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5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5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51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69" r:id="rId4"/>
    <p:sldMasterId id="214748367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  <p:sldId id="307" r:id="rId58"/>
  </p:sldIdLst>
  <p:sldSz cy="5143500" cx="9144000"/>
  <p:notesSz cx="6858000" cy="9144000"/>
  <p:embeddedFontLst>
    <p:embeddedFont>
      <p:font typeface="Staatliches"/>
      <p:regular r:id="rId59"/>
    </p:embeddedFont>
    <p:embeddedFont>
      <p:font typeface="Proxima Nova"/>
      <p:regular r:id="rId60"/>
      <p:bold r:id="rId61"/>
      <p:italic r:id="rId62"/>
      <p:boldItalic r:id="rId63"/>
    </p:embeddedFont>
    <p:embeddedFont>
      <p:font typeface="Roboto Medium"/>
      <p:regular r:id="rId64"/>
      <p:bold r:id="rId65"/>
      <p:italic r:id="rId66"/>
      <p:boldItalic r:id="rId67"/>
    </p:embeddedFont>
    <p:embeddedFont>
      <p:font typeface="Amatic SC"/>
      <p:regular r:id="rId68"/>
      <p:bold r:id="rId69"/>
    </p:embeddedFont>
    <p:embeddedFont>
      <p:font typeface="Roboto Condensed"/>
      <p:regular r:id="rId70"/>
      <p:bold r:id="rId71"/>
      <p:italic r:id="rId72"/>
      <p:boldItalic r:id="rId73"/>
    </p:embeddedFont>
    <p:embeddedFont>
      <p:font typeface="Abel"/>
      <p:regular r:id="rId74"/>
    </p:embeddedFont>
    <p:embeddedFont>
      <p:font typeface="Proxima Nova Semibold"/>
      <p:regular r:id="rId75"/>
      <p:bold r:id="rId76"/>
      <p:boldItalic r:id="rId7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7671DA3E-E6C8-4787-A8B9-AA02309D1DFA}">
  <a:tblStyle styleId="{7671DA3E-E6C8-4787-A8B9-AA02309D1DFA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RobotoCondensed-boldItalic.fntdata"/><Relationship Id="rId72" Type="http://schemas.openxmlformats.org/officeDocument/2006/relationships/font" Target="fonts/RobotoCondensed-italic.fntdata"/><Relationship Id="rId31" Type="http://schemas.openxmlformats.org/officeDocument/2006/relationships/slide" Target="slides/slide25.xml"/><Relationship Id="rId75" Type="http://schemas.openxmlformats.org/officeDocument/2006/relationships/font" Target="fonts/ProximaNovaSemibold-regular.fntdata"/><Relationship Id="rId30" Type="http://schemas.openxmlformats.org/officeDocument/2006/relationships/slide" Target="slides/slide24.xml"/><Relationship Id="rId74" Type="http://schemas.openxmlformats.org/officeDocument/2006/relationships/font" Target="fonts/Abel-regular.fntdata"/><Relationship Id="rId33" Type="http://schemas.openxmlformats.org/officeDocument/2006/relationships/slide" Target="slides/slide27.xml"/><Relationship Id="rId77" Type="http://schemas.openxmlformats.org/officeDocument/2006/relationships/font" Target="fonts/ProximaNovaSemibold-boldItalic.fntdata"/><Relationship Id="rId32" Type="http://schemas.openxmlformats.org/officeDocument/2006/relationships/slide" Target="slides/slide26.xml"/><Relationship Id="rId76" Type="http://schemas.openxmlformats.org/officeDocument/2006/relationships/font" Target="fonts/ProximaNovaSemibold-bold.fntdata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RobotoCondensed-bold.fntdata"/><Relationship Id="rId70" Type="http://schemas.openxmlformats.org/officeDocument/2006/relationships/font" Target="fonts/RobotoCondensed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italic.fntdata"/><Relationship Id="rId61" Type="http://schemas.openxmlformats.org/officeDocument/2006/relationships/font" Target="fonts/ProximaNova-bold.fntdata"/><Relationship Id="rId20" Type="http://schemas.openxmlformats.org/officeDocument/2006/relationships/slide" Target="slides/slide14.xml"/><Relationship Id="rId64" Type="http://schemas.openxmlformats.org/officeDocument/2006/relationships/font" Target="fonts/RobotoMedium-regular.fntdata"/><Relationship Id="rId63" Type="http://schemas.openxmlformats.org/officeDocument/2006/relationships/font" Target="fonts/ProximaNova-boldItalic.fntdata"/><Relationship Id="rId22" Type="http://schemas.openxmlformats.org/officeDocument/2006/relationships/slide" Target="slides/slide16.xml"/><Relationship Id="rId66" Type="http://schemas.openxmlformats.org/officeDocument/2006/relationships/font" Target="fonts/RobotoMedium-italic.fntdata"/><Relationship Id="rId21" Type="http://schemas.openxmlformats.org/officeDocument/2006/relationships/slide" Target="slides/slide15.xml"/><Relationship Id="rId65" Type="http://schemas.openxmlformats.org/officeDocument/2006/relationships/font" Target="fonts/RobotoMedium-bold.fntdata"/><Relationship Id="rId24" Type="http://schemas.openxmlformats.org/officeDocument/2006/relationships/slide" Target="slides/slide18.xml"/><Relationship Id="rId68" Type="http://schemas.openxmlformats.org/officeDocument/2006/relationships/font" Target="fonts/AmaticSC-regular.fntdata"/><Relationship Id="rId23" Type="http://schemas.openxmlformats.org/officeDocument/2006/relationships/slide" Target="slides/slide17.xml"/><Relationship Id="rId67" Type="http://schemas.openxmlformats.org/officeDocument/2006/relationships/font" Target="fonts/RobotoMedium-boldItalic.fntdata"/><Relationship Id="rId60" Type="http://schemas.openxmlformats.org/officeDocument/2006/relationships/font" Target="fonts/ProximaNova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AmaticSC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slide" Target="slides/slide51.xml"/><Relationship Id="rId12" Type="http://schemas.openxmlformats.org/officeDocument/2006/relationships/slide" Target="slides/slide6.xml"/><Relationship Id="rId56" Type="http://schemas.openxmlformats.org/officeDocument/2006/relationships/slide" Target="slides/slide50.xml"/><Relationship Id="rId15" Type="http://schemas.openxmlformats.org/officeDocument/2006/relationships/slide" Target="slides/slide9.xml"/><Relationship Id="rId59" Type="http://schemas.openxmlformats.org/officeDocument/2006/relationships/font" Target="fonts/Staatliches-regular.fntdata"/><Relationship Id="rId14" Type="http://schemas.openxmlformats.org/officeDocument/2006/relationships/slide" Target="slides/slide8.xml"/><Relationship Id="rId58" Type="http://schemas.openxmlformats.org/officeDocument/2006/relationships/slide" Target="slides/slide52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g7079c982a6_0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" name="Google Shape;134;g7079c982a6_0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g7079c982a6_0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" name="Google Shape;148;g7079c982a6_0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g7079c982a6_0_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" name="Google Shape;154;g7079c982a6_0_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g735871ef91_1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" name="Google Shape;176;g735871ef91_1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6d1078a1a1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6d1078a1a1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g7079c982a6_0_2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" name="Google Shape;200;g7079c982a6_0_2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g7079c982a6_0_2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0" name="Google Shape;250;g7079c982a6_0_2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g7079c982a6_0_27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" name="Google Shape;266;g7079c982a6_0_27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g7079c982a6_0_3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" name="Google Shape;280;g7079c982a6_0_3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g735871ef91_1_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2" name="Google Shape;292;g735871ef91_1_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0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g7079c982a6_0_276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2" name="Google Shape;302;g7079c982a6_0_276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0" name="Shape 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" name="Google Shape;391;g7079c982a6_0_4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2" name="Google Shape;392;g7079c982a6_0_4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g6d1078a1a1_3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9" name="Google Shape;409;g6d1078a1a1_3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8" name="Shape 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" name="Google Shape;499;g7079c982a6_0_279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0" name="Google Shape;500;g7079c982a6_0_279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4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" name="Google Shape;505;g735871ef91_1_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6" name="Google Shape;506;g735871ef91_1_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4" name="Shape 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" name="Google Shape;515;g6d1078a1a1_9_1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6" name="Google Shape;516;g6d1078a1a1_9_1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g6d1b404dff_0_14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" name="Google Shape;561;g6d1b404dff_0_14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1" name="Shape 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" name="Google Shape;722;g6d1078a1a1_9_4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3" name="Google Shape;723;g6d1078a1a1_9_4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9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Google Shape;800;g735871ef91_1_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1" name="Google Shape;801;g735871ef91_1_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9" name="Shape 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" name="Google Shape;810;g7079c982a6_0_273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1" name="Google Shape;811;g7079c982a6_0_273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7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" name="Google Shape;818;g6d1b404df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9" name="Google Shape;819;g6d1b404df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1" name="Shape 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" name="Google Shape;842;g6d1b404dff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3" name="Google Shape;843;g6d1b404dff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1" name="Shape 1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" name="Google Shape;1052;g735871ef91_1_1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3" name="Google Shape;1053;g735871ef91_1_1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1" name="Shape 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" name="Google Shape;1062;g6d1b404dff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3" name="Google Shape;1063;g6d1b404dff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7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g735872b0c3_0_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9" name="Google Shape;1129;g735872b0c3_0_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9" name="Shape 1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" name="Google Shape;1160;g6d1b404dff_0_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1" name="Google Shape;1161;g6d1b404dff_0_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2" name="Shape 1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3" name="Google Shape;1173;g7389a59a9d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4" name="Google Shape;1174;g7389a59a9d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8" name="Shape 1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" name="Google Shape;1179;g7079c982a6_0_322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0" name="Google Shape;1180;g7079c982a6_0_322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5" name="Shape 1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6" name="Google Shape;1186;g7079c982a6_0_278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7" name="Google Shape;1187;g7079c982a6_0_278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0" name="Shape 1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" name="Google Shape;1211;g735871ef91_1_3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2" name="Google Shape;1212;g735871ef91_1_3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0" name="Shape 1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" name="Google Shape;1221;g7079c982a6_0_278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2" name="Google Shape;1222;g7079c982a6_0_278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" name="Google Shape;1242;g6d1b404dff_0_17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3" name="Google Shape;1243;g6d1b404dff_0_17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60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g7079c982a6_0_278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2" name="Google Shape;1262;g7079c982a6_0_278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0" name="Shape 1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" name="Google Shape;1281;g7079c982a6_0_278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2" name="Google Shape;1282;g7079c982a6_0_278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9" name="Shape 1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" name="Google Shape;1300;g6570dc92ae_0_1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1" name="Google Shape;1301;g6570dc92ae_0_1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5" name="Shape 1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6" name="Google Shape;1306;g6570dc92ae_0_2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7" name="Google Shape;1307;g6570dc92ae_0_2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2" name="Shape 1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3" name="Google Shape;1313;g7079c982a6_0_151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4" name="Google Shape;1314;g7079c982a6_0_151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9" name="Shape 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" name="Google Shape;1320;g7079c982a6_0_151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1" name="Google Shape;1321;g7079c982a6_0_151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2" name="Shape 1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3" name="Google Shape;1333;g7079c982a6_0_151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4" name="Google Shape;1334;g7079c982a6_0_151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9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g7079c982a6_0_155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1" name="Google Shape;1671;g7079c982a6_0_155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46" name="Shape 7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7" name="Google Shape;7947;g7079c982a6_0_218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48" name="Google Shape;7948;g7079c982a6_0_218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73" name="Shape 8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4" name="Google Shape;8374;g7079c982a6_0_222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75" name="Google Shape;8375;g7079c982a6_0_222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36" name="Shape 8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7" name="Google Shape;8537;g7079c982a6_0_223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38" name="Google Shape;8538;g7079c982a6_0_223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38" name="Shape 8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9" name="Google Shape;8939;g7079c982a6_0_227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40" name="Google Shape;8940;g7079c982a6_0_227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09" name="Shape 9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0" name="Google Shape;9310;g7079c982a6_0_23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1" name="Google Shape;9311;g7079c982a6_0_23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86" name="Shape 9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7" name="Google Shape;9687;g7079c982a6_0_235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88" name="Google Shape;9688;g7079c982a6_0_235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17" name="Shape 10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8" name="Google Shape;10118;g7079c982a6_0_239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19" name="Google Shape;10119;g7079c982a6_0_239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10" name="Shape 10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1" name="Google Shape;10911;g7079c982a6_0_247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12" name="Google Shape;10912;g7079c982a6_0_247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51" name="Shape 11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2" name="Google Shape;11652;g7079c982a6_0_254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53" name="Google Shape;11653;g7079c982a6_0_254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44" name="Shape 12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5" name="Google Shape;12345;g7079c982a6_0_261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46" name="Google Shape;12346;g7079c982a6_0_261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646" name="Shape 12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7" name="Google Shape;12647;g7079c982a6_0_264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48" name="Google Shape;12648;g7079c982a6_0_264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80" name="Shape 13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81" name="Google Shape;13281;g7079c982a6_0_271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82" name="Google Shape;13282;g7079c982a6_0_271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727025" y="0"/>
            <a:ext cx="7697700" cy="3928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4598350" y="1600750"/>
            <a:ext cx="3553800" cy="23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>
                <a:solidFill>
                  <a:srgbClr val="F3F3F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633602" y="4324387"/>
            <a:ext cx="5426700" cy="46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 txBox="1"/>
          <p:nvPr>
            <p:ph type="title"/>
          </p:nvPr>
        </p:nvSpPr>
        <p:spPr>
          <a:xfrm>
            <a:off x="723075" y="1440875"/>
            <a:ext cx="5102100" cy="226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4"/>
          <p:cNvSpPr txBox="1"/>
          <p:nvPr>
            <p:ph idx="1" type="body"/>
          </p:nvPr>
        </p:nvSpPr>
        <p:spPr>
          <a:xfrm>
            <a:off x="723075" y="980825"/>
            <a:ext cx="7698000" cy="36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AutoNum type="arabicPeriod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Font typeface="Josefin Slab Thin"/>
              <a:buAutoNum type="alphaLcPeriod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Font typeface="Josefin Slab Thin"/>
              <a:buAutoNum type="romanLcPeriod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Font typeface="Josefin Slab Thin"/>
              <a:buAutoNum type="arabicPeriod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Font typeface="Josefin Slab Thin"/>
              <a:buAutoNum type="alphaLcPeriod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Font typeface="Josefin Slab Thin"/>
              <a:buAutoNum type="romanLcPeriod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Font typeface="Josefin Slab Thin"/>
              <a:buAutoNum type="arabicPeriod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Font typeface="Josefin Slab Thin"/>
              <a:buAutoNum type="alphaLcPeriod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Font typeface="Josefin Slab Thin"/>
              <a:buAutoNum type="romanLcPeriod"/>
              <a:defRPr/>
            </a:lvl9pPr>
          </a:lstStyle>
          <a:p/>
        </p:txBody>
      </p:sp>
      <p:sp>
        <p:nvSpPr>
          <p:cNvPr id="16" name="Google Shape;16;p4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5"/>
          <p:cNvSpPr txBox="1"/>
          <p:nvPr>
            <p:ph type="ctrTitle"/>
          </p:nvPr>
        </p:nvSpPr>
        <p:spPr>
          <a:xfrm>
            <a:off x="1421075" y="2712025"/>
            <a:ext cx="2718600" cy="408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9pPr>
          </a:lstStyle>
          <a:p/>
        </p:txBody>
      </p:sp>
      <p:sp>
        <p:nvSpPr>
          <p:cNvPr id="19" name="Google Shape;19;p5"/>
          <p:cNvSpPr txBox="1"/>
          <p:nvPr>
            <p:ph idx="1" type="subTitle"/>
          </p:nvPr>
        </p:nvSpPr>
        <p:spPr>
          <a:xfrm>
            <a:off x="1421075" y="3197550"/>
            <a:ext cx="2718600" cy="103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0" name="Google Shape;20;p5"/>
          <p:cNvSpPr txBox="1"/>
          <p:nvPr>
            <p:ph idx="2" type="ctrTitle"/>
          </p:nvPr>
        </p:nvSpPr>
        <p:spPr>
          <a:xfrm>
            <a:off x="4973413" y="2712025"/>
            <a:ext cx="2749500" cy="408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9pPr>
          </a:lstStyle>
          <a:p/>
        </p:txBody>
      </p:sp>
      <p:sp>
        <p:nvSpPr>
          <p:cNvPr id="21" name="Google Shape;21;p5"/>
          <p:cNvSpPr txBox="1"/>
          <p:nvPr>
            <p:ph idx="3" type="subTitle"/>
          </p:nvPr>
        </p:nvSpPr>
        <p:spPr>
          <a:xfrm>
            <a:off x="4973406" y="3197550"/>
            <a:ext cx="2749500" cy="103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>
                <a:latin typeface="Abel"/>
                <a:ea typeface="Abel"/>
                <a:cs typeface="Abel"/>
                <a:sym typeface="Abel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2" name="Google Shape;22;p5"/>
          <p:cNvSpPr txBox="1"/>
          <p:nvPr>
            <p:ph idx="4"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6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7"/>
          <p:cNvSpPr/>
          <p:nvPr/>
        </p:nvSpPr>
        <p:spPr>
          <a:xfrm>
            <a:off x="0" y="0"/>
            <a:ext cx="1422900" cy="5143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7"/>
          <p:cNvSpPr txBox="1"/>
          <p:nvPr>
            <p:ph idx="1" type="body"/>
          </p:nvPr>
        </p:nvSpPr>
        <p:spPr>
          <a:xfrm>
            <a:off x="4602825" y="2999100"/>
            <a:ext cx="3818100" cy="160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8" name="Google Shape;28;p7"/>
          <p:cNvSpPr txBox="1"/>
          <p:nvPr>
            <p:ph type="title"/>
          </p:nvPr>
        </p:nvSpPr>
        <p:spPr>
          <a:xfrm flipH="1">
            <a:off x="6014029" y="536725"/>
            <a:ext cx="2406900" cy="153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8"/>
          <p:cNvSpPr txBox="1"/>
          <p:nvPr>
            <p:ph type="title"/>
          </p:nvPr>
        </p:nvSpPr>
        <p:spPr>
          <a:xfrm flipH="1">
            <a:off x="5178225" y="1753100"/>
            <a:ext cx="3242700" cy="7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1" name="Google Shape;31;p8"/>
          <p:cNvSpPr txBox="1"/>
          <p:nvPr>
            <p:ph idx="1" type="subTitle"/>
          </p:nvPr>
        </p:nvSpPr>
        <p:spPr>
          <a:xfrm>
            <a:off x="3366950" y="939225"/>
            <a:ext cx="5046900" cy="81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/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/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/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/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/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/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000"/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20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9"/>
          <p:cNvSpPr/>
          <p:nvPr/>
        </p:nvSpPr>
        <p:spPr>
          <a:xfrm>
            <a:off x="0" y="0"/>
            <a:ext cx="4560300" cy="5143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9"/>
          <p:cNvSpPr txBox="1"/>
          <p:nvPr>
            <p:ph type="title"/>
          </p:nvPr>
        </p:nvSpPr>
        <p:spPr>
          <a:xfrm>
            <a:off x="1229775" y="1429100"/>
            <a:ext cx="2523600" cy="222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60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5" name="Google Shape;35;p9"/>
          <p:cNvSpPr txBox="1"/>
          <p:nvPr>
            <p:ph idx="1" type="subTitle"/>
          </p:nvPr>
        </p:nvSpPr>
        <p:spPr>
          <a:xfrm>
            <a:off x="798050" y="3569125"/>
            <a:ext cx="29553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8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6" name="Google Shape;36;p9"/>
          <p:cNvSpPr txBox="1"/>
          <p:nvPr>
            <p:ph hasCustomPrompt="1" idx="2" type="title"/>
          </p:nvPr>
        </p:nvSpPr>
        <p:spPr>
          <a:xfrm>
            <a:off x="6052125" y="1738653"/>
            <a:ext cx="1597800" cy="1666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6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rgbClr val="434343"/>
        </a:solidFill>
      </p:bgPr>
    </p:bg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10"/>
          <p:cNvSpPr txBox="1"/>
          <p:nvPr>
            <p:ph type="title"/>
          </p:nvPr>
        </p:nvSpPr>
        <p:spPr>
          <a:xfrm>
            <a:off x="723075" y="1440875"/>
            <a:ext cx="4083300" cy="226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11"/>
          <p:cNvSpPr txBox="1"/>
          <p:nvPr>
            <p:ph hasCustomPrompt="1" type="title"/>
          </p:nvPr>
        </p:nvSpPr>
        <p:spPr>
          <a:xfrm>
            <a:off x="2332475" y="3008625"/>
            <a:ext cx="4478700" cy="957600"/>
          </a:xfrm>
          <a:prstGeom prst="rect">
            <a:avLst/>
          </a:prstGeom>
          <a:solidFill>
            <a:srgbClr val="E06666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6000">
                <a:solidFill>
                  <a:srgbClr val="F3F3F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1" name="Google Shape;41;p11"/>
          <p:cNvSpPr txBox="1"/>
          <p:nvPr>
            <p:ph idx="1" type="body"/>
          </p:nvPr>
        </p:nvSpPr>
        <p:spPr>
          <a:xfrm>
            <a:off x="2332503" y="4104550"/>
            <a:ext cx="4479000" cy="431400"/>
          </a:xfrm>
          <a:prstGeom prst="rect">
            <a:avLst/>
          </a:prstGeom>
          <a:solidFill>
            <a:srgbClr val="E06666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>
                <a:solidFill>
                  <a:srgbClr val="F3F3F3"/>
                </a:solidFill>
              </a:defRPr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genda">
  <p:cSld name="BLANK_1">
    <p:bg>
      <p:bgPr>
        <a:solidFill>
          <a:srgbClr val="F3F3F3"/>
        </a:solidFill>
      </p:bgPr>
    </p:bg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13"/>
          <p:cNvSpPr txBox="1"/>
          <p:nvPr>
            <p:ph hasCustomPrompt="1" type="title"/>
          </p:nvPr>
        </p:nvSpPr>
        <p:spPr>
          <a:xfrm>
            <a:off x="640139" y="498000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4800">
                <a:solidFill>
                  <a:srgbClr val="E0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" name="Google Shape;45;p13"/>
          <p:cNvSpPr txBox="1"/>
          <p:nvPr>
            <p:ph hasCustomPrompt="1" idx="2" type="title"/>
          </p:nvPr>
        </p:nvSpPr>
        <p:spPr>
          <a:xfrm>
            <a:off x="640139" y="1891453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4800">
                <a:solidFill>
                  <a:srgbClr val="E0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6" name="Google Shape;46;p13"/>
          <p:cNvSpPr txBox="1"/>
          <p:nvPr>
            <p:ph idx="3" type="ctrTitle"/>
          </p:nvPr>
        </p:nvSpPr>
        <p:spPr>
          <a:xfrm>
            <a:off x="1771141" y="744187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47" name="Google Shape;47;p13"/>
          <p:cNvSpPr txBox="1"/>
          <p:nvPr>
            <p:ph idx="1" type="subTitle"/>
          </p:nvPr>
        </p:nvSpPr>
        <p:spPr>
          <a:xfrm>
            <a:off x="1771141" y="1191027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8" name="Google Shape;48;p13"/>
          <p:cNvSpPr txBox="1"/>
          <p:nvPr>
            <p:ph idx="4" type="ctrTitle"/>
          </p:nvPr>
        </p:nvSpPr>
        <p:spPr>
          <a:xfrm>
            <a:off x="1771141" y="2136911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49" name="Google Shape;49;p13"/>
          <p:cNvSpPr txBox="1"/>
          <p:nvPr>
            <p:ph idx="5" type="subTitle"/>
          </p:nvPr>
        </p:nvSpPr>
        <p:spPr>
          <a:xfrm>
            <a:off x="1771141" y="2583751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0" name="Google Shape;50;p13"/>
          <p:cNvSpPr/>
          <p:nvPr/>
        </p:nvSpPr>
        <p:spPr>
          <a:xfrm>
            <a:off x="4583700" y="0"/>
            <a:ext cx="4560300" cy="5143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13"/>
          <p:cNvSpPr txBox="1"/>
          <p:nvPr>
            <p:ph hasCustomPrompt="1" idx="6" type="title"/>
          </p:nvPr>
        </p:nvSpPr>
        <p:spPr>
          <a:xfrm>
            <a:off x="4587600" y="498000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4800">
                <a:solidFill>
                  <a:srgbClr val="E0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2" name="Google Shape;52;p13"/>
          <p:cNvSpPr txBox="1"/>
          <p:nvPr>
            <p:ph hasCustomPrompt="1" idx="7" type="title"/>
          </p:nvPr>
        </p:nvSpPr>
        <p:spPr>
          <a:xfrm>
            <a:off x="4587600" y="1891461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4800">
                <a:solidFill>
                  <a:srgbClr val="E0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3" name="Google Shape;53;p13"/>
          <p:cNvSpPr txBox="1"/>
          <p:nvPr>
            <p:ph idx="8" type="ctrTitle"/>
          </p:nvPr>
        </p:nvSpPr>
        <p:spPr>
          <a:xfrm>
            <a:off x="5718602" y="744187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2000">
                <a:solidFill>
                  <a:srgbClr val="F3F3F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54" name="Google Shape;54;p13"/>
          <p:cNvSpPr txBox="1"/>
          <p:nvPr>
            <p:ph idx="9" type="subTitle"/>
          </p:nvPr>
        </p:nvSpPr>
        <p:spPr>
          <a:xfrm>
            <a:off x="5718602" y="1191027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600"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55" name="Google Shape;55;p13"/>
          <p:cNvSpPr txBox="1"/>
          <p:nvPr>
            <p:ph idx="13" type="ctrTitle"/>
          </p:nvPr>
        </p:nvSpPr>
        <p:spPr>
          <a:xfrm>
            <a:off x="5718602" y="2136911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2000">
                <a:solidFill>
                  <a:srgbClr val="F3F3F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56" name="Google Shape;56;p13"/>
          <p:cNvSpPr txBox="1"/>
          <p:nvPr>
            <p:ph idx="14" type="subTitle"/>
          </p:nvPr>
        </p:nvSpPr>
        <p:spPr>
          <a:xfrm>
            <a:off x="5718602" y="2583751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600"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57" name="Google Shape;57;p13"/>
          <p:cNvSpPr txBox="1"/>
          <p:nvPr>
            <p:ph hasCustomPrompt="1" idx="15" type="title"/>
          </p:nvPr>
        </p:nvSpPr>
        <p:spPr>
          <a:xfrm>
            <a:off x="640139" y="3284177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4800">
                <a:solidFill>
                  <a:srgbClr val="E0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8" name="Google Shape;58;p13"/>
          <p:cNvSpPr txBox="1"/>
          <p:nvPr>
            <p:ph idx="16" type="ctrTitle"/>
          </p:nvPr>
        </p:nvSpPr>
        <p:spPr>
          <a:xfrm>
            <a:off x="1771141" y="3529635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9" name="Google Shape;59;p13"/>
          <p:cNvSpPr txBox="1"/>
          <p:nvPr>
            <p:ph idx="17" type="subTitle"/>
          </p:nvPr>
        </p:nvSpPr>
        <p:spPr>
          <a:xfrm>
            <a:off x="1771141" y="3976475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0" name="Google Shape;60;p13"/>
          <p:cNvSpPr txBox="1"/>
          <p:nvPr>
            <p:ph hasCustomPrompt="1" idx="18" type="title"/>
          </p:nvPr>
        </p:nvSpPr>
        <p:spPr>
          <a:xfrm>
            <a:off x="4587600" y="3284185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4800">
                <a:solidFill>
                  <a:srgbClr val="E0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61" name="Google Shape;61;p13"/>
          <p:cNvSpPr txBox="1"/>
          <p:nvPr>
            <p:ph idx="19" type="ctrTitle"/>
          </p:nvPr>
        </p:nvSpPr>
        <p:spPr>
          <a:xfrm>
            <a:off x="5718602" y="3529635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2000">
                <a:solidFill>
                  <a:srgbClr val="F3F3F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62" name="Google Shape;62;p13"/>
          <p:cNvSpPr txBox="1"/>
          <p:nvPr>
            <p:ph idx="20" type="subTitle"/>
          </p:nvPr>
        </p:nvSpPr>
        <p:spPr>
          <a:xfrm>
            <a:off x="5718602" y="3976475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600"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">
    <p:bg>
      <p:bgPr>
        <a:solidFill>
          <a:srgbClr val="F3F3F3"/>
        </a:solidFill>
      </p:bgPr>
    </p:bg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14"/>
          <p:cNvSpPr txBox="1"/>
          <p:nvPr>
            <p:ph type="title"/>
          </p:nvPr>
        </p:nvSpPr>
        <p:spPr>
          <a:xfrm>
            <a:off x="4486275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1800">
                <a:solidFill>
                  <a:srgbClr val="F3F3F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5" name="Google Shape;65;p14"/>
          <p:cNvSpPr txBox="1"/>
          <p:nvPr>
            <p:ph idx="2" type="ctrTitle"/>
          </p:nvPr>
        </p:nvSpPr>
        <p:spPr>
          <a:xfrm>
            <a:off x="730751" y="3311263"/>
            <a:ext cx="2064900" cy="277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9pPr>
          </a:lstStyle>
          <a:p/>
        </p:txBody>
      </p:sp>
      <p:sp>
        <p:nvSpPr>
          <p:cNvPr id="66" name="Google Shape;66;p14"/>
          <p:cNvSpPr txBox="1"/>
          <p:nvPr>
            <p:ph idx="1" type="subTitle"/>
          </p:nvPr>
        </p:nvSpPr>
        <p:spPr>
          <a:xfrm>
            <a:off x="730750" y="3572588"/>
            <a:ext cx="2064900" cy="88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7" name="Google Shape;67;p14"/>
          <p:cNvSpPr txBox="1"/>
          <p:nvPr>
            <p:ph idx="3" type="ctrTitle"/>
          </p:nvPr>
        </p:nvSpPr>
        <p:spPr>
          <a:xfrm>
            <a:off x="3539532" y="3311263"/>
            <a:ext cx="2064900" cy="277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9pPr>
          </a:lstStyle>
          <a:p/>
        </p:txBody>
      </p:sp>
      <p:sp>
        <p:nvSpPr>
          <p:cNvPr id="68" name="Google Shape;68;p14"/>
          <p:cNvSpPr txBox="1"/>
          <p:nvPr>
            <p:ph idx="4" type="subTitle"/>
          </p:nvPr>
        </p:nvSpPr>
        <p:spPr>
          <a:xfrm>
            <a:off x="3539524" y="3572588"/>
            <a:ext cx="2064900" cy="88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9" name="Google Shape;69;p14"/>
          <p:cNvSpPr txBox="1"/>
          <p:nvPr>
            <p:ph idx="5" type="ctrTitle"/>
          </p:nvPr>
        </p:nvSpPr>
        <p:spPr>
          <a:xfrm>
            <a:off x="6348365" y="3311263"/>
            <a:ext cx="2064900" cy="277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b="0" sz="1400"/>
            </a:lvl9pPr>
          </a:lstStyle>
          <a:p/>
        </p:txBody>
      </p:sp>
      <p:sp>
        <p:nvSpPr>
          <p:cNvPr id="70" name="Google Shape;70;p14"/>
          <p:cNvSpPr txBox="1"/>
          <p:nvPr>
            <p:ph idx="6" type="subTitle"/>
          </p:nvPr>
        </p:nvSpPr>
        <p:spPr>
          <a:xfrm>
            <a:off x="6348350" y="3572588"/>
            <a:ext cx="2064900" cy="88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Headline">
  <p:cSld name="SECTION_TITLE_AND_DESCRIPTION_1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5"/>
          <p:cNvSpPr/>
          <p:nvPr/>
        </p:nvSpPr>
        <p:spPr>
          <a:xfrm flipH="1">
            <a:off x="4583700" y="0"/>
            <a:ext cx="4560300" cy="5143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15"/>
          <p:cNvSpPr txBox="1"/>
          <p:nvPr>
            <p:ph type="title"/>
          </p:nvPr>
        </p:nvSpPr>
        <p:spPr>
          <a:xfrm flipH="1">
            <a:off x="5390525" y="1654475"/>
            <a:ext cx="3107100" cy="200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6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4" name="Google Shape;74;p15"/>
          <p:cNvSpPr txBox="1"/>
          <p:nvPr>
            <p:ph idx="1" type="subTitle"/>
          </p:nvPr>
        </p:nvSpPr>
        <p:spPr>
          <a:xfrm flipH="1">
            <a:off x="5390650" y="3569125"/>
            <a:ext cx="29553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8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5" name="Google Shape;75;p15"/>
          <p:cNvSpPr txBox="1"/>
          <p:nvPr>
            <p:ph hasCustomPrompt="1" idx="2" type="title"/>
          </p:nvPr>
        </p:nvSpPr>
        <p:spPr>
          <a:xfrm flipH="1">
            <a:off x="1360575" y="1776453"/>
            <a:ext cx="1864800" cy="15906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6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Headline 1">
  <p:cSld name="SECTION_TITLE_AND_DESCRIPTION_1_1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6"/>
          <p:cNvSpPr/>
          <p:nvPr/>
        </p:nvSpPr>
        <p:spPr>
          <a:xfrm flipH="1">
            <a:off x="0" y="2568600"/>
            <a:ext cx="9144000" cy="25749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16"/>
          <p:cNvSpPr txBox="1"/>
          <p:nvPr>
            <p:ph type="title"/>
          </p:nvPr>
        </p:nvSpPr>
        <p:spPr>
          <a:xfrm flipH="1">
            <a:off x="1558025" y="2961775"/>
            <a:ext cx="6321600" cy="10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6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9" name="Google Shape;79;p16"/>
          <p:cNvSpPr txBox="1"/>
          <p:nvPr>
            <p:ph idx="1" type="subTitle"/>
          </p:nvPr>
        </p:nvSpPr>
        <p:spPr>
          <a:xfrm flipH="1">
            <a:off x="1558025" y="3926675"/>
            <a:ext cx="63216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8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0" name="Google Shape;80;p16"/>
          <p:cNvSpPr txBox="1"/>
          <p:nvPr>
            <p:ph hasCustomPrompt="1" idx="2" type="title"/>
          </p:nvPr>
        </p:nvSpPr>
        <p:spPr>
          <a:xfrm flipH="1">
            <a:off x="3944675" y="708675"/>
            <a:ext cx="1548300" cy="1147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6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BLANK_1_1_1">
    <p:bg>
      <p:bgPr>
        <a:solidFill>
          <a:srgbClr val="F3F3F3"/>
        </a:solid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7"/>
          <p:cNvSpPr/>
          <p:nvPr/>
        </p:nvSpPr>
        <p:spPr>
          <a:xfrm>
            <a:off x="7721100" y="0"/>
            <a:ext cx="1422900" cy="5143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7"/>
          <p:cNvSpPr txBox="1"/>
          <p:nvPr>
            <p:ph type="ctrTitle"/>
          </p:nvPr>
        </p:nvSpPr>
        <p:spPr>
          <a:xfrm>
            <a:off x="1635900" y="2377244"/>
            <a:ext cx="24069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9pPr>
          </a:lstStyle>
          <a:p/>
        </p:txBody>
      </p:sp>
      <p:sp>
        <p:nvSpPr>
          <p:cNvPr id="84" name="Google Shape;84;p17"/>
          <p:cNvSpPr txBox="1"/>
          <p:nvPr>
            <p:ph idx="1" type="subTitle"/>
          </p:nvPr>
        </p:nvSpPr>
        <p:spPr>
          <a:xfrm>
            <a:off x="1635900" y="2533075"/>
            <a:ext cx="26349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5" name="Google Shape;85;p17"/>
          <p:cNvSpPr txBox="1"/>
          <p:nvPr>
            <p:ph idx="2" type="title"/>
          </p:nvPr>
        </p:nvSpPr>
        <p:spPr>
          <a:xfrm flipH="1">
            <a:off x="723079" y="536725"/>
            <a:ext cx="2406900" cy="153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6" name="Google Shape;86;p17"/>
          <p:cNvSpPr txBox="1"/>
          <p:nvPr>
            <p:ph idx="3" type="ctrTitle"/>
          </p:nvPr>
        </p:nvSpPr>
        <p:spPr>
          <a:xfrm>
            <a:off x="1635900" y="3746119"/>
            <a:ext cx="24069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9pPr>
          </a:lstStyle>
          <a:p/>
        </p:txBody>
      </p:sp>
      <p:sp>
        <p:nvSpPr>
          <p:cNvPr id="87" name="Google Shape;87;p17"/>
          <p:cNvSpPr txBox="1"/>
          <p:nvPr>
            <p:ph idx="4" type="subTitle"/>
          </p:nvPr>
        </p:nvSpPr>
        <p:spPr>
          <a:xfrm>
            <a:off x="1635900" y="3901950"/>
            <a:ext cx="26349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8" name="Google Shape;88;p17"/>
          <p:cNvSpPr txBox="1"/>
          <p:nvPr>
            <p:ph idx="5" type="ctrTitle"/>
          </p:nvPr>
        </p:nvSpPr>
        <p:spPr>
          <a:xfrm>
            <a:off x="5017500" y="2377244"/>
            <a:ext cx="24906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9pPr>
          </a:lstStyle>
          <a:p/>
        </p:txBody>
      </p:sp>
      <p:sp>
        <p:nvSpPr>
          <p:cNvPr id="89" name="Google Shape;89;p17"/>
          <p:cNvSpPr txBox="1"/>
          <p:nvPr>
            <p:ph idx="6" type="subTitle"/>
          </p:nvPr>
        </p:nvSpPr>
        <p:spPr>
          <a:xfrm>
            <a:off x="4873200" y="2533075"/>
            <a:ext cx="26349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>
                <a:latin typeface="Abel"/>
                <a:ea typeface="Abel"/>
                <a:cs typeface="Abel"/>
                <a:sym typeface="Abel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0" name="Google Shape;90;p17"/>
          <p:cNvSpPr txBox="1"/>
          <p:nvPr>
            <p:ph idx="7" type="ctrTitle"/>
          </p:nvPr>
        </p:nvSpPr>
        <p:spPr>
          <a:xfrm>
            <a:off x="5017500" y="3746119"/>
            <a:ext cx="24906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600"/>
              <a:buNone/>
              <a:defRPr b="0" sz="1600"/>
            </a:lvl9pPr>
          </a:lstStyle>
          <a:p/>
        </p:txBody>
      </p:sp>
      <p:sp>
        <p:nvSpPr>
          <p:cNvPr id="91" name="Google Shape;91;p17"/>
          <p:cNvSpPr txBox="1"/>
          <p:nvPr>
            <p:ph idx="8" type="subTitle"/>
          </p:nvPr>
        </p:nvSpPr>
        <p:spPr>
          <a:xfrm>
            <a:off x="4873200" y="3901950"/>
            <a:ext cx="26349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>
                <a:latin typeface="Abel"/>
                <a:ea typeface="Abel"/>
                <a:cs typeface="Abel"/>
                <a:sym typeface="Abel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">
    <p:bg>
      <p:bgPr>
        <a:solidFill>
          <a:srgbClr val="F3F3F3"/>
        </a:solidFill>
      </p:bgPr>
    </p:bg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8"/>
          <p:cNvSpPr txBox="1"/>
          <p:nvPr>
            <p:ph type="title"/>
          </p:nvPr>
        </p:nvSpPr>
        <p:spPr>
          <a:xfrm>
            <a:off x="4486275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1800">
                <a:solidFill>
                  <a:srgbClr val="F3F3F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4" name="Google Shape;94;p18"/>
          <p:cNvSpPr txBox="1"/>
          <p:nvPr>
            <p:ph idx="1" type="subTitle"/>
          </p:nvPr>
        </p:nvSpPr>
        <p:spPr>
          <a:xfrm>
            <a:off x="788675" y="3988325"/>
            <a:ext cx="19917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5" name="Google Shape;95;p18"/>
          <p:cNvSpPr txBox="1"/>
          <p:nvPr>
            <p:ph idx="2" type="subTitle"/>
          </p:nvPr>
        </p:nvSpPr>
        <p:spPr>
          <a:xfrm>
            <a:off x="723075" y="2249037"/>
            <a:ext cx="21228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6" name="Google Shape;96;p18"/>
          <p:cNvSpPr txBox="1"/>
          <p:nvPr>
            <p:ph idx="3" type="subTitle"/>
          </p:nvPr>
        </p:nvSpPr>
        <p:spPr>
          <a:xfrm>
            <a:off x="3510600" y="3988324"/>
            <a:ext cx="21228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7" name="Google Shape;97;p18"/>
          <p:cNvSpPr txBox="1"/>
          <p:nvPr>
            <p:ph idx="4" type="subTitle"/>
          </p:nvPr>
        </p:nvSpPr>
        <p:spPr>
          <a:xfrm>
            <a:off x="3510600" y="2249037"/>
            <a:ext cx="21228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8" name="Google Shape;98;p18"/>
          <p:cNvSpPr txBox="1"/>
          <p:nvPr>
            <p:ph idx="5" type="subTitle"/>
          </p:nvPr>
        </p:nvSpPr>
        <p:spPr>
          <a:xfrm>
            <a:off x="6385950" y="3988325"/>
            <a:ext cx="19470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9" name="Google Shape;99;p18"/>
          <p:cNvSpPr txBox="1"/>
          <p:nvPr>
            <p:ph idx="6" type="subTitle"/>
          </p:nvPr>
        </p:nvSpPr>
        <p:spPr>
          <a:xfrm>
            <a:off x="6298125" y="2249037"/>
            <a:ext cx="21228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0" name="Google Shape;100;p18"/>
          <p:cNvSpPr txBox="1"/>
          <p:nvPr>
            <p:ph idx="7"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1" name="Google Shape;101;p18"/>
          <p:cNvSpPr txBox="1"/>
          <p:nvPr>
            <p:ph idx="8" type="subTitle"/>
          </p:nvPr>
        </p:nvSpPr>
        <p:spPr>
          <a:xfrm>
            <a:off x="723075" y="3098650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2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2" name="Google Shape;102;p18"/>
          <p:cNvSpPr txBox="1"/>
          <p:nvPr>
            <p:ph idx="9" type="subTitle"/>
          </p:nvPr>
        </p:nvSpPr>
        <p:spPr>
          <a:xfrm>
            <a:off x="723075" y="1359244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2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3" name="Google Shape;103;p18"/>
          <p:cNvSpPr txBox="1"/>
          <p:nvPr>
            <p:ph idx="13" type="subTitle"/>
          </p:nvPr>
        </p:nvSpPr>
        <p:spPr>
          <a:xfrm>
            <a:off x="3510600" y="3098650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2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4" name="Google Shape;104;p18"/>
          <p:cNvSpPr txBox="1"/>
          <p:nvPr>
            <p:ph idx="14" type="subTitle"/>
          </p:nvPr>
        </p:nvSpPr>
        <p:spPr>
          <a:xfrm>
            <a:off x="3510600" y="1359244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2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5" name="Google Shape;105;p18"/>
          <p:cNvSpPr txBox="1"/>
          <p:nvPr>
            <p:ph idx="15" type="subTitle"/>
          </p:nvPr>
        </p:nvSpPr>
        <p:spPr>
          <a:xfrm>
            <a:off x="6298125" y="3098650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2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6" name="Google Shape;106;p18"/>
          <p:cNvSpPr txBox="1"/>
          <p:nvPr>
            <p:ph idx="16" type="subTitle"/>
          </p:nvPr>
        </p:nvSpPr>
        <p:spPr>
          <a:xfrm>
            <a:off x="6298125" y="1359244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2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">
  <p:cSld name="BLANK_1_1_1_1_2">
    <p:bg>
      <p:bgPr>
        <a:solidFill>
          <a:srgbClr val="F3F3F3"/>
        </a:solidFill>
      </p:bgPr>
    </p:bg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9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9" name="Google Shape;109;p19"/>
          <p:cNvSpPr txBox="1"/>
          <p:nvPr>
            <p:ph idx="1" type="subTitle"/>
          </p:nvPr>
        </p:nvSpPr>
        <p:spPr>
          <a:xfrm flipH="1">
            <a:off x="2448749" y="1315075"/>
            <a:ext cx="2754300" cy="111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0" name="Google Shape;110;p19"/>
          <p:cNvSpPr txBox="1"/>
          <p:nvPr>
            <p:ph idx="2" type="subTitle"/>
          </p:nvPr>
        </p:nvSpPr>
        <p:spPr>
          <a:xfrm flipH="1">
            <a:off x="2448750" y="3035700"/>
            <a:ext cx="2754300" cy="111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1" name="Google Shape;111;p19"/>
          <p:cNvSpPr/>
          <p:nvPr/>
        </p:nvSpPr>
        <p:spPr>
          <a:xfrm>
            <a:off x="0" y="0"/>
            <a:ext cx="1422900" cy="5143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19"/>
          <p:cNvSpPr txBox="1"/>
          <p:nvPr>
            <p:ph idx="3" type="subTitle"/>
          </p:nvPr>
        </p:nvSpPr>
        <p:spPr>
          <a:xfrm flipH="1">
            <a:off x="729750" y="1513700"/>
            <a:ext cx="1371000" cy="750000"/>
          </a:xfrm>
          <a:prstGeom prst="rect">
            <a:avLst/>
          </a:prstGeom>
          <a:solidFill>
            <a:srgbClr val="E06666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24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13" name="Google Shape;113;p19"/>
          <p:cNvSpPr txBox="1"/>
          <p:nvPr>
            <p:ph idx="4" type="subTitle"/>
          </p:nvPr>
        </p:nvSpPr>
        <p:spPr>
          <a:xfrm flipH="1">
            <a:off x="729752" y="3180050"/>
            <a:ext cx="1371000" cy="788700"/>
          </a:xfrm>
          <a:prstGeom prst="rect">
            <a:avLst/>
          </a:prstGeom>
          <a:solidFill>
            <a:srgbClr val="E06666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24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Staatliches"/>
              <a:buNone/>
              <a:defRPr sz="1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">
    <p:bg>
      <p:bgPr>
        <a:solidFill>
          <a:srgbClr val="F3F3F3"/>
        </a:solidFill>
      </p:bgPr>
    </p:bg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20"/>
          <p:cNvSpPr txBox="1"/>
          <p:nvPr>
            <p:ph type="title"/>
          </p:nvPr>
        </p:nvSpPr>
        <p:spPr>
          <a:xfrm>
            <a:off x="4486275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 sz="1800">
                <a:solidFill>
                  <a:srgbClr val="F3F3F3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6" name="Google Shape;116;p20"/>
          <p:cNvSpPr txBox="1"/>
          <p:nvPr>
            <p:ph hasCustomPrompt="1" idx="2" type="title"/>
          </p:nvPr>
        </p:nvSpPr>
        <p:spPr>
          <a:xfrm>
            <a:off x="975200" y="2750838"/>
            <a:ext cx="2118300" cy="484800"/>
          </a:xfrm>
          <a:prstGeom prst="rect">
            <a:avLst/>
          </a:prstGeom>
          <a:solidFill>
            <a:srgbClr val="434343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17" name="Google Shape;117;p20"/>
          <p:cNvSpPr txBox="1"/>
          <p:nvPr>
            <p:ph hasCustomPrompt="1" idx="3" type="title"/>
          </p:nvPr>
        </p:nvSpPr>
        <p:spPr>
          <a:xfrm>
            <a:off x="3510275" y="2750838"/>
            <a:ext cx="2118300" cy="484800"/>
          </a:xfrm>
          <a:prstGeom prst="rect">
            <a:avLst/>
          </a:prstGeom>
          <a:solidFill>
            <a:srgbClr val="434343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18" name="Google Shape;118;p20"/>
          <p:cNvSpPr txBox="1"/>
          <p:nvPr>
            <p:ph hasCustomPrompt="1" idx="4" type="title"/>
          </p:nvPr>
        </p:nvSpPr>
        <p:spPr>
          <a:xfrm>
            <a:off x="6047925" y="2750838"/>
            <a:ext cx="2118300" cy="484800"/>
          </a:xfrm>
          <a:prstGeom prst="rect">
            <a:avLst/>
          </a:prstGeom>
          <a:solidFill>
            <a:srgbClr val="434343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19" name="Google Shape;119;p20"/>
          <p:cNvSpPr txBox="1"/>
          <p:nvPr>
            <p:ph idx="1" type="subTitle"/>
          </p:nvPr>
        </p:nvSpPr>
        <p:spPr>
          <a:xfrm>
            <a:off x="975200" y="3543957"/>
            <a:ext cx="2118300" cy="6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0" name="Google Shape;120;p20"/>
          <p:cNvSpPr txBox="1"/>
          <p:nvPr>
            <p:ph idx="5" type="subTitle"/>
          </p:nvPr>
        </p:nvSpPr>
        <p:spPr>
          <a:xfrm>
            <a:off x="3512850" y="3543957"/>
            <a:ext cx="2118300" cy="6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1" name="Google Shape;121;p20"/>
          <p:cNvSpPr txBox="1"/>
          <p:nvPr>
            <p:ph idx="6" type="subTitle"/>
          </p:nvPr>
        </p:nvSpPr>
        <p:spPr>
          <a:xfrm>
            <a:off x="6047925" y="3543957"/>
            <a:ext cx="2118300" cy="6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2" name="Google Shape;122;p20"/>
          <p:cNvSpPr txBox="1"/>
          <p:nvPr>
            <p:ph idx="7"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!">
  <p:cSld name="BLANK_1_1_1_1_1_1">
    <p:bg>
      <p:bgPr>
        <a:solidFill>
          <a:srgbClr val="F3F3F3"/>
        </a:solidFill>
      </p:bgPr>
    </p:bg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21"/>
          <p:cNvSpPr/>
          <p:nvPr/>
        </p:nvSpPr>
        <p:spPr>
          <a:xfrm>
            <a:off x="727025" y="0"/>
            <a:ext cx="7697700" cy="40179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21"/>
          <p:cNvSpPr txBox="1"/>
          <p:nvPr>
            <p:ph type="ctrTitle"/>
          </p:nvPr>
        </p:nvSpPr>
        <p:spPr>
          <a:xfrm flipH="1">
            <a:off x="5251508" y="632747"/>
            <a:ext cx="2894400" cy="98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6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26" name="Google Shape;126;p21"/>
          <p:cNvSpPr txBox="1"/>
          <p:nvPr>
            <p:ph idx="1" type="subTitle"/>
          </p:nvPr>
        </p:nvSpPr>
        <p:spPr>
          <a:xfrm flipH="1">
            <a:off x="4927208" y="1748075"/>
            <a:ext cx="3218700" cy="133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7" name="Google Shape;127;p21"/>
          <p:cNvSpPr txBox="1"/>
          <p:nvPr/>
        </p:nvSpPr>
        <p:spPr>
          <a:xfrm>
            <a:off x="3544850" y="4154975"/>
            <a:ext cx="4601100" cy="65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CREDITS: This presentation template was created by </a:t>
            </a:r>
            <a:r>
              <a:rPr b="1" lang="en" sz="1200">
                <a:solidFill>
                  <a:srgbClr val="434343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, including icons by </a:t>
            </a:r>
            <a:r>
              <a:rPr b="1" lang="en" sz="1200">
                <a:solidFill>
                  <a:srgbClr val="434343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, and infographics &amp; images by </a:t>
            </a:r>
            <a:r>
              <a:rPr b="1" lang="en" sz="1200">
                <a:solidFill>
                  <a:srgbClr val="434343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rtl="0" algn="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21" Type="http://schemas.openxmlformats.org/officeDocument/2006/relationships/theme" Target="../theme/theme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F3F3F3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taatliches"/>
              <a:buNone/>
              <a:defRPr sz="2800">
                <a:solidFill>
                  <a:srgbClr val="434343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taatliches"/>
              <a:buNone/>
              <a:defRPr sz="2800">
                <a:solidFill>
                  <a:srgbClr val="43434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taatliches"/>
              <a:buNone/>
              <a:defRPr sz="2800">
                <a:solidFill>
                  <a:srgbClr val="43434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taatliches"/>
              <a:buNone/>
              <a:defRPr sz="2800">
                <a:solidFill>
                  <a:srgbClr val="43434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taatliches"/>
              <a:buNone/>
              <a:defRPr sz="2800">
                <a:solidFill>
                  <a:srgbClr val="43434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taatliches"/>
              <a:buNone/>
              <a:defRPr sz="2800">
                <a:solidFill>
                  <a:srgbClr val="43434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taatliches"/>
              <a:buNone/>
              <a:defRPr sz="2800">
                <a:solidFill>
                  <a:srgbClr val="43434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taatliches"/>
              <a:buNone/>
              <a:defRPr sz="2800">
                <a:solidFill>
                  <a:srgbClr val="43434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taatliches"/>
              <a:buNone/>
              <a:defRPr sz="2800">
                <a:solidFill>
                  <a:srgbClr val="43434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bel"/>
              <a:buChar char="●"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bel"/>
              <a:buChar char="○"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bel"/>
              <a:buChar char="■"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bel"/>
              <a:buChar char="●"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bel"/>
              <a:buChar char="○"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bel"/>
              <a:buChar char="■"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bel"/>
              <a:buChar char="●"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bel"/>
              <a:buChar char="○"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Abel"/>
              <a:buChar char="■"/>
              <a:defRPr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2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30" name="Google Shape;130;p2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8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39.xml"/><Relationship Id="rId10" Type="http://schemas.openxmlformats.org/officeDocument/2006/relationships/slide" Target="/ppt/slides/slide38.xml"/><Relationship Id="rId12" Type="http://schemas.openxmlformats.org/officeDocument/2006/relationships/slide" Target="/ppt/slides/slide45.xml"/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7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5.xml"/><Relationship Id="rId7" Type="http://schemas.openxmlformats.org/officeDocument/2006/relationships/slide" Target="/ppt/slides/slide34.xml"/><Relationship Id="rId8" Type="http://schemas.openxmlformats.org/officeDocument/2006/relationships/slide" Target="/ppt/slides/slide36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5.jpg"/><Relationship Id="rId4" Type="http://schemas.openxmlformats.org/officeDocument/2006/relationships/image" Target="../media/image2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1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2.jpg"/><Relationship Id="rId4" Type="http://schemas.openxmlformats.org/officeDocument/2006/relationships/image" Target="../media/image4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0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9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18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1" Type="http://schemas.openxmlformats.org/officeDocument/2006/relationships/image" Target="../media/image15.jpg"/><Relationship Id="rId10" Type="http://schemas.openxmlformats.org/officeDocument/2006/relationships/image" Target="../media/image24.png"/><Relationship Id="rId12" Type="http://schemas.openxmlformats.org/officeDocument/2006/relationships/image" Target="../media/image23.png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9.jpg"/><Relationship Id="rId4" Type="http://schemas.openxmlformats.org/officeDocument/2006/relationships/image" Target="../media/image3.jpg"/><Relationship Id="rId9" Type="http://schemas.openxmlformats.org/officeDocument/2006/relationships/image" Target="../media/image17.jpg"/><Relationship Id="rId5" Type="http://schemas.openxmlformats.org/officeDocument/2006/relationships/image" Target="../media/image6.jpg"/><Relationship Id="rId6" Type="http://schemas.openxmlformats.org/officeDocument/2006/relationships/image" Target="../media/image8.jpg"/><Relationship Id="rId7" Type="http://schemas.openxmlformats.org/officeDocument/2006/relationships/image" Target="../media/image7.jpg"/><Relationship Id="rId8" Type="http://schemas.openxmlformats.org/officeDocument/2006/relationships/image" Target="../media/image20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6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1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docs.google.com/spreadsheets/d/1lNbZLhDNfWhlca5Z0eFVSW999vzbqnuvp2u2l4ZDYh0/copy" TargetMode="External"/><Relationship Id="rId4" Type="http://schemas.openxmlformats.org/officeDocument/2006/relationships/image" Target="../media/image13.png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22.png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19.jpg"/></Relationships>
</file>

<file path=ppt/slides/_rels/slide35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young-woman-posing-front-mountain-landscape_4932243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extreme-long-shot-two-people-sitting-top-dune_4933485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close-up-traveler-using-smartphone_6329566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woman-posing-desert-ruins-blue-sky_4932248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www.freepik.com/free-photo/beautiful-young-woman-posing-looking-camera_5116793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smiling-young-woman-sitting-top-mountain-with-her-backpack_4440770.htm/?utm_source=slidesgo_template&amp;utm_medium=referral-link&amp;utm_campaign=sg_resources&amp;utm_content=freepik/?utm_source=slidesgo_template&amp;utm_medium=referral-link&amp;utm_campaign=sg_resources&amp;utm_content=freepik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long-shot-fashion-woman-crouching_4931792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front-view-relaxing-couple-with-wooden-background_5126285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back-view-redhead-woman-with-scarf_5126527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photo/person-looking-top-skyscraper_4821880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back-view-woman-posing-pond_512624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traveler-with-vintage-backpack-road_5228939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anonymous-man-warming-near-fire_2399533.htm/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photo/part-brooklyn-bridge-cloudy-weather_4800899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high-view-woman-sitting-road-eating-cotton-candy_5949029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portrait-young-bearded-man-standing-against-white-wall_4760453.htm/?utm_source=slidesgo_template&amp;utm_medium=referral-link&amp;utm_campaign=sg_resources&amp;utm_content=freepik" TargetMode="External"/></Relationships>
</file>

<file path=ppt/slides/_rels/slide36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vector/realistic-multimedia-player-template_4264519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women-with-suitcase-using-smartphone_2033554.htm/?utm_source=slidesgo_template&amp;utm_medium=referral-link&amp;utm_campaign=sg_resources&amp;utm_content=freepik" TargetMode="External"/><Relationship Id="rId22" Type="http://schemas.openxmlformats.org/officeDocument/2006/relationships/hyperlink" Target="https://www.flaticon.com/packs/blogger-and-influencer-essentials-4/?utm_source=slidesgo_template&amp;utm_medium=referral-link&amp;utm_campaign=sg_resources&amp;utm_content=flaticon" TargetMode="External"/><Relationship Id="rId10" Type="http://schemas.openxmlformats.org/officeDocument/2006/relationships/hyperlink" Target="https://www.freepik.com/free-photo/beautiful-happy-woman-earphones-listening-enjoying-music_4424481.htm/?utm_source=slidesgo_template&amp;utm_medium=referral-link&amp;utm_campaign=sg_resources&amp;utm_content=freepik" TargetMode="External"/><Relationship Id="rId21" Type="http://schemas.openxmlformats.org/officeDocument/2006/relationships/hyperlink" Target="https://www.freepik.com/free-vector/realistic-instagram-photo-frame-iphone-collection_4264398.htm#page=3&amp;query=realistic+instagram&amp;position=23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group-friends-taking-selfies_6284490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long-shot-woman-walking-railway_5151981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s://www.freepik.com/free-photo/female-friends-sitting-car-hood-taking-self-portrait_261828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traveler-with-vintage-backpack-road_5228939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portrait-young-african-man-looking-camera_4360778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smiley-woman-holding-camera_6281287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girlfriends-tent-chatting-with-cup-tea_6284496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photo/low-angle-female-explorer-rocks_6100502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front-view-smiley-man-nature_6199022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young-woman-with-camera-nature_4687764.htm#page=18&amp;query=CAMERA+NATURE&amp;position=44/?utm_source=slidesgo_template&amp;utm_medium=referral-link&amp;utm_campaign=sg_resources&amp;utm_content=freepik" TargetMode="External"/><Relationship Id="rId19" Type="http://schemas.openxmlformats.org/officeDocument/2006/relationships/hyperlink" Target="https://www.freepik.com/free-vector/pastel-mobile-instagram-posts_6437169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high-angle-smiley-woman-with-camera-bridge_6100512.htm/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photo/beautiful-young-brunette-roller-skates-sandy-road_4417782.htm/?utm_source=slidesgo_template&amp;utm_medium=referral-link&amp;utm_campaign=sg_resources&amp;utm_content=freepik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high-angle-woman-bridge-edge-sitting_6100527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man-walking-viewing-point_2419749.htm/?utm_source=slidesgo_template&amp;utm_medium=referral-link&amp;utm_campaign=sg_resources&amp;utm_content=freepik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4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8.xml"/><Relationship Id="rId3" Type="http://schemas.openxmlformats.org/officeDocument/2006/relationships/hyperlink" Target="https://fonts.google.com/specimen/Staatliches" TargetMode="External"/><Relationship Id="rId4" Type="http://schemas.openxmlformats.org/officeDocument/2006/relationships/hyperlink" Target="https://fonts.google.com/specimen/Abel" TargetMode="Externa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5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9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50.xml"/></Relationships>
</file>

<file path=ppt/slides/_rels/slide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51.xml"/></Relationships>
</file>

<file path=ppt/slides/_rels/slide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52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4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" name="Google Shape;136;p24"/>
          <p:cNvPicPr preferRelativeResize="0"/>
          <p:nvPr/>
        </p:nvPicPr>
        <p:blipFill rotWithShape="1">
          <a:blip r:embed="rId3">
            <a:alphaModFix/>
          </a:blip>
          <a:srcRect b="27337" l="72" r="27668" t="17347"/>
          <a:stretch/>
        </p:blipFill>
        <p:spPr>
          <a:xfrm flipH="1">
            <a:off x="723080" y="0"/>
            <a:ext cx="7697845" cy="392844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7" name="Google Shape;137;p24"/>
          <p:cNvGrpSpPr/>
          <p:nvPr/>
        </p:nvGrpSpPr>
        <p:grpSpPr>
          <a:xfrm>
            <a:off x="723075" y="4123137"/>
            <a:ext cx="7710362" cy="199849"/>
            <a:chOff x="723075" y="4123137"/>
            <a:chExt cx="7710362" cy="199849"/>
          </a:xfrm>
        </p:grpSpPr>
        <p:sp>
          <p:nvSpPr>
            <p:cNvPr id="138" name="Google Shape;138;p24"/>
            <p:cNvSpPr/>
            <p:nvPr/>
          </p:nvSpPr>
          <p:spPr>
            <a:xfrm>
              <a:off x="8263287" y="4134775"/>
              <a:ext cx="170150" cy="188211"/>
            </a:xfrm>
            <a:custGeom>
              <a:rect b="b" l="l" r="r" t="t"/>
              <a:pathLst>
                <a:path extrusionOk="0" h="10108" w="9138">
                  <a:moveTo>
                    <a:pt x="8485" y="653"/>
                  </a:moveTo>
                  <a:lnTo>
                    <a:pt x="8485" y="9104"/>
                  </a:lnTo>
                  <a:lnTo>
                    <a:pt x="4772" y="6117"/>
                  </a:lnTo>
                  <a:cubicBezTo>
                    <a:pt x="4711" y="6066"/>
                    <a:pt x="4638" y="6043"/>
                    <a:pt x="4568" y="6043"/>
                  </a:cubicBezTo>
                  <a:cubicBezTo>
                    <a:pt x="4497" y="6043"/>
                    <a:pt x="4424" y="6066"/>
                    <a:pt x="4364" y="6117"/>
                  </a:cubicBezTo>
                  <a:lnTo>
                    <a:pt x="653" y="9104"/>
                  </a:lnTo>
                  <a:lnTo>
                    <a:pt x="653" y="653"/>
                  </a:lnTo>
                  <a:close/>
                  <a:moveTo>
                    <a:pt x="325" y="1"/>
                  </a:moveTo>
                  <a:cubicBezTo>
                    <a:pt x="148" y="1"/>
                    <a:pt x="0" y="145"/>
                    <a:pt x="0" y="325"/>
                  </a:cubicBezTo>
                  <a:lnTo>
                    <a:pt x="0" y="9783"/>
                  </a:lnTo>
                  <a:cubicBezTo>
                    <a:pt x="0" y="9911"/>
                    <a:pt x="74" y="10024"/>
                    <a:pt x="188" y="10078"/>
                  </a:cubicBezTo>
                  <a:cubicBezTo>
                    <a:pt x="232" y="10098"/>
                    <a:pt x="279" y="10107"/>
                    <a:pt x="327" y="10107"/>
                  </a:cubicBezTo>
                  <a:cubicBezTo>
                    <a:pt x="399" y="10107"/>
                    <a:pt x="472" y="10084"/>
                    <a:pt x="533" y="10038"/>
                  </a:cubicBezTo>
                  <a:lnTo>
                    <a:pt x="4568" y="6786"/>
                  </a:lnTo>
                  <a:lnTo>
                    <a:pt x="8606" y="10038"/>
                  </a:lnTo>
                  <a:cubicBezTo>
                    <a:pt x="8666" y="10084"/>
                    <a:pt x="8736" y="10108"/>
                    <a:pt x="8810" y="10108"/>
                  </a:cubicBezTo>
                  <a:cubicBezTo>
                    <a:pt x="8860" y="10108"/>
                    <a:pt x="8907" y="10098"/>
                    <a:pt x="8950" y="10078"/>
                  </a:cubicBezTo>
                  <a:cubicBezTo>
                    <a:pt x="9064" y="10024"/>
                    <a:pt x="9137" y="9911"/>
                    <a:pt x="9137" y="9783"/>
                  </a:cubicBezTo>
                  <a:lnTo>
                    <a:pt x="9137" y="325"/>
                  </a:lnTo>
                  <a:cubicBezTo>
                    <a:pt x="9137" y="145"/>
                    <a:pt x="8990" y="1"/>
                    <a:pt x="8810" y="1"/>
                  </a:cubicBezTo>
                  <a:close/>
                </a:path>
              </a:pathLst>
            </a:custGeom>
            <a:solidFill>
              <a:srgbClr val="1E1E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4"/>
            <p:cNvSpPr/>
            <p:nvPr/>
          </p:nvSpPr>
          <p:spPr>
            <a:xfrm>
              <a:off x="1035014" y="4123137"/>
              <a:ext cx="203535" cy="199848"/>
            </a:xfrm>
            <a:custGeom>
              <a:rect b="b" l="l" r="r" t="t"/>
              <a:pathLst>
                <a:path extrusionOk="0" h="10733" w="10931">
                  <a:moveTo>
                    <a:pt x="5196" y="649"/>
                  </a:moveTo>
                  <a:cubicBezTo>
                    <a:pt x="7701" y="649"/>
                    <a:pt x="9743" y="2687"/>
                    <a:pt x="9743" y="5192"/>
                  </a:cubicBezTo>
                  <a:cubicBezTo>
                    <a:pt x="9743" y="6035"/>
                    <a:pt x="9505" y="6862"/>
                    <a:pt x="9057" y="7588"/>
                  </a:cubicBezTo>
                  <a:cubicBezTo>
                    <a:pt x="9026" y="7632"/>
                    <a:pt x="9010" y="7681"/>
                    <a:pt x="9006" y="7735"/>
                  </a:cubicBezTo>
                  <a:cubicBezTo>
                    <a:pt x="8943" y="8595"/>
                    <a:pt x="9445" y="9475"/>
                    <a:pt x="9853" y="10037"/>
                  </a:cubicBezTo>
                  <a:cubicBezTo>
                    <a:pt x="8719" y="9860"/>
                    <a:pt x="7715" y="9244"/>
                    <a:pt x="7672" y="9217"/>
                  </a:cubicBezTo>
                  <a:cubicBezTo>
                    <a:pt x="7669" y="9214"/>
                    <a:pt x="7665" y="9214"/>
                    <a:pt x="7661" y="9211"/>
                  </a:cubicBezTo>
                  <a:cubicBezTo>
                    <a:pt x="7608" y="9179"/>
                    <a:pt x="7549" y="9163"/>
                    <a:pt x="7490" y="9163"/>
                  </a:cubicBezTo>
                  <a:cubicBezTo>
                    <a:pt x="7439" y="9163"/>
                    <a:pt x="7387" y="9175"/>
                    <a:pt x="7340" y="9201"/>
                  </a:cubicBezTo>
                  <a:cubicBezTo>
                    <a:pt x="6688" y="9548"/>
                    <a:pt x="5955" y="9736"/>
                    <a:pt x="5159" y="9736"/>
                  </a:cubicBezTo>
                  <a:lnTo>
                    <a:pt x="5136" y="9736"/>
                  </a:lnTo>
                  <a:cubicBezTo>
                    <a:pt x="2663" y="9702"/>
                    <a:pt x="649" y="7665"/>
                    <a:pt x="649" y="5192"/>
                  </a:cubicBezTo>
                  <a:cubicBezTo>
                    <a:pt x="649" y="2720"/>
                    <a:pt x="2663" y="683"/>
                    <a:pt x="5196" y="649"/>
                  </a:cubicBezTo>
                  <a:close/>
                  <a:moveTo>
                    <a:pt x="5129" y="0"/>
                  </a:moveTo>
                  <a:cubicBezTo>
                    <a:pt x="2298" y="37"/>
                    <a:pt x="0" y="2366"/>
                    <a:pt x="0" y="5192"/>
                  </a:cubicBezTo>
                  <a:cubicBezTo>
                    <a:pt x="0" y="8023"/>
                    <a:pt x="2298" y="10351"/>
                    <a:pt x="5116" y="10385"/>
                  </a:cubicBezTo>
                  <a:cubicBezTo>
                    <a:pt x="5119" y="10388"/>
                    <a:pt x="5189" y="10391"/>
                    <a:pt x="5196" y="10391"/>
                  </a:cubicBezTo>
                  <a:cubicBezTo>
                    <a:pt x="5986" y="10391"/>
                    <a:pt x="6772" y="10207"/>
                    <a:pt x="7485" y="9863"/>
                  </a:cubicBezTo>
                  <a:cubicBezTo>
                    <a:pt x="7916" y="10107"/>
                    <a:pt x="9151" y="10733"/>
                    <a:pt x="10436" y="10733"/>
                  </a:cubicBezTo>
                  <a:cubicBezTo>
                    <a:pt x="10489" y="10733"/>
                    <a:pt x="10542" y="10733"/>
                    <a:pt x="10592" y="10729"/>
                  </a:cubicBezTo>
                  <a:cubicBezTo>
                    <a:pt x="10723" y="10726"/>
                    <a:pt x="10833" y="10646"/>
                    <a:pt x="10884" y="10525"/>
                  </a:cubicBezTo>
                  <a:cubicBezTo>
                    <a:pt x="10930" y="10408"/>
                    <a:pt x="10904" y="10271"/>
                    <a:pt x="10813" y="10178"/>
                  </a:cubicBezTo>
                  <a:cubicBezTo>
                    <a:pt x="10479" y="9833"/>
                    <a:pt x="9633" y="8759"/>
                    <a:pt x="9653" y="7859"/>
                  </a:cubicBezTo>
                  <a:cubicBezTo>
                    <a:pt x="10138" y="7049"/>
                    <a:pt x="10391" y="6129"/>
                    <a:pt x="10391" y="5192"/>
                  </a:cubicBezTo>
                  <a:cubicBezTo>
                    <a:pt x="10391" y="2332"/>
                    <a:pt x="8063" y="0"/>
                    <a:pt x="5136" y="0"/>
                  </a:cubicBezTo>
                  <a:close/>
                </a:path>
              </a:pathLst>
            </a:custGeom>
            <a:solidFill>
              <a:srgbClr val="1E1E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0" name="Google Shape;140;p24"/>
            <p:cNvGrpSpPr/>
            <p:nvPr/>
          </p:nvGrpSpPr>
          <p:grpSpPr>
            <a:xfrm>
              <a:off x="1308370" y="4128072"/>
              <a:ext cx="226214" cy="194914"/>
              <a:chOff x="1308370" y="4259359"/>
              <a:chExt cx="226214" cy="194914"/>
            </a:xfrm>
          </p:grpSpPr>
          <p:sp>
            <p:nvSpPr>
              <p:cNvPr id="141" name="Google Shape;141;p24"/>
              <p:cNvSpPr/>
              <p:nvPr/>
            </p:nvSpPr>
            <p:spPr>
              <a:xfrm>
                <a:off x="1393543" y="4260868"/>
                <a:ext cx="140730" cy="84516"/>
              </a:xfrm>
              <a:custGeom>
                <a:rect b="b" l="l" r="r" t="t"/>
                <a:pathLst>
                  <a:path extrusionOk="0" h="4539" w="7558">
                    <a:moveTo>
                      <a:pt x="7188" y="0"/>
                    </a:moveTo>
                    <a:cubicBezTo>
                      <a:pt x="7133" y="0"/>
                      <a:pt x="7077" y="15"/>
                      <a:pt x="7026" y="45"/>
                    </a:cubicBezTo>
                    <a:lnTo>
                      <a:pt x="211" y="3930"/>
                    </a:lnTo>
                    <a:cubicBezTo>
                      <a:pt x="54" y="4017"/>
                      <a:pt x="0" y="4217"/>
                      <a:pt x="90" y="4372"/>
                    </a:cubicBezTo>
                    <a:cubicBezTo>
                      <a:pt x="151" y="4478"/>
                      <a:pt x="261" y="4539"/>
                      <a:pt x="371" y="4539"/>
                    </a:cubicBezTo>
                    <a:cubicBezTo>
                      <a:pt x="428" y="4539"/>
                      <a:pt x="482" y="4522"/>
                      <a:pt x="532" y="4495"/>
                    </a:cubicBezTo>
                    <a:lnTo>
                      <a:pt x="7347" y="607"/>
                    </a:lnTo>
                    <a:cubicBezTo>
                      <a:pt x="7505" y="521"/>
                      <a:pt x="7558" y="320"/>
                      <a:pt x="7468" y="166"/>
                    </a:cubicBezTo>
                    <a:cubicBezTo>
                      <a:pt x="7410" y="60"/>
                      <a:pt x="7300" y="0"/>
                      <a:pt x="7188" y="0"/>
                    </a:cubicBez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" name="Google Shape;142;p24"/>
              <p:cNvSpPr/>
              <p:nvPr/>
            </p:nvSpPr>
            <p:spPr>
              <a:xfrm>
                <a:off x="1308370" y="4259359"/>
                <a:ext cx="226214" cy="194914"/>
              </a:xfrm>
              <a:custGeom>
                <a:rect b="b" l="l" r="r" t="t"/>
                <a:pathLst>
                  <a:path extrusionOk="0" h="10468" w="12149">
                    <a:moveTo>
                      <a:pt x="11202" y="702"/>
                    </a:moveTo>
                    <a:lnTo>
                      <a:pt x="6040" y="9213"/>
                    </a:lnTo>
                    <a:lnTo>
                      <a:pt x="5267" y="4245"/>
                    </a:lnTo>
                    <a:cubicBezTo>
                      <a:pt x="5257" y="4164"/>
                      <a:pt x="5214" y="4091"/>
                      <a:pt x="5153" y="4041"/>
                    </a:cubicBezTo>
                    <a:lnTo>
                      <a:pt x="1249" y="869"/>
                    </a:lnTo>
                    <a:lnTo>
                      <a:pt x="11202" y="702"/>
                    </a:lnTo>
                    <a:close/>
                    <a:moveTo>
                      <a:pt x="11809" y="0"/>
                    </a:moveTo>
                    <a:cubicBezTo>
                      <a:pt x="11754" y="0"/>
                      <a:pt x="11698" y="14"/>
                      <a:pt x="11647" y="43"/>
                    </a:cubicBezTo>
                    <a:lnTo>
                      <a:pt x="345" y="234"/>
                    </a:lnTo>
                    <a:cubicBezTo>
                      <a:pt x="208" y="237"/>
                      <a:pt x="87" y="324"/>
                      <a:pt x="44" y="455"/>
                    </a:cubicBezTo>
                    <a:cubicBezTo>
                      <a:pt x="1" y="582"/>
                      <a:pt x="41" y="725"/>
                      <a:pt x="148" y="812"/>
                    </a:cubicBezTo>
                    <a:lnTo>
                      <a:pt x="4644" y="4466"/>
                    </a:lnTo>
                    <a:lnTo>
                      <a:pt x="5535" y="10194"/>
                    </a:lnTo>
                    <a:cubicBezTo>
                      <a:pt x="5555" y="10327"/>
                      <a:pt x="5658" y="10435"/>
                      <a:pt x="5792" y="10461"/>
                    </a:cubicBezTo>
                    <a:cubicBezTo>
                      <a:pt x="5813" y="10468"/>
                      <a:pt x="5836" y="10468"/>
                      <a:pt x="5856" y="10468"/>
                    </a:cubicBezTo>
                    <a:cubicBezTo>
                      <a:pt x="5966" y="10468"/>
                      <a:pt x="6073" y="10411"/>
                      <a:pt x="6134" y="10314"/>
                    </a:cubicBezTo>
                    <a:lnTo>
                      <a:pt x="11995" y="648"/>
                    </a:lnTo>
                    <a:cubicBezTo>
                      <a:pt x="12105" y="585"/>
                      <a:pt x="12149" y="464"/>
                      <a:pt x="12136" y="344"/>
                    </a:cubicBezTo>
                    <a:cubicBezTo>
                      <a:pt x="12139" y="257"/>
                      <a:pt x="12109" y="166"/>
                      <a:pt x="12045" y="100"/>
                    </a:cubicBezTo>
                    <a:cubicBezTo>
                      <a:pt x="11982" y="35"/>
                      <a:pt x="11896" y="0"/>
                      <a:pt x="11809" y="0"/>
                    </a:cubicBez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3" name="Google Shape;143;p24"/>
            <p:cNvSpPr/>
            <p:nvPr/>
          </p:nvSpPr>
          <p:spPr>
            <a:xfrm>
              <a:off x="723075" y="4127792"/>
              <a:ext cx="208842" cy="189161"/>
            </a:xfrm>
            <a:custGeom>
              <a:rect b="b" l="l" r="r" t="t"/>
              <a:pathLst>
                <a:path extrusionOk="0" h="10159" w="11216">
                  <a:moveTo>
                    <a:pt x="3450" y="1"/>
                  </a:moveTo>
                  <a:cubicBezTo>
                    <a:pt x="1546" y="1"/>
                    <a:pt x="0" y="1550"/>
                    <a:pt x="0" y="3454"/>
                  </a:cubicBezTo>
                  <a:cubicBezTo>
                    <a:pt x="0" y="3849"/>
                    <a:pt x="40" y="4179"/>
                    <a:pt x="128" y="4457"/>
                  </a:cubicBezTo>
                  <a:cubicBezTo>
                    <a:pt x="252" y="4862"/>
                    <a:pt x="485" y="5123"/>
                    <a:pt x="716" y="5354"/>
                  </a:cubicBezTo>
                  <a:lnTo>
                    <a:pt x="4273" y="8947"/>
                  </a:lnTo>
                  <a:cubicBezTo>
                    <a:pt x="4600" y="9275"/>
                    <a:pt x="5300" y="9978"/>
                    <a:pt x="5370" y="10051"/>
                  </a:cubicBezTo>
                  <a:cubicBezTo>
                    <a:pt x="5394" y="10081"/>
                    <a:pt x="5423" y="10105"/>
                    <a:pt x="5457" y="10121"/>
                  </a:cubicBezTo>
                  <a:cubicBezTo>
                    <a:pt x="5504" y="10149"/>
                    <a:pt x="5558" y="10158"/>
                    <a:pt x="5608" y="10158"/>
                  </a:cubicBezTo>
                  <a:cubicBezTo>
                    <a:pt x="5692" y="10158"/>
                    <a:pt x="5772" y="10125"/>
                    <a:pt x="5835" y="10065"/>
                  </a:cubicBezTo>
                  <a:lnTo>
                    <a:pt x="10378" y="5475"/>
                  </a:lnTo>
                  <a:cubicBezTo>
                    <a:pt x="10599" y="5254"/>
                    <a:pt x="10871" y="4953"/>
                    <a:pt x="11021" y="4605"/>
                  </a:cubicBezTo>
                  <a:cubicBezTo>
                    <a:pt x="11152" y="4300"/>
                    <a:pt x="11215" y="3922"/>
                    <a:pt x="11215" y="3454"/>
                  </a:cubicBezTo>
                  <a:cubicBezTo>
                    <a:pt x="11215" y="1550"/>
                    <a:pt x="9666" y="1"/>
                    <a:pt x="7766" y="1"/>
                  </a:cubicBezTo>
                  <a:cubicBezTo>
                    <a:pt x="6976" y="1"/>
                    <a:pt x="6220" y="269"/>
                    <a:pt x="5608" y="764"/>
                  </a:cubicBezTo>
                  <a:cubicBezTo>
                    <a:pt x="4995" y="269"/>
                    <a:pt x="4239" y="1"/>
                    <a:pt x="345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" name="Google Shape;144;p24"/>
          <p:cNvSpPr txBox="1"/>
          <p:nvPr>
            <p:ph type="ctrTitle"/>
          </p:nvPr>
        </p:nvSpPr>
        <p:spPr>
          <a:xfrm>
            <a:off x="4598350" y="1600750"/>
            <a:ext cx="3553800" cy="232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INFLUENCER SOCIAL MEDIA</a:t>
            </a:r>
            <a:endParaRPr/>
          </a:p>
        </p:txBody>
      </p:sp>
      <p:sp>
        <p:nvSpPr>
          <p:cNvPr id="145" name="Google Shape;145;p24"/>
          <p:cNvSpPr txBox="1"/>
          <p:nvPr>
            <p:ph idx="1" type="subTitle"/>
          </p:nvPr>
        </p:nvSpPr>
        <p:spPr>
          <a:xfrm>
            <a:off x="633602" y="4324387"/>
            <a:ext cx="5426700" cy="46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Here is where your presentation begins!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25"/>
          <p:cNvSpPr txBox="1"/>
          <p:nvPr>
            <p:ph idx="1" type="body"/>
          </p:nvPr>
        </p:nvSpPr>
        <p:spPr>
          <a:xfrm>
            <a:off x="723075" y="980825"/>
            <a:ext cx="7698000" cy="3625800"/>
          </a:xfrm>
          <a:prstGeom prst="rect">
            <a:avLst/>
          </a:prstGeom>
        </p:spPr>
        <p:txBody>
          <a:bodyPr anchorCtr="0" anchor="t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34343"/>
                </a:solidFill>
              </a:rPr>
              <a:t>Here’s what you’ll find in this </a:t>
            </a:r>
            <a:r>
              <a:rPr b="1" lang="en">
                <a:uFill>
                  <a:noFill/>
                </a:uFill>
                <a:hlinkClick r:id="rId3"/>
              </a:rPr>
              <a:t>Slidesgo </a:t>
            </a:r>
            <a:r>
              <a:rPr lang="en">
                <a:solidFill>
                  <a:srgbClr val="434343"/>
                </a:solidFill>
              </a:rPr>
              <a:t>template: </a:t>
            </a:r>
            <a:br>
              <a:rPr lang="en">
                <a:solidFill>
                  <a:srgbClr val="434343"/>
                </a:solidFill>
              </a:rPr>
            </a:br>
            <a:endParaRPr>
              <a:solidFill>
                <a:srgbClr val="43434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</a:pPr>
            <a:r>
              <a:rPr lang="en">
                <a:solidFill>
                  <a:srgbClr val="434343"/>
                </a:solidFill>
              </a:rPr>
              <a:t>A slide structure based on a </a:t>
            </a:r>
            <a:r>
              <a:rPr lang="en"/>
              <a:t>social media strategy </a:t>
            </a:r>
            <a:r>
              <a:rPr lang="en">
                <a:solidFill>
                  <a:srgbClr val="434343"/>
                </a:solidFill>
              </a:rPr>
              <a:t>template</a:t>
            </a:r>
            <a:r>
              <a:rPr lang="en">
                <a:solidFill>
                  <a:srgbClr val="434343"/>
                </a:solidFill>
              </a:rPr>
              <a:t>, which you can easily adapt to your needs. For more info on how to edit the template, please visit </a:t>
            </a:r>
            <a:r>
              <a:rPr b="1" lang="en">
                <a:uFill>
                  <a:noFill/>
                </a:uFill>
                <a:hlinkClick r:id="rId4"/>
              </a:rPr>
              <a:t>Slidesgo School</a:t>
            </a:r>
            <a:r>
              <a:rPr lang="en">
                <a:solidFill>
                  <a:srgbClr val="434343"/>
                </a:solidFill>
              </a:rPr>
              <a:t> or read our </a:t>
            </a:r>
            <a:r>
              <a:rPr b="1" lang="en">
                <a:uFill>
                  <a:noFill/>
                </a:uFill>
                <a:hlinkClick r:id="rId5"/>
              </a:rPr>
              <a:t>FAQs</a:t>
            </a:r>
            <a:r>
              <a:rPr lang="en">
                <a:solidFill>
                  <a:srgbClr val="434343"/>
                </a:solidFill>
              </a:rPr>
              <a:t>.</a:t>
            </a:r>
            <a:endParaRPr>
              <a:solidFill>
                <a:srgbClr val="43434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</a:pPr>
            <a:r>
              <a:rPr lang="en">
                <a:solidFill>
                  <a:srgbClr val="434343"/>
                </a:solidFill>
              </a:rPr>
              <a:t>An assortment of pictures that are suitable for use in the presentation can be found in the </a:t>
            </a:r>
            <a:r>
              <a:rPr b="1" lang="en">
                <a:uFill>
                  <a:noFill/>
                </a:uFill>
                <a:hlinkClick action="ppaction://hlinksldjump" r:id="rId6"/>
              </a:rPr>
              <a:t>alternative resources slide</a:t>
            </a:r>
            <a:r>
              <a:rPr lang="en">
                <a:solidFill>
                  <a:srgbClr val="434343"/>
                </a:solidFill>
              </a:rPr>
              <a:t>.</a:t>
            </a:r>
            <a:endParaRPr>
              <a:solidFill>
                <a:srgbClr val="43434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</a:pPr>
            <a:r>
              <a:rPr lang="en">
                <a:solidFill>
                  <a:srgbClr val="434343"/>
                </a:solidFill>
              </a:rPr>
              <a:t>A </a:t>
            </a:r>
            <a:r>
              <a:rPr b="1" lang="en">
                <a:uFill>
                  <a:noFill/>
                </a:uFill>
                <a:hlinkClick action="ppaction://hlinksldjump" r:id="rId7"/>
              </a:rPr>
              <a:t>thanks slide</a:t>
            </a:r>
            <a:r>
              <a:rPr lang="en">
                <a:solidFill>
                  <a:srgbClr val="434343"/>
                </a:solidFill>
              </a:rPr>
              <a:t>, which you must keep so that proper credits for our design are given.</a:t>
            </a:r>
            <a:endParaRPr>
              <a:solidFill>
                <a:srgbClr val="43434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</a:pPr>
            <a:r>
              <a:rPr lang="en">
                <a:solidFill>
                  <a:srgbClr val="434343"/>
                </a:solidFill>
              </a:rPr>
              <a:t>A </a:t>
            </a:r>
            <a:r>
              <a:rPr b="1" lang="en">
                <a:uFill>
                  <a:noFill/>
                </a:uFill>
                <a:hlinkClick action="ppaction://hlinksldjump" r:id="rId8"/>
              </a:rPr>
              <a:t>resources slide</a:t>
            </a:r>
            <a:r>
              <a:rPr lang="en">
                <a:solidFill>
                  <a:srgbClr val="F3F3F3"/>
                </a:solidFill>
              </a:rPr>
              <a:t>,</a:t>
            </a:r>
            <a:r>
              <a:rPr lang="en">
                <a:solidFill>
                  <a:srgbClr val="434343"/>
                </a:solidFill>
              </a:rPr>
              <a:t>where you’ll find links to all the elements used in the template.</a:t>
            </a:r>
            <a:endParaRPr>
              <a:solidFill>
                <a:srgbClr val="43434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</a:pPr>
            <a:r>
              <a:rPr b="1" lang="en">
                <a:uFill>
                  <a:noFill/>
                </a:uFill>
                <a:hlinkClick action="ppaction://hlinksldjump" r:id="rId9"/>
              </a:rPr>
              <a:t>Instructions for use</a:t>
            </a:r>
            <a:r>
              <a:rPr lang="en">
                <a:solidFill>
                  <a:srgbClr val="434343"/>
                </a:solidFill>
              </a:rPr>
              <a:t>.</a:t>
            </a:r>
            <a:endParaRPr>
              <a:solidFill>
                <a:srgbClr val="43434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</a:pPr>
            <a:r>
              <a:rPr lang="en">
                <a:solidFill>
                  <a:srgbClr val="434343"/>
                </a:solidFill>
              </a:rPr>
              <a:t>Final slides with: </a:t>
            </a:r>
            <a:endParaRPr>
              <a:solidFill>
                <a:srgbClr val="434343"/>
              </a:solidFill>
            </a:endParaRPr>
          </a:p>
          <a:p>
            <a:pPr indent="-3175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</a:pPr>
            <a:r>
              <a:rPr lang="en">
                <a:solidFill>
                  <a:srgbClr val="434343"/>
                </a:solidFill>
              </a:rPr>
              <a:t>The </a:t>
            </a:r>
            <a:r>
              <a:rPr b="1" lang="en">
                <a:uFill>
                  <a:noFill/>
                </a:uFill>
                <a:hlinkClick action="ppaction://hlinksldjump" r:id="rId10"/>
              </a:rPr>
              <a:t>fonts and colors</a:t>
            </a:r>
            <a:r>
              <a:rPr lang="en">
                <a:solidFill>
                  <a:srgbClr val="434343"/>
                </a:solidFill>
              </a:rPr>
              <a:t> used in the template.</a:t>
            </a:r>
            <a:endParaRPr>
              <a:solidFill>
                <a:srgbClr val="434343"/>
              </a:solidFill>
            </a:endParaRPr>
          </a:p>
          <a:p>
            <a:pPr indent="-3175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</a:pPr>
            <a:r>
              <a:rPr lang="en">
                <a:solidFill>
                  <a:srgbClr val="434343"/>
                </a:solidFill>
              </a:rPr>
              <a:t>More </a:t>
            </a:r>
            <a:r>
              <a:rPr b="1" lang="en">
                <a:uFill>
                  <a:noFill/>
                </a:uFill>
                <a:hlinkClick action="ppaction://hlinksldjump" r:id="rId11"/>
              </a:rPr>
              <a:t>infographic resources</a:t>
            </a:r>
            <a:r>
              <a:rPr lang="en">
                <a:solidFill>
                  <a:srgbClr val="434343"/>
                </a:solidFill>
              </a:rPr>
              <a:t>, whose size and color can be edited. </a:t>
            </a:r>
            <a:endParaRPr>
              <a:solidFill>
                <a:srgbClr val="434343"/>
              </a:solidFill>
            </a:endParaRPr>
          </a:p>
          <a:p>
            <a:pPr indent="-3175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</a:pPr>
            <a:r>
              <a:rPr lang="en">
                <a:solidFill>
                  <a:srgbClr val="434343"/>
                </a:solidFill>
              </a:rPr>
              <a:t>Sets of </a:t>
            </a:r>
            <a:r>
              <a:rPr b="1" lang="en">
                <a:uFill>
                  <a:noFill/>
                </a:uFill>
                <a:hlinkClick action="ppaction://hlinksldjump" r:id="rId12"/>
              </a:rPr>
              <a:t>customizable icons</a:t>
            </a:r>
            <a:r>
              <a:rPr lang="en">
                <a:solidFill>
                  <a:srgbClr val="434343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</a:rPr>
              <a:t>You can delete this slide when you’re done editing the presentation.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51" name="Google Shape;151;p25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CONTENTS OF THIS TEMPLATE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26"/>
          <p:cNvSpPr txBox="1"/>
          <p:nvPr>
            <p:ph type="title"/>
          </p:nvPr>
        </p:nvSpPr>
        <p:spPr>
          <a:xfrm>
            <a:off x="640139" y="574200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#1</a:t>
            </a:r>
            <a:endParaRPr/>
          </a:p>
        </p:txBody>
      </p:sp>
      <p:sp>
        <p:nvSpPr>
          <p:cNvPr id="157" name="Google Shape;157;p26"/>
          <p:cNvSpPr txBox="1"/>
          <p:nvPr>
            <p:ph idx="6" type="title"/>
          </p:nvPr>
        </p:nvSpPr>
        <p:spPr>
          <a:xfrm>
            <a:off x="4587600" y="574200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#2</a:t>
            </a:r>
            <a:endParaRPr/>
          </a:p>
        </p:txBody>
      </p:sp>
      <p:sp>
        <p:nvSpPr>
          <p:cNvPr id="158" name="Google Shape;158;p26"/>
          <p:cNvSpPr txBox="1"/>
          <p:nvPr>
            <p:ph idx="7" type="title"/>
          </p:nvPr>
        </p:nvSpPr>
        <p:spPr>
          <a:xfrm>
            <a:off x="4587600" y="1967657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#4</a:t>
            </a:r>
            <a:endParaRPr/>
          </a:p>
        </p:txBody>
      </p:sp>
      <p:sp>
        <p:nvSpPr>
          <p:cNvPr id="159" name="Google Shape;159;p26"/>
          <p:cNvSpPr txBox="1"/>
          <p:nvPr>
            <p:ph idx="3" type="ctrTitle"/>
          </p:nvPr>
        </p:nvSpPr>
        <p:spPr>
          <a:xfrm>
            <a:off x="1771141" y="730350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160" name="Google Shape;160;p26"/>
          <p:cNvSpPr txBox="1"/>
          <p:nvPr>
            <p:ph idx="1" type="subTitle"/>
          </p:nvPr>
        </p:nvSpPr>
        <p:spPr>
          <a:xfrm>
            <a:off x="1771141" y="1191027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61" name="Google Shape;161;p26"/>
          <p:cNvSpPr txBox="1"/>
          <p:nvPr>
            <p:ph idx="4" type="ctrTitle"/>
          </p:nvPr>
        </p:nvSpPr>
        <p:spPr>
          <a:xfrm>
            <a:off x="1771141" y="2123807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 &amp; strategy</a:t>
            </a:r>
            <a:endParaRPr/>
          </a:p>
        </p:txBody>
      </p:sp>
      <p:sp>
        <p:nvSpPr>
          <p:cNvPr id="162" name="Google Shape;162;p26"/>
          <p:cNvSpPr txBox="1"/>
          <p:nvPr>
            <p:ph idx="5" type="subTitle"/>
          </p:nvPr>
        </p:nvSpPr>
        <p:spPr>
          <a:xfrm>
            <a:off x="1771141" y="2583751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63" name="Google Shape;163;p26"/>
          <p:cNvSpPr txBox="1"/>
          <p:nvPr>
            <p:ph idx="8" type="ctrTitle"/>
          </p:nvPr>
        </p:nvSpPr>
        <p:spPr>
          <a:xfrm>
            <a:off x="5718602" y="730350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analysis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64" name="Google Shape;164;p26"/>
          <p:cNvSpPr txBox="1"/>
          <p:nvPr>
            <p:ph idx="9" type="subTitle"/>
          </p:nvPr>
        </p:nvSpPr>
        <p:spPr>
          <a:xfrm>
            <a:off x="5718602" y="1191027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65" name="Google Shape;165;p26"/>
          <p:cNvSpPr txBox="1"/>
          <p:nvPr>
            <p:ph idx="13" type="ctrTitle"/>
          </p:nvPr>
        </p:nvSpPr>
        <p:spPr>
          <a:xfrm>
            <a:off x="5718602" y="2123807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 plan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66" name="Google Shape;166;p26"/>
          <p:cNvSpPr txBox="1"/>
          <p:nvPr>
            <p:ph idx="14" type="subTitle"/>
          </p:nvPr>
        </p:nvSpPr>
        <p:spPr>
          <a:xfrm>
            <a:off x="5718602" y="2583751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67" name="Google Shape;167;p26"/>
          <p:cNvSpPr txBox="1"/>
          <p:nvPr>
            <p:ph idx="2" type="title"/>
          </p:nvPr>
        </p:nvSpPr>
        <p:spPr>
          <a:xfrm>
            <a:off x="640139" y="1967657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#3</a:t>
            </a:r>
            <a:endParaRPr/>
          </a:p>
        </p:txBody>
      </p:sp>
      <p:sp>
        <p:nvSpPr>
          <p:cNvPr id="168" name="Google Shape;168;p26"/>
          <p:cNvSpPr txBox="1"/>
          <p:nvPr>
            <p:ph idx="15" type="title"/>
          </p:nvPr>
        </p:nvSpPr>
        <p:spPr>
          <a:xfrm>
            <a:off x="640139" y="3360381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#5</a:t>
            </a:r>
            <a:endParaRPr/>
          </a:p>
        </p:txBody>
      </p:sp>
      <p:sp>
        <p:nvSpPr>
          <p:cNvPr id="169" name="Google Shape;169;p26"/>
          <p:cNvSpPr txBox="1"/>
          <p:nvPr>
            <p:ph idx="16" type="ctrTitle"/>
          </p:nvPr>
        </p:nvSpPr>
        <p:spPr>
          <a:xfrm>
            <a:off x="1771141" y="3516531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budget</a:t>
            </a:r>
            <a:endParaRPr/>
          </a:p>
        </p:txBody>
      </p:sp>
      <p:sp>
        <p:nvSpPr>
          <p:cNvPr id="170" name="Google Shape;170;p26"/>
          <p:cNvSpPr txBox="1"/>
          <p:nvPr>
            <p:ph idx="17" type="subTitle"/>
          </p:nvPr>
        </p:nvSpPr>
        <p:spPr>
          <a:xfrm>
            <a:off x="1771141" y="3976475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71" name="Google Shape;171;p26"/>
          <p:cNvSpPr txBox="1"/>
          <p:nvPr>
            <p:ph idx="18" type="title"/>
          </p:nvPr>
        </p:nvSpPr>
        <p:spPr>
          <a:xfrm>
            <a:off x="4587600" y="3360381"/>
            <a:ext cx="1136400" cy="88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#6</a:t>
            </a:r>
            <a:endParaRPr/>
          </a:p>
        </p:txBody>
      </p:sp>
      <p:sp>
        <p:nvSpPr>
          <p:cNvPr id="172" name="Google Shape;172;p26"/>
          <p:cNvSpPr txBox="1"/>
          <p:nvPr>
            <p:ph idx="19" type="ctrTitle"/>
          </p:nvPr>
        </p:nvSpPr>
        <p:spPr>
          <a:xfrm>
            <a:off x="5718602" y="3516531"/>
            <a:ext cx="27177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Kpi overview</a:t>
            </a:r>
            <a:endParaRPr/>
          </a:p>
        </p:txBody>
      </p:sp>
      <p:sp>
        <p:nvSpPr>
          <p:cNvPr id="173" name="Google Shape;173;p26"/>
          <p:cNvSpPr txBox="1"/>
          <p:nvPr>
            <p:ph idx="20" type="subTitle"/>
          </p:nvPr>
        </p:nvSpPr>
        <p:spPr>
          <a:xfrm>
            <a:off x="5718602" y="3976475"/>
            <a:ext cx="2717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27"/>
          <p:cNvSpPr txBox="1"/>
          <p:nvPr>
            <p:ph type="title"/>
          </p:nvPr>
        </p:nvSpPr>
        <p:spPr>
          <a:xfrm>
            <a:off x="1229775" y="1429100"/>
            <a:ext cx="2523600" cy="222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179" name="Google Shape;179;p27"/>
          <p:cNvSpPr txBox="1"/>
          <p:nvPr>
            <p:ph idx="1" type="subTitle"/>
          </p:nvPr>
        </p:nvSpPr>
        <p:spPr>
          <a:xfrm>
            <a:off x="798050" y="3569125"/>
            <a:ext cx="29553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grpSp>
        <p:nvGrpSpPr>
          <p:cNvPr id="180" name="Google Shape;180;p27"/>
          <p:cNvGrpSpPr/>
          <p:nvPr/>
        </p:nvGrpSpPr>
        <p:grpSpPr>
          <a:xfrm>
            <a:off x="5303391" y="1616897"/>
            <a:ext cx="2595216" cy="1909712"/>
            <a:chOff x="4684027" y="1136100"/>
            <a:chExt cx="782351" cy="575700"/>
          </a:xfrm>
        </p:grpSpPr>
        <p:sp>
          <p:nvSpPr>
            <p:cNvPr id="181" name="Google Shape;181;p27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7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" name="Google Shape;183;p27"/>
          <p:cNvSpPr txBox="1"/>
          <p:nvPr>
            <p:ph idx="2" type="title"/>
          </p:nvPr>
        </p:nvSpPr>
        <p:spPr>
          <a:xfrm>
            <a:off x="6052125" y="1738653"/>
            <a:ext cx="1597800" cy="166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#01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8" name="Google Shape;188;p28"/>
          <p:cNvPicPr preferRelativeResize="0"/>
          <p:nvPr/>
        </p:nvPicPr>
        <p:blipFill rotWithShape="1">
          <a:blip r:embed="rId3">
            <a:alphaModFix/>
          </a:blip>
          <a:srcRect b="0" l="21353" r="21353" t="0"/>
          <a:stretch/>
        </p:blipFill>
        <p:spPr>
          <a:xfrm>
            <a:off x="0" y="536712"/>
            <a:ext cx="3264996" cy="4070078"/>
          </a:xfrm>
          <a:prstGeom prst="rect">
            <a:avLst/>
          </a:prstGeom>
          <a:noFill/>
          <a:ln>
            <a:noFill/>
          </a:ln>
        </p:spPr>
      </p:pic>
      <p:sp>
        <p:nvSpPr>
          <p:cNvPr id="189" name="Google Shape;189;p28"/>
          <p:cNvSpPr/>
          <p:nvPr/>
        </p:nvSpPr>
        <p:spPr>
          <a:xfrm>
            <a:off x="2675925" y="245700"/>
            <a:ext cx="3301500" cy="2576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0" name="Google Shape;190;p28"/>
          <p:cNvPicPr preferRelativeResize="0"/>
          <p:nvPr/>
        </p:nvPicPr>
        <p:blipFill rotWithShape="1">
          <a:blip r:embed="rId4">
            <a:alphaModFix/>
          </a:blip>
          <a:srcRect b="0" l="0" r="13696" t="0"/>
          <a:stretch/>
        </p:blipFill>
        <p:spPr>
          <a:xfrm>
            <a:off x="2752700" y="322925"/>
            <a:ext cx="3132199" cy="2422277"/>
          </a:xfrm>
          <a:prstGeom prst="rect">
            <a:avLst/>
          </a:prstGeom>
          <a:noFill/>
          <a:ln>
            <a:noFill/>
          </a:ln>
        </p:spPr>
      </p:pic>
      <p:sp>
        <p:nvSpPr>
          <p:cNvPr id="191" name="Google Shape;191;p28"/>
          <p:cNvSpPr txBox="1"/>
          <p:nvPr>
            <p:ph idx="1" type="body"/>
          </p:nvPr>
        </p:nvSpPr>
        <p:spPr>
          <a:xfrm>
            <a:off x="4602825" y="2999100"/>
            <a:ext cx="3818100" cy="160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</a:t>
            </a:r>
            <a:endParaRPr/>
          </a:p>
        </p:txBody>
      </p:sp>
      <p:grpSp>
        <p:nvGrpSpPr>
          <p:cNvPr id="192" name="Google Shape;192;p28"/>
          <p:cNvGrpSpPr/>
          <p:nvPr/>
        </p:nvGrpSpPr>
        <p:grpSpPr>
          <a:xfrm>
            <a:off x="2876499" y="4218550"/>
            <a:ext cx="782351" cy="575700"/>
            <a:chOff x="3994799" y="4031075"/>
            <a:chExt cx="782351" cy="575700"/>
          </a:xfrm>
        </p:grpSpPr>
        <p:grpSp>
          <p:nvGrpSpPr>
            <p:cNvPr id="193" name="Google Shape;193;p28"/>
            <p:cNvGrpSpPr/>
            <p:nvPr/>
          </p:nvGrpSpPr>
          <p:grpSpPr>
            <a:xfrm>
              <a:off x="3994799" y="4031075"/>
              <a:ext cx="782351" cy="575700"/>
              <a:chOff x="4684027" y="1136100"/>
              <a:chExt cx="782351" cy="575700"/>
            </a:xfrm>
          </p:grpSpPr>
          <p:sp>
            <p:nvSpPr>
              <p:cNvPr id="194" name="Google Shape;194;p28"/>
              <p:cNvSpPr/>
              <p:nvPr/>
            </p:nvSpPr>
            <p:spPr>
              <a:xfrm>
                <a:off x="4831579" y="1136100"/>
                <a:ext cx="634800" cy="575700"/>
              </a:xfrm>
              <a:prstGeom prst="rect">
                <a:avLst/>
              </a:pr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28"/>
              <p:cNvSpPr/>
              <p:nvPr/>
            </p:nvSpPr>
            <p:spPr>
              <a:xfrm rot="-5400000">
                <a:off x="4669027" y="1328700"/>
                <a:ext cx="220500" cy="190500"/>
              </a:xfrm>
              <a:prstGeom prst="triangle">
                <a:avLst>
                  <a:gd fmla="val 50000" name="adj"/>
                </a:avLst>
              </a:pr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6" name="Google Shape;196;p28"/>
            <p:cNvSpPr/>
            <p:nvPr/>
          </p:nvSpPr>
          <p:spPr>
            <a:xfrm>
              <a:off x="4344525" y="4224343"/>
              <a:ext cx="208842" cy="189161"/>
            </a:xfrm>
            <a:custGeom>
              <a:rect b="b" l="l" r="r" t="t"/>
              <a:pathLst>
                <a:path extrusionOk="0" h="10159" w="11216">
                  <a:moveTo>
                    <a:pt x="3450" y="1"/>
                  </a:moveTo>
                  <a:cubicBezTo>
                    <a:pt x="1546" y="1"/>
                    <a:pt x="0" y="1550"/>
                    <a:pt x="0" y="3454"/>
                  </a:cubicBezTo>
                  <a:cubicBezTo>
                    <a:pt x="0" y="3849"/>
                    <a:pt x="40" y="4179"/>
                    <a:pt x="128" y="4457"/>
                  </a:cubicBezTo>
                  <a:cubicBezTo>
                    <a:pt x="252" y="4862"/>
                    <a:pt x="485" y="5123"/>
                    <a:pt x="716" y="5354"/>
                  </a:cubicBezTo>
                  <a:lnTo>
                    <a:pt x="4273" y="8947"/>
                  </a:lnTo>
                  <a:cubicBezTo>
                    <a:pt x="4600" y="9275"/>
                    <a:pt x="5300" y="9978"/>
                    <a:pt x="5370" y="10051"/>
                  </a:cubicBezTo>
                  <a:cubicBezTo>
                    <a:pt x="5394" y="10081"/>
                    <a:pt x="5423" y="10105"/>
                    <a:pt x="5457" y="10121"/>
                  </a:cubicBezTo>
                  <a:cubicBezTo>
                    <a:pt x="5504" y="10149"/>
                    <a:pt x="5558" y="10158"/>
                    <a:pt x="5608" y="10158"/>
                  </a:cubicBezTo>
                  <a:cubicBezTo>
                    <a:pt x="5692" y="10158"/>
                    <a:pt x="5772" y="10125"/>
                    <a:pt x="5835" y="10065"/>
                  </a:cubicBezTo>
                  <a:lnTo>
                    <a:pt x="10378" y="5475"/>
                  </a:lnTo>
                  <a:cubicBezTo>
                    <a:pt x="10599" y="5254"/>
                    <a:pt x="10871" y="4953"/>
                    <a:pt x="11021" y="4605"/>
                  </a:cubicBezTo>
                  <a:cubicBezTo>
                    <a:pt x="11152" y="4300"/>
                    <a:pt x="11215" y="3922"/>
                    <a:pt x="11215" y="3454"/>
                  </a:cubicBezTo>
                  <a:cubicBezTo>
                    <a:pt x="11215" y="1550"/>
                    <a:pt x="9666" y="1"/>
                    <a:pt x="7766" y="1"/>
                  </a:cubicBezTo>
                  <a:cubicBezTo>
                    <a:pt x="6976" y="1"/>
                    <a:pt x="6220" y="269"/>
                    <a:pt x="5608" y="764"/>
                  </a:cubicBezTo>
                  <a:cubicBezTo>
                    <a:pt x="4995" y="269"/>
                    <a:pt x="4239" y="1"/>
                    <a:pt x="345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7" name="Google Shape;197;p28"/>
          <p:cNvSpPr txBox="1"/>
          <p:nvPr>
            <p:ph type="title"/>
          </p:nvPr>
        </p:nvSpPr>
        <p:spPr>
          <a:xfrm flipH="1">
            <a:off x="6014029" y="536725"/>
            <a:ext cx="2406900" cy="153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#ABOUT US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29"/>
          <p:cNvSpPr txBox="1"/>
          <p:nvPr>
            <p:ph idx="2" type="title"/>
          </p:nvPr>
        </p:nvSpPr>
        <p:spPr>
          <a:xfrm flipH="1">
            <a:off x="723079" y="536725"/>
            <a:ext cx="2406900" cy="153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OUR HISTORY</a:t>
            </a:r>
            <a:endParaRPr/>
          </a:p>
        </p:txBody>
      </p:sp>
      <p:grpSp>
        <p:nvGrpSpPr>
          <p:cNvPr id="203" name="Google Shape;203;p29"/>
          <p:cNvGrpSpPr/>
          <p:nvPr/>
        </p:nvGrpSpPr>
        <p:grpSpPr>
          <a:xfrm rot="10800000">
            <a:off x="841799" y="2450600"/>
            <a:ext cx="782351" cy="575700"/>
            <a:chOff x="4684027" y="1136100"/>
            <a:chExt cx="782351" cy="575700"/>
          </a:xfrm>
        </p:grpSpPr>
        <p:sp>
          <p:nvSpPr>
            <p:cNvPr id="204" name="Google Shape;204;p29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9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" name="Google Shape;206;p29"/>
          <p:cNvGrpSpPr/>
          <p:nvPr/>
        </p:nvGrpSpPr>
        <p:grpSpPr>
          <a:xfrm rot="10800000">
            <a:off x="841799" y="3819475"/>
            <a:ext cx="782351" cy="575700"/>
            <a:chOff x="4684027" y="1136100"/>
            <a:chExt cx="782351" cy="575700"/>
          </a:xfrm>
        </p:grpSpPr>
        <p:sp>
          <p:nvSpPr>
            <p:cNvPr id="207" name="Google Shape;207;p29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9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" name="Google Shape;209;p29"/>
          <p:cNvGrpSpPr/>
          <p:nvPr/>
        </p:nvGrpSpPr>
        <p:grpSpPr>
          <a:xfrm>
            <a:off x="7508099" y="3819475"/>
            <a:ext cx="782351" cy="575700"/>
            <a:chOff x="4684027" y="1136100"/>
            <a:chExt cx="782351" cy="575700"/>
          </a:xfrm>
        </p:grpSpPr>
        <p:sp>
          <p:nvSpPr>
            <p:cNvPr id="210" name="Google Shape;210;p29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9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" name="Google Shape;212;p29"/>
          <p:cNvGrpSpPr/>
          <p:nvPr/>
        </p:nvGrpSpPr>
        <p:grpSpPr>
          <a:xfrm>
            <a:off x="7508099" y="2450600"/>
            <a:ext cx="782351" cy="575700"/>
            <a:chOff x="4684027" y="1136100"/>
            <a:chExt cx="782351" cy="575700"/>
          </a:xfrm>
        </p:grpSpPr>
        <p:sp>
          <p:nvSpPr>
            <p:cNvPr id="213" name="Google Shape;213;p29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9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5" name="Google Shape;215;p29"/>
          <p:cNvSpPr txBox="1"/>
          <p:nvPr>
            <p:ph type="ctrTitle"/>
          </p:nvPr>
        </p:nvSpPr>
        <p:spPr>
          <a:xfrm>
            <a:off x="1635900" y="2377244"/>
            <a:ext cx="2406900" cy="2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#2014</a:t>
            </a:r>
            <a:endParaRPr sz="1800"/>
          </a:p>
        </p:txBody>
      </p:sp>
      <p:sp>
        <p:nvSpPr>
          <p:cNvPr id="216" name="Google Shape;216;p29"/>
          <p:cNvSpPr txBox="1"/>
          <p:nvPr>
            <p:ph idx="1" type="subTitle"/>
          </p:nvPr>
        </p:nvSpPr>
        <p:spPr>
          <a:xfrm>
            <a:off x="1635900" y="2533075"/>
            <a:ext cx="28047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Jupiter is the biggest planet in the Solar System and a gas giant</a:t>
            </a:r>
            <a:endParaRPr sz="1600"/>
          </a:p>
        </p:txBody>
      </p:sp>
      <p:sp>
        <p:nvSpPr>
          <p:cNvPr id="217" name="Google Shape;217;p29"/>
          <p:cNvSpPr txBox="1"/>
          <p:nvPr>
            <p:ph idx="3" type="ctrTitle"/>
          </p:nvPr>
        </p:nvSpPr>
        <p:spPr>
          <a:xfrm>
            <a:off x="1635900" y="3746119"/>
            <a:ext cx="2406900" cy="2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#2016</a:t>
            </a:r>
            <a:endParaRPr sz="1800"/>
          </a:p>
        </p:txBody>
      </p:sp>
      <p:sp>
        <p:nvSpPr>
          <p:cNvPr id="218" name="Google Shape;218;p29"/>
          <p:cNvSpPr txBox="1"/>
          <p:nvPr>
            <p:ph idx="4" type="subTitle"/>
          </p:nvPr>
        </p:nvSpPr>
        <p:spPr>
          <a:xfrm>
            <a:off x="1635900" y="3901950"/>
            <a:ext cx="28047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Neptune is the fourth-largest planet in the Solar System </a:t>
            </a:r>
            <a:endParaRPr sz="1600"/>
          </a:p>
        </p:txBody>
      </p:sp>
      <p:sp>
        <p:nvSpPr>
          <p:cNvPr id="219" name="Google Shape;219;p29"/>
          <p:cNvSpPr txBox="1"/>
          <p:nvPr>
            <p:ph idx="5" type="ctrTitle"/>
          </p:nvPr>
        </p:nvSpPr>
        <p:spPr>
          <a:xfrm>
            <a:off x="5017500" y="2377244"/>
            <a:ext cx="2490600" cy="2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#2018</a:t>
            </a:r>
            <a:endParaRPr sz="1800"/>
          </a:p>
        </p:txBody>
      </p:sp>
      <p:sp>
        <p:nvSpPr>
          <p:cNvPr id="220" name="Google Shape;220;p29"/>
          <p:cNvSpPr txBox="1"/>
          <p:nvPr>
            <p:ph idx="6" type="subTitle"/>
          </p:nvPr>
        </p:nvSpPr>
        <p:spPr>
          <a:xfrm>
            <a:off x="4703400" y="2533075"/>
            <a:ext cx="28047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Venus has a beautiful name and is the second planet from the Sun</a:t>
            </a:r>
            <a:endParaRPr sz="1600"/>
          </a:p>
        </p:txBody>
      </p:sp>
      <p:sp>
        <p:nvSpPr>
          <p:cNvPr id="221" name="Google Shape;221;p29"/>
          <p:cNvSpPr txBox="1"/>
          <p:nvPr>
            <p:ph idx="7" type="ctrTitle"/>
          </p:nvPr>
        </p:nvSpPr>
        <p:spPr>
          <a:xfrm>
            <a:off x="5017500" y="3746119"/>
            <a:ext cx="2490600" cy="2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#2020</a:t>
            </a:r>
            <a:endParaRPr sz="1800"/>
          </a:p>
        </p:txBody>
      </p:sp>
      <p:sp>
        <p:nvSpPr>
          <p:cNvPr id="222" name="Google Shape;222;p29"/>
          <p:cNvSpPr txBox="1"/>
          <p:nvPr>
            <p:ph idx="8" type="subTitle"/>
          </p:nvPr>
        </p:nvSpPr>
        <p:spPr>
          <a:xfrm>
            <a:off x="4703400" y="3901950"/>
            <a:ext cx="28047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Saturn is composed mostly of hydrogen and helium</a:t>
            </a:r>
            <a:endParaRPr sz="1600"/>
          </a:p>
        </p:txBody>
      </p:sp>
      <p:grpSp>
        <p:nvGrpSpPr>
          <p:cNvPr id="223" name="Google Shape;223;p29"/>
          <p:cNvGrpSpPr/>
          <p:nvPr/>
        </p:nvGrpSpPr>
        <p:grpSpPr>
          <a:xfrm>
            <a:off x="7774356" y="2622280"/>
            <a:ext cx="388830" cy="232326"/>
            <a:chOff x="1190625" y="1288475"/>
            <a:chExt cx="5219200" cy="3118475"/>
          </a:xfrm>
        </p:grpSpPr>
        <p:sp>
          <p:nvSpPr>
            <p:cNvPr id="224" name="Google Shape;224;p29"/>
            <p:cNvSpPr/>
            <p:nvPr/>
          </p:nvSpPr>
          <p:spPr>
            <a:xfrm>
              <a:off x="1190625" y="1288475"/>
              <a:ext cx="5219200" cy="3118475"/>
            </a:xfrm>
            <a:custGeom>
              <a:rect b="b" l="l" r="r" t="t"/>
              <a:pathLst>
                <a:path extrusionOk="0" h="124739" w="208768">
                  <a:moveTo>
                    <a:pt x="104384" y="6100"/>
                  </a:moveTo>
                  <a:cubicBezTo>
                    <a:pt x="104710" y="6100"/>
                    <a:pt x="105558" y="6198"/>
                    <a:pt x="106015" y="7112"/>
                  </a:cubicBezTo>
                  <a:lnTo>
                    <a:pt x="112897" y="21105"/>
                  </a:lnTo>
                  <a:cubicBezTo>
                    <a:pt x="114072" y="23454"/>
                    <a:pt x="116290" y="25085"/>
                    <a:pt x="118867" y="25444"/>
                  </a:cubicBezTo>
                  <a:lnTo>
                    <a:pt x="134329" y="27695"/>
                  </a:lnTo>
                  <a:cubicBezTo>
                    <a:pt x="135307" y="27858"/>
                    <a:pt x="135666" y="28608"/>
                    <a:pt x="135764" y="28934"/>
                  </a:cubicBezTo>
                  <a:cubicBezTo>
                    <a:pt x="135894" y="29260"/>
                    <a:pt x="136057" y="30076"/>
                    <a:pt x="135307" y="30761"/>
                  </a:cubicBezTo>
                  <a:lnTo>
                    <a:pt x="124151" y="41656"/>
                  </a:lnTo>
                  <a:cubicBezTo>
                    <a:pt x="122259" y="43483"/>
                    <a:pt x="121411" y="46125"/>
                    <a:pt x="121868" y="48669"/>
                  </a:cubicBezTo>
                  <a:lnTo>
                    <a:pt x="124510" y="64066"/>
                  </a:lnTo>
                  <a:cubicBezTo>
                    <a:pt x="124673" y="65077"/>
                    <a:pt x="124053" y="65632"/>
                    <a:pt x="123792" y="65827"/>
                  </a:cubicBezTo>
                  <a:cubicBezTo>
                    <a:pt x="123599" y="65956"/>
                    <a:pt x="123220" y="66185"/>
                    <a:pt x="122732" y="66185"/>
                  </a:cubicBezTo>
                  <a:cubicBezTo>
                    <a:pt x="122481" y="66185"/>
                    <a:pt x="122200" y="66124"/>
                    <a:pt x="121900" y="65958"/>
                  </a:cubicBezTo>
                  <a:lnTo>
                    <a:pt x="108070" y="58716"/>
                  </a:lnTo>
                  <a:cubicBezTo>
                    <a:pt x="106928" y="58096"/>
                    <a:pt x="105656" y="57803"/>
                    <a:pt x="104384" y="57803"/>
                  </a:cubicBezTo>
                  <a:cubicBezTo>
                    <a:pt x="103111" y="57803"/>
                    <a:pt x="101839" y="58096"/>
                    <a:pt x="100698" y="58716"/>
                  </a:cubicBezTo>
                  <a:lnTo>
                    <a:pt x="86867" y="65958"/>
                  </a:lnTo>
                  <a:cubicBezTo>
                    <a:pt x="86567" y="66124"/>
                    <a:pt x="86286" y="66185"/>
                    <a:pt x="86035" y="66185"/>
                  </a:cubicBezTo>
                  <a:cubicBezTo>
                    <a:pt x="85547" y="66185"/>
                    <a:pt x="85168" y="65956"/>
                    <a:pt x="84975" y="65827"/>
                  </a:cubicBezTo>
                  <a:cubicBezTo>
                    <a:pt x="84714" y="65632"/>
                    <a:pt x="84094" y="65077"/>
                    <a:pt x="84257" y="64066"/>
                  </a:cubicBezTo>
                  <a:lnTo>
                    <a:pt x="86899" y="48669"/>
                  </a:lnTo>
                  <a:cubicBezTo>
                    <a:pt x="87356" y="46125"/>
                    <a:pt x="86508" y="43483"/>
                    <a:pt x="84616" y="41656"/>
                  </a:cubicBezTo>
                  <a:lnTo>
                    <a:pt x="73460" y="30761"/>
                  </a:lnTo>
                  <a:cubicBezTo>
                    <a:pt x="72710" y="30076"/>
                    <a:pt x="72873" y="29260"/>
                    <a:pt x="73003" y="28934"/>
                  </a:cubicBezTo>
                  <a:cubicBezTo>
                    <a:pt x="73101" y="28608"/>
                    <a:pt x="73427" y="27858"/>
                    <a:pt x="74439" y="27695"/>
                  </a:cubicBezTo>
                  <a:lnTo>
                    <a:pt x="89900" y="25444"/>
                  </a:lnTo>
                  <a:cubicBezTo>
                    <a:pt x="92477" y="25085"/>
                    <a:pt x="94695" y="23454"/>
                    <a:pt x="95870" y="21105"/>
                  </a:cubicBezTo>
                  <a:lnTo>
                    <a:pt x="102753" y="7112"/>
                  </a:lnTo>
                  <a:cubicBezTo>
                    <a:pt x="103209" y="6198"/>
                    <a:pt x="104057" y="6100"/>
                    <a:pt x="104384" y="6100"/>
                  </a:cubicBezTo>
                  <a:close/>
                  <a:moveTo>
                    <a:pt x="168482" y="46516"/>
                  </a:moveTo>
                  <a:lnTo>
                    <a:pt x="168482" y="111332"/>
                  </a:lnTo>
                  <a:lnTo>
                    <a:pt x="162219" y="111332"/>
                  </a:lnTo>
                  <a:cubicBezTo>
                    <a:pt x="158891" y="111332"/>
                    <a:pt x="156151" y="108592"/>
                    <a:pt x="156151" y="105265"/>
                  </a:cubicBezTo>
                  <a:lnTo>
                    <a:pt x="156151" y="52551"/>
                  </a:lnTo>
                  <a:cubicBezTo>
                    <a:pt x="156151" y="49224"/>
                    <a:pt x="158891" y="46516"/>
                    <a:pt x="162219" y="46516"/>
                  </a:cubicBezTo>
                  <a:close/>
                  <a:moveTo>
                    <a:pt x="32652" y="39209"/>
                  </a:moveTo>
                  <a:cubicBezTo>
                    <a:pt x="33501" y="39209"/>
                    <a:pt x="34153" y="39894"/>
                    <a:pt x="34153" y="40710"/>
                  </a:cubicBezTo>
                  <a:lnTo>
                    <a:pt x="34153" y="58977"/>
                  </a:lnTo>
                  <a:cubicBezTo>
                    <a:pt x="34088" y="59238"/>
                    <a:pt x="34055" y="59499"/>
                    <a:pt x="34055" y="59793"/>
                  </a:cubicBezTo>
                  <a:cubicBezTo>
                    <a:pt x="34055" y="61424"/>
                    <a:pt x="35360" y="62761"/>
                    <a:pt x="36991" y="62826"/>
                  </a:cubicBezTo>
                  <a:cubicBezTo>
                    <a:pt x="37056" y="62826"/>
                    <a:pt x="37121" y="62859"/>
                    <a:pt x="37187" y="62859"/>
                  </a:cubicBezTo>
                  <a:lnTo>
                    <a:pt x="37219" y="62859"/>
                  </a:lnTo>
                  <a:cubicBezTo>
                    <a:pt x="38035" y="62859"/>
                    <a:pt x="38785" y="62533"/>
                    <a:pt x="39372" y="61978"/>
                  </a:cubicBezTo>
                  <a:cubicBezTo>
                    <a:pt x="39959" y="61391"/>
                    <a:pt x="40286" y="60608"/>
                    <a:pt x="40286" y="59793"/>
                  </a:cubicBezTo>
                  <a:lnTo>
                    <a:pt x="40286" y="46516"/>
                  </a:lnTo>
                  <a:lnTo>
                    <a:pt x="46549" y="46516"/>
                  </a:lnTo>
                  <a:cubicBezTo>
                    <a:pt x="49876" y="46516"/>
                    <a:pt x="52616" y="49224"/>
                    <a:pt x="52616" y="52551"/>
                  </a:cubicBezTo>
                  <a:lnTo>
                    <a:pt x="52616" y="105265"/>
                  </a:lnTo>
                  <a:cubicBezTo>
                    <a:pt x="52616" y="108592"/>
                    <a:pt x="49876" y="111332"/>
                    <a:pt x="46549" y="111332"/>
                  </a:cubicBezTo>
                  <a:lnTo>
                    <a:pt x="40286" y="111332"/>
                  </a:lnTo>
                  <a:lnTo>
                    <a:pt x="40286" y="73917"/>
                  </a:lnTo>
                  <a:cubicBezTo>
                    <a:pt x="40286" y="73102"/>
                    <a:pt x="39959" y="72319"/>
                    <a:pt x="39372" y="71731"/>
                  </a:cubicBezTo>
                  <a:cubicBezTo>
                    <a:pt x="38785" y="71177"/>
                    <a:pt x="38002" y="70883"/>
                    <a:pt x="37187" y="70851"/>
                  </a:cubicBezTo>
                  <a:cubicBezTo>
                    <a:pt x="37121" y="70851"/>
                    <a:pt x="37056" y="70883"/>
                    <a:pt x="36958" y="70883"/>
                  </a:cubicBezTo>
                  <a:cubicBezTo>
                    <a:pt x="35360" y="70949"/>
                    <a:pt x="34055" y="72286"/>
                    <a:pt x="34055" y="73917"/>
                  </a:cubicBezTo>
                  <a:cubicBezTo>
                    <a:pt x="34055" y="74211"/>
                    <a:pt x="34088" y="74472"/>
                    <a:pt x="34153" y="74732"/>
                  </a:cubicBezTo>
                  <a:lnTo>
                    <a:pt x="34153" y="117138"/>
                  </a:lnTo>
                  <a:cubicBezTo>
                    <a:pt x="34153" y="117954"/>
                    <a:pt x="33501" y="118639"/>
                    <a:pt x="32652" y="118639"/>
                  </a:cubicBezTo>
                  <a:lnTo>
                    <a:pt x="7600" y="118639"/>
                  </a:lnTo>
                  <a:cubicBezTo>
                    <a:pt x="6785" y="118639"/>
                    <a:pt x="6100" y="117954"/>
                    <a:pt x="6100" y="117138"/>
                  </a:cubicBezTo>
                  <a:lnTo>
                    <a:pt x="6100" y="40710"/>
                  </a:lnTo>
                  <a:cubicBezTo>
                    <a:pt x="6100" y="39894"/>
                    <a:pt x="6785" y="39209"/>
                    <a:pt x="7600" y="39209"/>
                  </a:cubicBezTo>
                  <a:close/>
                  <a:moveTo>
                    <a:pt x="104384" y="0"/>
                  </a:moveTo>
                  <a:cubicBezTo>
                    <a:pt x="101350" y="0"/>
                    <a:pt x="98610" y="1697"/>
                    <a:pt x="97272" y="4404"/>
                  </a:cubicBezTo>
                  <a:lnTo>
                    <a:pt x="90357" y="18398"/>
                  </a:lnTo>
                  <a:cubicBezTo>
                    <a:pt x="90096" y="18953"/>
                    <a:pt x="89607" y="19311"/>
                    <a:pt x="89020" y="19409"/>
                  </a:cubicBezTo>
                  <a:lnTo>
                    <a:pt x="73558" y="21660"/>
                  </a:lnTo>
                  <a:cubicBezTo>
                    <a:pt x="70557" y="22084"/>
                    <a:pt x="68110" y="24139"/>
                    <a:pt x="67164" y="27042"/>
                  </a:cubicBezTo>
                  <a:cubicBezTo>
                    <a:pt x="66218" y="29913"/>
                    <a:pt x="67001" y="33044"/>
                    <a:pt x="69187" y="35165"/>
                  </a:cubicBezTo>
                  <a:lnTo>
                    <a:pt x="80343" y="46060"/>
                  </a:lnTo>
                  <a:cubicBezTo>
                    <a:pt x="80767" y="46451"/>
                    <a:pt x="80963" y="47071"/>
                    <a:pt x="80865" y="47658"/>
                  </a:cubicBezTo>
                  <a:lnTo>
                    <a:pt x="79690" y="54508"/>
                  </a:lnTo>
                  <a:lnTo>
                    <a:pt x="58716" y="54508"/>
                  </a:lnTo>
                  <a:lnTo>
                    <a:pt x="58716" y="52551"/>
                  </a:lnTo>
                  <a:cubicBezTo>
                    <a:pt x="58716" y="45864"/>
                    <a:pt x="53268" y="40416"/>
                    <a:pt x="46549" y="40416"/>
                  </a:cubicBezTo>
                  <a:lnTo>
                    <a:pt x="40253" y="40416"/>
                  </a:lnTo>
                  <a:cubicBezTo>
                    <a:pt x="40090" y="36339"/>
                    <a:pt x="36763" y="33110"/>
                    <a:pt x="32652" y="33110"/>
                  </a:cubicBezTo>
                  <a:lnTo>
                    <a:pt x="7600" y="33110"/>
                  </a:lnTo>
                  <a:cubicBezTo>
                    <a:pt x="3425" y="33110"/>
                    <a:pt x="0" y="36502"/>
                    <a:pt x="0" y="40710"/>
                  </a:cubicBezTo>
                  <a:lnTo>
                    <a:pt x="0" y="117138"/>
                  </a:lnTo>
                  <a:cubicBezTo>
                    <a:pt x="0" y="121314"/>
                    <a:pt x="3425" y="124739"/>
                    <a:pt x="7600" y="124739"/>
                  </a:cubicBezTo>
                  <a:lnTo>
                    <a:pt x="32652" y="124739"/>
                  </a:lnTo>
                  <a:cubicBezTo>
                    <a:pt x="36763" y="124739"/>
                    <a:pt x="40090" y="121477"/>
                    <a:pt x="40253" y="117432"/>
                  </a:cubicBezTo>
                  <a:lnTo>
                    <a:pt x="46549" y="117432"/>
                  </a:lnTo>
                  <a:cubicBezTo>
                    <a:pt x="53268" y="117432"/>
                    <a:pt x="58716" y="111984"/>
                    <a:pt x="58716" y="105265"/>
                  </a:cubicBezTo>
                  <a:lnTo>
                    <a:pt x="58716" y="103340"/>
                  </a:lnTo>
                  <a:lnTo>
                    <a:pt x="118638" y="103340"/>
                  </a:lnTo>
                  <a:cubicBezTo>
                    <a:pt x="120335" y="103340"/>
                    <a:pt x="121705" y="101970"/>
                    <a:pt x="121705" y="100274"/>
                  </a:cubicBezTo>
                  <a:cubicBezTo>
                    <a:pt x="121705" y="98578"/>
                    <a:pt x="120335" y="97208"/>
                    <a:pt x="118638" y="97208"/>
                  </a:cubicBezTo>
                  <a:lnTo>
                    <a:pt x="58716" y="97208"/>
                  </a:lnTo>
                  <a:lnTo>
                    <a:pt x="58716" y="60608"/>
                  </a:lnTo>
                  <a:lnTo>
                    <a:pt x="78646" y="60608"/>
                  </a:lnTo>
                  <a:lnTo>
                    <a:pt x="78222" y="63022"/>
                  </a:lnTo>
                  <a:cubicBezTo>
                    <a:pt x="77733" y="66023"/>
                    <a:pt x="78940" y="68991"/>
                    <a:pt x="81387" y="70785"/>
                  </a:cubicBezTo>
                  <a:cubicBezTo>
                    <a:pt x="82771" y="71783"/>
                    <a:pt x="84397" y="72299"/>
                    <a:pt x="86038" y="72299"/>
                  </a:cubicBezTo>
                  <a:cubicBezTo>
                    <a:pt x="87295" y="72299"/>
                    <a:pt x="88562" y="71995"/>
                    <a:pt x="89737" y="71373"/>
                  </a:cubicBezTo>
                  <a:lnTo>
                    <a:pt x="103535" y="64131"/>
                  </a:lnTo>
                  <a:cubicBezTo>
                    <a:pt x="103796" y="63984"/>
                    <a:pt x="104090" y="63911"/>
                    <a:pt x="104384" y="63911"/>
                  </a:cubicBezTo>
                  <a:cubicBezTo>
                    <a:pt x="104677" y="63911"/>
                    <a:pt x="104971" y="63984"/>
                    <a:pt x="105232" y="64131"/>
                  </a:cubicBezTo>
                  <a:lnTo>
                    <a:pt x="119030" y="71373"/>
                  </a:lnTo>
                  <a:cubicBezTo>
                    <a:pt x="120204" y="71992"/>
                    <a:pt x="121476" y="72286"/>
                    <a:pt x="122749" y="72286"/>
                  </a:cubicBezTo>
                  <a:cubicBezTo>
                    <a:pt x="124380" y="72286"/>
                    <a:pt x="125978" y="71797"/>
                    <a:pt x="127381" y="70785"/>
                  </a:cubicBezTo>
                  <a:cubicBezTo>
                    <a:pt x="129827" y="68991"/>
                    <a:pt x="131034" y="66023"/>
                    <a:pt x="130545" y="63022"/>
                  </a:cubicBezTo>
                  <a:lnTo>
                    <a:pt x="130121" y="60608"/>
                  </a:lnTo>
                  <a:lnTo>
                    <a:pt x="150051" y="60608"/>
                  </a:lnTo>
                  <a:lnTo>
                    <a:pt x="150051" y="97208"/>
                  </a:lnTo>
                  <a:lnTo>
                    <a:pt x="132795" y="97208"/>
                  </a:lnTo>
                  <a:cubicBezTo>
                    <a:pt x="131099" y="97208"/>
                    <a:pt x="129729" y="98578"/>
                    <a:pt x="129729" y="100274"/>
                  </a:cubicBezTo>
                  <a:cubicBezTo>
                    <a:pt x="129729" y="101970"/>
                    <a:pt x="131099" y="103340"/>
                    <a:pt x="132795" y="103340"/>
                  </a:cubicBezTo>
                  <a:lnTo>
                    <a:pt x="150051" y="103340"/>
                  </a:lnTo>
                  <a:lnTo>
                    <a:pt x="150051" y="105265"/>
                  </a:lnTo>
                  <a:cubicBezTo>
                    <a:pt x="150051" y="111984"/>
                    <a:pt x="155499" y="117432"/>
                    <a:pt x="162219" y="117432"/>
                  </a:cubicBezTo>
                  <a:lnTo>
                    <a:pt x="168514" y="117432"/>
                  </a:lnTo>
                  <a:cubicBezTo>
                    <a:pt x="168677" y="121477"/>
                    <a:pt x="172005" y="124739"/>
                    <a:pt x="176115" y="124739"/>
                  </a:cubicBezTo>
                  <a:lnTo>
                    <a:pt x="201167" y="124739"/>
                  </a:lnTo>
                  <a:cubicBezTo>
                    <a:pt x="205342" y="124739"/>
                    <a:pt x="208767" y="121314"/>
                    <a:pt x="208767" y="117138"/>
                  </a:cubicBezTo>
                  <a:lnTo>
                    <a:pt x="208767" y="40710"/>
                  </a:lnTo>
                  <a:cubicBezTo>
                    <a:pt x="208767" y="36502"/>
                    <a:pt x="205342" y="33110"/>
                    <a:pt x="201167" y="33110"/>
                  </a:cubicBezTo>
                  <a:lnTo>
                    <a:pt x="192881" y="33110"/>
                  </a:lnTo>
                  <a:cubicBezTo>
                    <a:pt x="191185" y="33110"/>
                    <a:pt x="189815" y="34447"/>
                    <a:pt x="189815" y="36143"/>
                  </a:cubicBezTo>
                  <a:cubicBezTo>
                    <a:pt x="189815" y="37839"/>
                    <a:pt x="191185" y="39209"/>
                    <a:pt x="192881" y="39209"/>
                  </a:cubicBezTo>
                  <a:lnTo>
                    <a:pt x="201167" y="39209"/>
                  </a:lnTo>
                  <a:cubicBezTo>
                    <a:pt x="201982" y="39209"/>
                    <a:pt x="202667" y="39894"/>
                    <a:pt x="202667" y="40710"/>
                  </a:cubicBezTo>
                  <a:lnTo>
                    <a:pt x="202667" y="117138"/>
                  </a:lnTo>
                  <a:cubicBezTo>
                    <a:pt x="202667" y="117954"/>
                    <a:pt x="201982" y="118639"/>
                    <a:pt x="201167" y="118639"/>
                  </a:cubicBezTo>
                  <a:lnTo>
                    <a:pt x="176115" y="118639"/>
                  </a:lnTo>
                  <a:cubicBezTo>
                    <a:pt x="175267" y="118639"/>
                    <a:pt x="174614" y="117954"/>
                    <a:pt x="174614" y="117138"/>
                  </a:cubicBezTo>
                  <a:lnTo>
                    <a:pt x="174614" y="40710"/>
                  </a:lnTo>
                  <a:cubicBezTo>
                    <a:pt x="174614" y="39894"/>
                    <a:pt x="175267" y="39209"/>
                    <a:pt x="176115" y="39209"/>
                  </a:cubicBezTo>
                  <a:lnTo>
                    <a:pt x="178724" y="39209"/>
                  </a:lnTo>
                  <a:cubicBezTo>
                    <a:pt x="180420" y="39209"/>
                    <a:pt x="181791" y="37839"/>
                    <a:pt x="181791" y="36143"/>
                  </a:cubicBezTo>
                  <a:cubicBezTo>
                    <a:pt x="181791" y="34447"/>
                    <a:pt x="180420" y="33110"/>
                    <a:pt x="178724" y="33110"/>
                  </a:cubicBezTo>
                  <a:lnTo>
                    <a:pt x="176115" y="33110"/>
                  </a:lnTo>
                  <a:cubicBezTo>
                    <a:pt x="172005" y="33110"/>
                    <a:pt x="168677" y="36339"/>
                    <a:pt x="168514" y="40416"/>
                  </a:cubicBezTo>
                  <a:lnTo>
                    <a:pt x="162219" y="40416"/>
                  </a:lnTo>
                  <a:cubicBezTo>
                    <a:pt x="155499" y="40416"/>
                    <a:pt x="150051" y="45864"/>
                    <a:pt x="150051" y="52551"/>
                  </a:cubicBezTo>
                  <a:lnTo>
                    <a:pt x="150051" y="54508"/>
                  </a:lnTo>
                  <a:lnTo>
                    <a:pt x="129077" y="54508"/>
                  </a:lnTo>
                  <a:lnTo>
                    <a:pt x="127902" y="47658"/>
                  </a:lnTo>
                  <a:cubicBezTo>
                    <a:pt x="127805" y="47071"/>
                    <a:pt x="128000" y="46451"/>
                    <a:pt x="128424" y="46060"/>
                  </a:cubicBezTo>
                  <a:lnTo>
                    <a:pt x="139580" y="35165"/>
                  </a:lnTo>
                  <a:cubicBezTo>
                    <a:pt x="141766" y="33044"/>
                    <a:pt x="142516" y="29913"/>
                    <a:pt x="141603" y="27042"/>
                  </a:cubicBezTo>
                  <a:cubicBezTo>
                    <a:pt x="140657" y="24139"/>
                    <a:pt x="138210" y="22084"/>
                    <a:pt x="135209" y="21660"/>
                  </a:cubicBezTo>
                  <a:lnTo>
                    <a:pt x="119748" y="19409"/>
                  </a:lnTo>
                  <a:cubicBezTo>
                    <a:pt x="119160" y="19311"/>
                    <a:pt x="118671" y="18953"/>
                    <a:pt x="118377" y="18398"/>
                  </a:cubicBezTo>
                  <a:lnTo>
                    <a:pt x="111495" y="4404"/>
                  </a:lnTo>
                  <a:cubicBezTo>
                    <a:pt x="110125" y="1697"/>
                    <a:pt x="107417" y="0"/>
                    <a:pt x="10438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9"/>
            <p:cNvSpPr/>
            <p:nvPr/>
          </p:nvSpPr>
          <p:spPr>
            <a:xfrm>
              <a:off x="3492750" y="3337825"/>
              <a:ext cx="614925" cy="152525"/>
            </a:xfrm>
            <a:custGeom>
              <a:rect b="b" l="l" r="r" t="t"/>
              <a:pathLst>
                <a:path extrusionOk="0" h="6101" w="24597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cubicBezTo>
                    <a:pt x="1" y="4730"/>
                    <a:pt x="1371" y="6100"/>
                    <a:pt x="3067" y="6100"/>
                  </a:cubicBezTo>
                  <a:lnTo>
                    <a:pt x="21530" y="6100"/>
                  </a:lnTo>
                  <a:cubicBezTo>
                    <a:pt x="23226" y="6100"/>
                    <a:pt x="24596" y="4730"/>
                    <a:pt x="24596" y="3066"/>
                  </a:cubicBezTo>
                  <a:cubicBezTo>
                    <a:pt x="24596" y="1370"/>
                    <a:pt x="23226" y="0"/>
                    <a:pt x="2153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" name="Google Shape;226;p29"/>
          <p:cNvGrpSpPr/>
          <p:nvPr/>
        </p:nvGrpSpPr>
        <p:grpSpPr>
          <a:xfrm>
            <a:off x="972443" y="3945713"/>
            <a:ext cx="388830" cy="323216"/>
            <a:chOff x="1190625" y="678475"/>
            <a:chExt cx="5219200" cy="4338475"/>
          </a:xfrm>
        </p:grpSpPr>
        <p:sp>
          <p:nvSpPr>
            <p:cNvPr id="227" name="Google Shape;227;p29"/>
            <p:cNvSpPr/>
            <p:nvPr/>
          </p:nvSpPr>
          <p:spPr>
            <a:xfrm>
              <a:off x="2268700" y="678475"/>
              <a:ext cx="3235100" cy="4338475"/>
            </a:xfrm>
            <a:custGeom>
              <a:rect b="b" l="l" r="r" t="t"/>
              <a:pathLst>
                <a:path extrusionOk="0" h="173539" w="129404">
                  <a:moveTo>
                    <a:pt x="64718" y="6101"/>
                  </a:moveTo>
                  <a:cubicBezTo>
                    <a:pt x="65044" y="6101"/>
                    <a:pt x="65893" y="6199"/>
                    <a:pt x="66317" y="7112"/>
                  </a:cubicBezTo>
                  <a:lnTo>
                    <a:pt x="73232" y="21106"/>
                  </a:lnTo>
                  <a:cubicBezTo>
                    <a:pt x="74374" y="23454"/>
                    <a:pt x="76625" y="25053"/>
                    <a:pt x="79201" y="25444"/>
                  </a:cubicBezTo>
                  <a:lnTo>
                    <a:pt x="94663" y="27695"/>
                  </a:lnTo>
                  <a:cubicBezTo>
                    <a:pt x="95642" y="27825"/>
                    <a:pt x="96001" y="28608"/>
                    <a:pt x="96099" y="28902"/>
                  </a:cubicBezTo>
                  <a:cubicBezTo>
                    <a:pt x="96196" y="29228"/>
                    <a:pt x="96360" y="30044"/>
                    <a:pt x="95642" y="30761"/>
                  </a:cubicBezTo>
                  <a:lnTo>
                    <a:pt x="84453" y="41656"/>
                  </a:lnTo>
                  <a:cubicBezTo>
                    <a:pt x="82594" y="43483"/>
                    <a:pt x="81746" y="46093"/>
                    <a:pt x="82203" y="48670"/>
                  </a:cubicBezTo>
                  <a:lnTo>
                    <a:pt x="84845" y="64066"/>
                  </a:lnTo>
                  <a:cubicBezTo>
                    <a:pt x="85008" y="65045"/>
                    <a:pt x="84388" y="65632"/>
                    <a:pt x="84127" y="65828"/>
                  </a:cubicBezTo>
                  <a:cubicBezTo>
                    <a:pt x="83934" y="65957"/>
                    <a:pt x="83556" y="66171"/>
                    <a:pt x="83059" y="66171"/>
                  </a:cubicBezTo>
                  <a:cubicBezTo>
                    <a:pt x="82802" y="66171"/>
                    <a:pt x="82514" y="66114"/>
                    <a:pt x="82203" y="65958"/>
                  </a:cubicBezTo>
                  <a:lnTo>
                    <a:pt x="68404" y="58684"/>
                  </a:lnTo>
                  <a:cubicBezTo>
                    <a:pt x="67246" y="58080"/>
                    <a:pt x="65974" y="57779"/>
                    <a:pt x="64706" y="57779"/>
                  </a:cubicBezTo>
                  <a:cubicBezTo>
                    <a:pt x="63438" y="57779"/>
                    <a:pt x="62174" y="58080"/>
                    <a:pt x="61032" y="58684"/>
                  </a:cubicBezTo>
                  <a:lnTo>
                    <a:pt x="47201" y="65958"/>
                  </a:lnTo>
                  <a:cubicBezTo>
                    <a:pt x="46901" y="66114"/>
                    <a:pt x="46617" y="66171"/>
                    <a:pt x="46361" y="66171"/>
                  </a:cubicBezTo>
                  <a:cubicBezTo>
                    <a:pt x="45866" y="66171"/>
                    <a:pt x="45482" y="65957"/>
                    <a:pt x="45309" y="65828"/>
                  </a:cubicBezTo>
                  <a:cubicBezTo>
                    <a:pt x="45048" y="65632"/>
                    <a:pt x="44429" y="65045"/>
                    <a:pt x="44592" y="64066"/>
                  </a:cubicBezTo>
                  <a:lnTo>
                    <a:pt x="47234" y="48670"/>
                  </a:lnTo>
                  <a:cubicBezTo>
                    <a:pt x="47658" y="46093"/>
                    <a:pt x="46810" y="43483"/>
                    <a:pt x="44951" y="41656"/>
                  </a:cubicBezTo>
                  <a:lnTo>
                    <a:pt x="33762" y="30761"/>
                  </a:lnTo>
                  <a:cubicBezTo>
                    <a:pt x="33044" y="30044"/>
                    <a:pt x="33207" y="29228"/>
                    <a:pt x="33305" y="28902"/>
                  </a:cubicBezTo>
                  <a:cubicBezTo>
                    <a:pt x="33436" y="28608"/>
                    <a:pt x="33762" y="27825"/>
                    <a:pt x="34773" y="27695"/>
                  </a:cubicBezTo>
                  <a:lnTo>
                    <a:pt x="50235" y="25444"/>
                  </a:lnTo>
                  <a:cubicBezTo>
                    <a:pt x="52812" y="25053"/>
                    <a:pt x="55030" y="23454"/>
                    <a:pt x="56172" y="21106"/>
                  </a:cubicBezTo>
                  <a:lnTo>
                    <a:pt x="63087" y="7112"/>
                  </a:lnTo>
                  <a:cubicBezTo>
                    <a:pt x="63544" y="6199"/>
                    <a:pt x="64359" y="6101"/>
                    <a:pt x="64718" y="6101"/>
                  </a:cubicBezTo>
                  <a:close/>
                  <a:moveTo>
                    <a:pt x="64718" y="1"/>
                  </a:moveTo>
                  <a:cubicBezTo>
                    <a:pt x="61685" y="1"/>
                    <a:pt x="58945" y="1664"/>
                    <a:pt x="57607" y="4404"/>
                  </a:cubicBezTo>
                  <a:lnTo>
                    <a:pt x="50692" y="18398"/>
                  </a:lnTo>
                  <a:cubicBezTo>
                    <a:pt x="50431" y="18920"/>
                    <a:pt x="49941" y="19312"/>
                    <a:pt x="49354" y="19377"/>
                  </a:cubicBezTo>
                  <a:lnTo>
                    <a:pt x="33893" y="21628"/>
                  </a:lnTo>
                  <a:cubicBezTo>
                    <a:pt x="30891" y="22084"/>
                    <a:pt x="28445" y="24139"/>
                    <a:pt x="27499" y="27010"/>
                  </a:cubicBezTo>
                  <a:cubicBezTo>
                    <a:pt x="26553" y="29913"/>
                    <a:pt x="27336" y="33012"/>
                    <a:pt x="29489" y="35132"/>
                  </a:cubicBezTo>
                  <a:lnTo>
                    <a:pt x="40677" y="46027"/>
                  </a:lnTo>
                  <a:cubicBezTo>
                    <a:pt x="41101" y="46451"/>
                    <a:pt x="41297" y="47039"/>
                    <a:pt x="41199" y="47626"/>
                  </a:cubicBezTo>
                  <a:lnTo>
                    <a:pt x="41036" y="48604"/>
                  </a:lnTo>
                  <a:cubicBezTo>
                    <a:pt x="29163" y="53269"/>
                    <a:pt x="19018" y="61261"/>
                    <a:pt x="11678" y="71764"/>
                  </a:cubicBezTo>
                  <a:cubicBezTo>
                    <a:pt x="4045" y="82659"/>
                    <a:pt x="0" y="95479"/>
                    <a:pt x="0" y="108853"/>
                  </a:cubicBezTo>
                  <a:cubicBezTo>
                    <a:pt x="0" y="144539"/>
                    <a:pt x="29032" y="173538"/>
                    <a:pt x="64718" y="173538"/>
                  </a:cubicBezTo>
                  <a:cubicBezTo>
                    <a:pt x="79430" y="173538"/>
                    <a:pt x="93326" y="168743"/>
                    <a:pt x="104841" y="159610"/>
                  </a:cubicBezTo>
                  <a:cubicBezTo>
                    <a:pt x="106178" y="158566"/>
                    <a:pt x="106374" y="156641"/>
                    <a:pt x="105330" y="155304"/>
                  </a:cubicBezTo>
                  <a:cubicBezTo>
                    <a:pt x="104729" y="154552"/>
                    <a:pt x="103836" y="154158"/>
                    <a:pt x="102937" y="154158"/>
                  </a:cubicBezTo>
                  <a:cubicBezTo>
                    <a:pt x="102275" y="154158"/>
                    <a:pt x="101610" y="154372"/>
                    <a:pt x="101057" y="154815"/>
                  </a:cubicBezTo>
                  <a:cubicBezTo>
                    <a:pt x="90618" y="163067"/>
                    <a:pt x="78060" y="167438"/>
                    <a:pt x="64718" y="167438"/>
                  </a:cubicBezTo>
                  <a:cubicBezTo>
                    <a:pt x="32392" y="167438"/>
                    <a:pt x="6133" y="141147"/>
                    <a:pt x="6133" y="108853"/>
                  </a:cubicBezTo>
                  <a:cubicBezTo>
                    <a:pt x="6133" y="96751"/>
                    <a:pt x="9786" y="85139"/>
                    <a:pt x="16702" y="75255"/>
                  </a:cubicBezTo>
                  <a:cubicBezTo>
                    <a:pt x="22606" y="66806"/>
                    <a:pt x="30565" y="60119"/>
                    <a:pt x="39797" y="55781"/>
                  </a:cubicBezTo>
                  <a:lnTo>
                    <a:pt x="39797" y="55781"/>
                  </a:lnTo>
                  <a:lnTo>
                    <a:pt x="38557" y="63022"/>
                  </a:lnTo>
                  <a:cubicBezTo>
                    <a:pt x="38035" y="66023"/>
                    <a:pt x="39242" y="68992"/>
                    <a:pt x="41721" y="70753"/>
                  </a:cubicBezTo>
                  <a:cubicBezTo>
                    <a:pt x="43091" y="71764"/>
                    <a:pt x="44722" y="72286"/>
                    <a:pt x="46353" y="72286"/>
                  </a:cubicBezTo>
                  <a:cubicBezTo>
                    <a:pt x="47625" y="72286"/>
                    <a:pt x="48898" y="71993"/>
                    <a:pt x="50039" y="71373"/>
                  </a:cubicBezTo>
                  <a:lnTo>
                    <a:pt x="63870" y="64099"/>
                  </a:lnTo>
                  <a:cubicBezTo>
                    <a:pt x="64131" y="63968"/>
                    <a:pt x="64417" y="63903"/>
                    <a:pt x="64702" y="63903"/>
                  </a:cubicBezTo>
                  <a:cubicBezTo>
                    <a:pt x="64987" y="63903"/>
                    <a:pt x="65273" y="63968"/>
                    <a:pt x="65534" y="64099"/>
                  </a:cubicBezTo>
                  <a:lnTo>
                    <a:pt x="79365" y="71373"/>
                  </a:lnTo>
                  <a:cubicBezTo>
                    <a:pt x="80525" y="71981"/>
                    <a:pt x="81783" y="72283"/>
                    <a:pt x="83039" y="72283"/>
                  </a:cubicBezTo>
                  <a:cubicBezTo>
                    <a:pt x="84678" y="72283"/>
                    <a:pt x="86312" y="71769"/>
                    <a:pt x="87715" y="70753"/>
                  </a:cubicBezTo>
                  <a:cubicBezTo>
                    <a:pt x="90162" y="68992"/>
                    <a:pt x="91369" y="66023"/>
                    <a:pt x="90847" y="63022"/>
                  </a:cubicBezTo>
                  <a:lnTo>
                    <a:pt x="89607" y="55781"/>
                  </a:lnTo>
                  <a:lnTo>
                    <a:pt x="89607" y="55781"/>
                  </a:lnTo>
                  <a:cubicBezTo>
                    <a:pt x="98871" y="60119"/>
                    <a:pt x="106798" y="66806"/>
                    <a:pt x="112735" y="75255"/>
                  </a:cubicBezTo>
                  <a:cubicBezTo>
                    <a:pt x="119650" y="85139"/>
                    <a:pt x="123304" y="96751"/>
                    <a:pt x="123304" y="108853"/>
                  </a:cubicBezTo>
                  <a:cubicBezTo>
                    <a:pt x="123304" y="122227"/>
                    <a:pt x="118900" y="134851"/>
                    <a:pt x="110549" y="145322"/>
                  </a:cubicBezTo>
                  <a:cubicBezTo>
                    <a:pt x="109505" y="146627"/>
                    <a:pt x="109734" y="148552"/>
                    <a:pt x="111038" y="149595"/>
                  </a:cubicBezTo>
                  <a:cubicBezTo>
                    <a:pt x="111626" y="150052"/>
                    <a:pt x="112278" y="150280"/>
                    <a:pt x="112963" y="150280"/>
                  </a:cubicBezTo>
                  <a:cubicBezTo>
                    <a:pt x="113844" y="150280"/>
                    <a:pt x="114757" y="149889"/>
                    <a:pt x="115344" y="149139"/>
                  </a:cubicBezTo>
                  <a:cubicBezTo>
                    <a:pt x="124543" y="137559"/>
                    <a:pt x="129403" y="123630"/>
                    <a:pt x="129403" y="108853"/>
                  </a:cubicBezTo>
                  <a:cubicBezTo>
                    <a:pt x="129403" y="95479"/>
                    <a:pt x="125391" y="82659"/>
                    <a:pt x="117726" y="71732"/>
                  </a:cubicBezTo>
                  <a:cubicBezTo>
                    <a:pt x="110386" y="61261"/>
                    <a:pt x="100241" y="53269"/>
                    <a:pt x="88400" y="48604"/>
                  </a:cubicBezTo>
                  <a:lnTo>
                    <a:pt x="88205" y="47626"/>
                  </a:lnTo>
                  <a:cubicBezTo>
                    <a:pt x="88107" y="47039"/>
                    <a:pt x="88302" y="46451"/>
                    <a:pt x="88726" y="46027"/>
                  </a:cubicBezTo>
                  <a:lnTo>
                    <a:pt x="99915" y="35132"/>
                  </a:lnTo>
                  <a:cubicBezTo>
                    <a:pt x="102101" y="33012"/>
                    <a:pt x="102851" y="29913"/>
                    <a:pt x="101905" y="27010"/>
                  </a:cubicBezTo>
                  <a:cubicBezTo>
                    <a:pt x="100992" y="24139"/>
                    <a:pt x="98545" y="22084"/>
                    <a:pt x="95511" y="21628"/>
                  </a:cubicBezTo>
                  <a:lnTo>
                    <a:pt x="80082" y="19377"/>
                  </a:lnTo>
                  <a:cubicBezTo>
                    <a:pt x="79495" y="19312"/>
                    <a:pt x="78973" y="18920"/>
                    <a:pt x="78712" y="18398"/>
                  </a:cubicBezTo>
                  <a:lnTo>
                    <a:pt x="71797" y="4404"/>
                  </a:lnTo>
                  <a:cubicBezTo>
                    <a:pt x="70459" y="1664"/>
                    <a:pt x="67752" y="1"/>
                    <a:pt x="6471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9"/>
            <p:cNvSpPr/>
            <p:nvPr/>
          </p:nvSpPr>
          <p:spPr>
            <a:xfrm>
              <a:off x="3144550" y="2657700"/>
              <a:ext cx="1483400" cy="1483400"/>
            </a:xfrm>
            <a:custGeom>
              <a:rect b="b" l="l" r="r" t="t"/>
              <a:pathLst>
                <a:path extrusionOk="0" h="59336" w="59336">
                  <a:moveTo>
                    <a:pt x="29684" y="6133"/>
                  </a:moveTo>
                  <a:cubicBezTo>
                    <a:pt x="42667" y="6133"/>
                    <a:pt x="53236" y="16702"/>
                    <a:pt x="53236" y="29684"/>
                  </a:cubicBezTo>
                  <a:cubicBezTo>
                    <a:pt x="53236" y="42667"/>
                    <a:pt x="42667" y="53236"/>
                    <a:pt x="29684" y="53236"/>
                  </a:cubicBezTo>
                  <a:cubicBezTo>
                    <a:pt x="16702" y="53236"/>
                    <a:pt x="6133" y="42667"/>
                    <a:pt x="6133" y="29684"/>
                  </a:cubicBezTo>
                  <a:cubicBezTo>
                    <a:pt x="6133" y="16702"/>
                    <a:pt x="16702" y="6133"/>
                    <a:pt x="29684" y="6133"/>
                  </a:cubicBezTo>
                  <a:close/>
                  <a:moveTo>
                    <a:pt x="29684" y="0"/>
                  </a:moveTo>
                  <a:cubicBezTo>
                    <a:pt x="13309" y="0"/>
                    <a:pt x="0" y="13309"/>
                    <a:pt x="0" y="29684"/>
                  </a:cubicBezTo>
                  <a:cubicBezTo>
                    <a:pt x="0" y="46027"/>
                    <a:pt x="13309" y="59336"/>
                    <a:pt x="29684" y="59336"/>
                  </a:cubicBezTo>
                  <a:cubicBezTo>
                    <a:pt x="46027" y="59336"/>
                    <a:pt x="59336" y="46027"/>
                    <a:pt x="59336" y="29684"/>
                  </a:cubicBezTo>
                  <a:cubicBezTo>
                    <a:pt x="59336" y="13309"/>
                    <a:pt x="46027" y="0"/>
                    <a:pt x="2968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9"/>
            <p:cNvSpPr/>
            <p:nvPr/>
          </p:nvSpPr>
          <p:spPr>
            <a:xfrm>
              <a:off x="5762275" y="698875"/>
              <a:ext cx="647550" cy="4297675"/>
            </a:xfrm>
            <a:custGeom>
              <a:rect b="b" l="l" r="r" t="t"/>
              <a:pathLst>
                <a:path extrusionOk="0" h="171907" w="25902">
                  <a:moveTo>
                    <a:pt x="19801" y="107841"/>
                  </a:moveTo>
                  <a:lnTo>
                    <a:pt x="19801" y="165807"/>
                  </a:lnTo>
                  <a:lnTo>
                    <a:pt x="10863" y="165807"/>
                  </a:lnTo>
                  <a:lnTo>
                    <a:pt x="10863" y="107841"/>
                  </a:lnTo>
                  <a:close/>
                  <a:moveTo>
                    <a:pt x="20584" y="0"/>
                  </a:moveTo>
                  <a:cubicBezTo>
                    <a:pt x="18105" y="0"/>
                    <a:pt x="15724" y="424"/>
                    <a:pt x="13440" y="1272"/>
                  </a:cubicBezTo>
                  <a:cubicBezTo>
                    <a:pt x="11842" y="1860"/>
                    <a:pt x="11026" y="3621"/>
                    <a:pt x="11614" y="5187"/>
                  </a:cubicBezTo>
                  <a:cubicBezTo>
                    <a:pt x="12072" y="6434"/>
                    <a:pt x="13244" y="7204"/>
                    <a:pt x="14496" y="7204"/>
                  </a:cubicBezTo>
                  <a:cubicBezTo>
                    <a:pt x="14849" y="7204"/>
                    <a:pt x="15209" y="7143"/>
                    <a:pt x="15561" y="7013"/>
                  </a:cubicBezTo>
                  <a:cubicBezTo>
                    <a:pt x="16898" y="6492"/>
                    <a:pt x="18333" y="6198"/>
                    <a:pt x="19801" y="6133"/>
                  </a:cubicBezTo>
                  <a:lnTo>
                    <a:pt x="19801" y="101709"/>
                  </a:lnTo>
                  <a:lnTo>
                    <a:pt x="6133" y="101709"/>
                  </a:lnTo>
                  <a:lnTo>
                    <a:pt x="6133" y="20551"/>
                  </a:lnTo>
                  <a:cubicBezTo>
                    <a:pt x="6133" y="18691"/>
                    <a:pt x="6492" y="16865"/>
                    <a:pt x="7177" y="15136"/>
                  </a:cubicBezTo>
                  <a:cubicBezTo>
                    <a:pt x="7830" y="13570"/>
                    <a:pt x="7047" y="11776"/>
                    <a:pt x="5481" y="11156"/>
                  </a:cubicBezTo>
                  <a:cubicBezTo>
                    <a:pt x="5109" y="11009"/>
                    <a:pt x="4726" y="10939"/>
                    <a:pt x="4349" y="10939"/>
                  </a:cubicBezTo>
                  <a:cubicBezTo>
                    <a:pt x="3141" y="10939"/>
                    <a:pt x="1999" y="11659"/>
                    <a:pt x="1501" y="12852"/>
                  </a:cubicBezTo>
                  <a:cubicBezTo>
                    <a:pt x="523" y="15299"/>
                    <a:pt x="1" y="17876"/>
                    <a:pt x="1" y="20551"/>
                  </a:cubicBezTo>
                  <a:lnTo>
                    <a:pt x="1" y="102688"/>
                  </a:lnTo>
                  <a:cubicBezTo>
                    <a:pt x="1" y="105395"/>
                    <a:pt x="2121" y="107613"/>
                    <a:pt x="4763" y="107809"/>
                  </a:cubicBezTo>
                  <a:lnTo>
                    <a:pt x="4763" y="166753"/>
                  </a:lnTo>
                  <a:cubicBezTo>
                    <a:pt x="4763" y="169591"/>
                    <a:pt x="7079" y="171907"/>
                    <a:pt x="9917" y="171907"/>
                  </a:cubicBezTo>
                  <a:lnTo>
                    <a:pt x="20747" y="171907"/>
                  </a:lnTo>
                  <a:cubicBezTo>
                    <a:pt x="23585" y="171907"/>
                    <a:pt x="25901" y="169591"/>
                    <a:pt x="25901" y="166753"/>
                  </a:cubicBezTo>
                  <a:lnTo>
                    <a:pt x="25901" y="5317"/>
                  </a:lnTo>
                  <a:cubicBezTo>
                    <a:pt x="25901" y="2381"/>
                    <a:pt x="23520" y="0"/>
                    <a:pt x="2058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9"/>
            <p:cNvSpPr/>
            <p:nvPr/>
          </p:nvSpPr>
          <p:spPr>
            <a:xfrm>
              <a:off x="1190625" y="698875"/>
              <a:ext cx="1141700" cy="4297675"/>
            </a:xfrm>
            <a:custGeom>
              <a:rect b="b" l="l" r="r" t="t"/>
              <a:pathLst>
                <a:path extrusionOk="0" h="171907" w="45668">
                  <a:moveTo>
                    <a:pt x="39568" y="6100"/>
                  </a:moveTo>
                  <a:lnTo>
                    <a:pt x="39568" y="37448"/>
                  </a:lnTo>
                  <a:cubicBezTo>
                    <a:pt x="39568" y="44950"/>
                    <a:pt x="33468" y="51018"/>
                    <a:pt x="25998" y="51018"/>
                  </a:cubicBezTo>
                  <a:lnTo>
                    <a:pt x="19670" y="51018"/>
                  </a:lnTo>
                  <a:cubicBezTo>
                    <a:pt x="12200" y="51018"/>
                    <a:pt x="6100" y="44950"/>
                    <a:pt x="6100" y="37448"/>
                  </a:cubicBezTo>
                  <a:lnTo>
                    <a:pt x="6100" y="6100"/>
                  </a:lnTo>
                  <a:lnTo>
                    <a:pt x="13211" y="6100"/>
                  </a:lnTo>
                  <a:lnTo>
                    <a:pt x="13211" y="30924"/>
                  </a:lnTo>
                  <a:cubicBezTo>
                    <a:pt x="13211" y="32620"/>
                    <a:pt x="14581" y="33990"/>
                    <a:pt x="16277" y="33990"/>
                  </a:cubicBezTo>
                  <a:cubicBezTo>
                    <a:pt x="17941" y="33990"/>
                    <a:pt x="19311" y="32620"/>
                    <a:pt x="19311" y="30924"/>
                  </a:cubicBezTo>
                  <a:lnTo>
                    <a:pt x="19311" y="6100"/>
                  </a:lnTo>
                  <a:lnTo>
                    <a:pt x="26357" y="6100"/>
                  </a:lnTo>
                  <a:lnTo>
                    <a:pt x="26357" y="30924"/>
                  </a:lnTo>
                  <a:cubicBezTo>
                    <a:pt x="26357" y="32620"/>
                    <a:pt x="27727" y="33990"/>
                    <a:pt x="29391" y="33990"/>
                  </a:cubicBezTo>
                  <a:cubicBezTo>
                    <a:pt x="31087" y="33990"/>
                    <a:pt x="32457" y="32620"/>
                    <a:pt x="32457" y="30924"/>
                  </a:cubicBezTo>
                  <a:lnTo>
                    <a:pt x="32457" y="6100"/>
                  </a:lnTo>
                  <a:close/>
                  <a:moveTo>
                    <a:pt x="5089" y="0"/>
                  </a:moveTo>
                  <a:cubicBezTo>
                    <a:pt x="2283" y="0"/>
                    <a:pt x="0" y="2284"/>
                    <a:pt x="0" y="5089"/>
                  </a:cubicBezTo>
                  <a:lnTo>
                    <a:pt x="0" y="37448"/>
                  </a:lnTo>
                  <a:cubicBezTo>
                    <a:pt x="0" y="45407"/>
                    <a:pt x="4730" y="52257"/>
                    <a:pt x="11515" y="55356"/>
                  </a:cubicBezTo>
                  <a:lnTo>
                    <a:pt x="11515" y="166492"/>
                  </a:lnTo>
                  <a:cubicBezTo>
                    <a:pt x="11515" y="169493"/>
                    <a:pt x="13929" y="171907"/>
                    <a:pt x="16930" y="171907"/>
                  </a:cubicBezTo>
                  <a:lnTo>
                    <a:pt x="28738" y="171907"/>
                  </a:lnTo>
                  <a:cubicBezTo>
                    <a:pt x="31739" y="171907"/>
                    <a:pt x="34153" y="169493"/>
                    <a:pt x="34153" y="166492"/>
                  </a:cubicBezTo>
                  <a:lnTo>
                    <a:pt x="34153" y="146431"/>
                  </a:lnTo>
                  <a:cubicBezTo>
                    <a:pt x="34153" y="144767"/>
                    <a:pt x="32783" y="143397"/>
                    <a:pt x="31119" y="143397"/>
                  </a:cubicBezTo>
                  <a:cubicBezTo>
                    <a:pt x="29423" y="143397"/>
                    <a:pt x="28053" y="144767"/>
                    <a:pt x="28053" y="146431"/>
                  </a:cubicBezTo>
                  <a:lnTo>
                    <a:pt x="28053" y="165807"/>
                  </a:lnTo>
                  <a:lnTo>
                    <a:pt x="17615" y="165807"/>
                  </a:lnTo>
                  <a:lnTo>
                    <a:pt x="17615" y="57020"/>
                  </a:lnTo>
                  <a:cubicBezTo>
                    <a:pt x="18300" y="57118"/>
                    <a:pt x="18985" y="57150"/>
                    <a:pt x="19670" y="57150"/>
                  </a:cubicBezTo>
                  <a:lnTo>
                    <a:pt x="25998" y="57150"/>
                  </a:lnTo>
                  <a:cubicBezTo>
                    <a:pt x="26683" y="57150"/>
                    <a:pt x="27368" y="57118"/>
                    <a:pt x="28053" y="57020"/>
                  </a:cubicBezTo>
                  <a:lnTo>
                    <a:pt x="28053" y="132306"/>
                  </a:lnTo>
                  <a:cubicBezTo>
                    <a:pt x="28053" y="133970"/>
                    <a:pt x="29423" y="135340"/>
                    <a:pt x="31119" y="135340"/>
                  </a:cubicBezTo>
                  <a:cubicBezTo>
                    <a:pt x="32783" y="135340"/>
                    <a:pt x="34153" y="133970"/>
                    <a:pt x="34153" y="132306"/>
                  </a:cubicBezTo>
                  <a:lnTo>
                    <a:pt x="34153" y="55356"/>
                  </a:lnTo>
                  <a:cubicBezTo>
                    <a:pt x="40938" y="52257"/>
                    <a:pt x="45668" y="45407"/>
                    <a:pt x="45668" y="37448"/>
                  </a:cubicBezTo>
                  <a:lnTo>
                    <a:pt x="45668" y="5089"/>
                  </a:lnTo>
                  <a:cubicBezTo>
                    <a:pt x="45668" y="2284"/>
                    <a:pt x="43384" y="0"/>
                    <a:pt x="4057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" name="Google Shape;231;p29"/>
          <p:cNvGrpSpPr/>
          <p:nvPr/>
        </p:nvGrpSpPr>
        <p:grpSpPr>
          <a:xfrm>
            <a:off x="7814880" y="3912904"/>
            <a:ext cx="307784" cy="388830"/>
            <a:chOff x="1734550" y="238125"/>
            <a:chExt cx="4131325" cy="5219200"/>
          </a:xfrm>
        </p:grpSpPr>
        <p:sp>
          <p:nvSpPr>
            <p:cNvPr id="232" name="Google Shape;232;p29"/>
            <p:cNvSpPr/>
            <p:nvPr/>
          </p:nvSpPr>
          <p:spPr>
            <a:xfrm>
              <a:off x="1734550" y="238125"/>
              <a:ext cx="4131325" cy="5219200"/>
            </a:xfrm>
            <a:custGeom>
              <a:rect b="b" l="l" r="r" t="t"/>
              <a:pathLst>
                <a:path extrusionOk="0" h="208768" w="165253">
                  <a:moveTo>
                    <a:pt x="87161" y="6133"/>
                  </a:moveTo>
                  <a:cubicBezTo>
                    <a:pt x="87715" y="6133"/>
                    <a:pt x="88205" y="6589"/>
                    <a:pt x="88205" y="7176"/>
                  </a:cubicBezTo>
                  <a:lnTo>
                    <a:pt x="88205" y="17060"/>
                  </a:lnTo>
                  <a:cubicBezTo>
                    <a:pt x="88205" y="20126"/>
                    <a:pt x="85693" y="22638"/>
                    <a:pt x="82627" y="22638"/>
                  </a:cubicBezTo>
                  <a:cubicBezTo>
                    <a:pt x="79560" y="22638"/>
                    <a:pt x="77049" y="20126"/>
                    <a:pt x="77049" y="17060"/>
                  </a:cubicBezTo>
                  <a:lnTo>
                    <a:pt x="77049" y="7176"/>
                  </a:lnTo>
                  <a:cubicBezTo>
                    <a:pt x="77049" y="6589"/>
                    <a:pt x="77538" y="6133"/>
                    <a:pt x="78092" y="6133"/>
                  </a:cubicBezTo>
                  <a:close/>
                  <a:moveTo>
                    <a:pt x="104058" y="19963"/>
                  </a:moveTo>
                  <a:cubicBezTo>
                    <a:pt x="104612" y="19963"/>
                    <a:pt x="105102" y="20453"/>
                    <a:pt x="105102" y="21040"/>
                  </a:cubicBezTo>
                  <a:lnTo>
                    <a:pt x="105102" y="32294"/>
                  </a:lnTo>
                  <a:cubicBezTo>
                    <a:pt x="105102" y="32979"/>
                    <a:pt x="105069" y="33631"/>
                    <a:pt x="105004" y="34316"/>
                  </a:cubicBezTo>
                  <a:lnTo>
                    <a:pt x="99132" y="34316"/>
                  </a:lnTo>
                  <a:cubicBezTo>
                    <a:pt x="97436" y="34316"/>
                    <a:pt x="96066" y="35686"/>
                    <a:pt x="96066" y="37350"/>
                  </a:cubicBezTo>
                  <a:cubicBezTo>
                    <a:pt x="96066" y="39046"/>
                    <a:pt x="97436" y="40416"/>
                    <a:pt x="99132" y="40416"/>
                  </a:cubicBezTo>
                  <a:lnTo>
                    <a:pt x="103569" y="40416"/>
                  </a:lnTo>
                  <a:cubicBezTo>
                    <a:pt x="100307" y="48799"/>
                    <a:pt x="92152" y="54769"/>
                    <a:pt x="82627" y="54769"/>
                  </a:cubicBezTo>
                  <a:cubicBezTo>
                    <a:pt x="73102" y="54769"/>
                    <a:pt x="64947" y="48799"/>
                    <a:pt x="61685" y="40416"/>
                  </a:cubicBezTo>
                  <a:lnTo>
                    <a:pt x="66121" y="40416"/>
                  </a:lnTo>
                  <a:cubicBezTo>
                    <a:pt x="67817" y="40416"/>
                    <a:pt x="69187" y="39046"/>
                    <a:pt x="69187" y="37350"/>
                  </a:cubicBezTo>
                  <a:cubicBezTo>
                    <a:pt x="69187" y="35686"/>
                    <a:pt x="67817" y="34316"/>
                    <a:pt x="66121" y="34316"/>
                  </a:cubicBezTo>
                  <a:lnTo>
                    <a:pt x="60249" y="34316"/>
                  </a:lnTo>
                  <a:cubicBezTo>
                    <a:pt x="60184" y="33631"/>
                    <a:pt x="60151" y="32979"/>
                    <a:pt x="60151" y="32294"/>
                  </a:cubicBezTo>
                  <a:lnTo>
                    <a:pt x="60151" y="21040"/>
                  </a:lnTo>
                  <a:cubicBezTo>
                    <a:pt x="60151" y="20453"/>
                    <a:pt x="60641" y="19963"/>
                    <a:pt x="61195" y="19963"/>
                  </a:cubicBezTo>
                  <a:lnTo>
                    <a:pt x="71307" y="19963"/>
                  </a:lnTo>
                  <a:cubicBezTo>
                    <a:pt x="72612" y="25019"/>
                    <a:pt x="77179" y="28738"/>
                    <a:pt x="82627" y="28738"/>
                  </a:cubicBezTo>
                  <a:cubicBezTo>
                    <a:pt x="88074" y="28738"/>
                    <a:pt x="92641" y="25019"/>
                    <a:pt x="93946" y="19963"/>
                  </a:cubicBezTo>
                  <a:close/>
                  <a:moveTo>
                    <a:pt x="127120" y="48114"/>
                  </a:moveTo>
                  <a:cubicBezTo>
                    <a:pt x="127446" y="48114"/>
                    <a:pt x="128294" y="48212"/>
                    <a:pt x="128718" y="49126"/>
                  </a:cubicBezTo>
                  <a:lnTo>
                    <a:pt x="135634" y="63119"/>
                  </a:lnTo>
                  <a:cubicBezTo>
                    <a:pt x="136776" y="65468"/>
                    <a:pt x="139026" y="67099"/>
                    <a:pt x="141603" y="67458"/>
                  </a:cubicBezTo>
                  <a:lnTo>
                    <a:pt x="157032" y="69709"/>
                  </a:lnTo>
                  <a:cubicBezTo>
                    <a:pt x="158044" y="69872"/>
                    <a:pt x="158403" y="70622"/>
                    <a:pt x="158500" y="70948"/>
                  </a:cubicBezTo>
                  <a:cubicBezTo>
                    <a:pt x="158598" y="71274"/>
                    <a:pt x="158761" y="72090"/>
                    <a:pt x="158044" y="72775"/>
                  </a:cubicBezTo>
                  <a:lnTo>
                    <a:pt x="146855" y="83670"/>
                  </a:lnTo>
                  <a:cubicBezTo>
                    <a:pt x="144996" y="85497"/>
                    <a:pt x="144148" y="88139"/>
                    <a:pt x="144604" y="90683"/>
                  </a:cubicBezTo>
                  <a:lnTo>
                    <a:pt x="147214" y="106080"/>
                  </a:lnTo>
                  <a:cubicBezTo>
                    <a:pt x="147410" y="107091"/>
                    <a:pt x="146790" y="107646"/>
                    <a:pt x="146496" y="107841"/>
                  </a:cubicBezTo>
                  <a:cubicBezTo>
                    <a:pt x="146324" y="107970"/>
                    <a:pt x="145953" y="108199"/>
                    <a:pt x="145458" y="108199"/>
                  </a:cubicBezTo>
                  <a:cubicBezTo>
                    <a:pt x="145203" y="108199"/>
                    <a:pt x="144915" y="108138"/>
                    <a:pt x="144604" y="107972"/>
                  </a:cubicBezTo>
                  <a:lnTo>
                    <a:pt x="130806" y="100730"/>
                  </a:lnTo>
                  <a:cubicBezTo>
                    <a:pt x="129648" y="100110"/>
                    <a:pt x="128376" y="99800"/>
                    <a:pt x="127108" y="99800"/>
                  </a:cubicBezTo>
                  <a:cubicBezTo>
                    <a:pt x="125840" y="99800"/>
                    <a:pt x="124576" y="100110"/>
                    <a:pt x="123434" y="100730"/>
                  </a:cubicBezTo>
                  <a:lnTo>
                    <a:pt x="111202" y="107124"/>
                  </a:lnTo>
                  <a:lnTo>
                    <a:pt x="111202" y="102361"/>
                  </a:lnTo>
                  <a:cubicBezTo>
                    <a:pt x="111202" y="100665"/>
                    <a:pt x="109864" y="99295"/>
                    <a:pt x="108168" y="99295"/>
                  </a:cubicBezTo>
                  <a:cubicBezTo>
                    <a:pt x="106472" y="99295"/>
                    <a:pt x="105102" y="100665"/>
                    <a:pt x="105102" y="102361"/>
                  </a:cubicBezTo>
                  <a:lnTo>
                    <a:pt x="105102" y="119421"/>
                  </a:lnTo>
                  <a:cubicBezTo>
                    <a:pt x="105102" y="120008"/>
                    <a:pt x="104612" y="120498"/>
                    <a:pt x="104058" y="120498"/>
                  </a:cubicBezTo>
                  <a:lnTo>
                    <a:pt x="85693" y="120498"/>
                  </a:lnTo>
                  <a:lnTo>
                    <a:pt x="85693" y="114985"/>
                  </a:lnTo>
                  <a:cubicBezTo>
                    <a:pt x="85693" y="113289"/>
                    <a:pt x="84323" y="111919"/>
                    <a:pt x="82627" y="111919"/>
                  </a:cubicBezTo>
                  <a:cubicBezTo>
                    <a:pt x="80930" y="111919"/>
                    <a:pt x="79560" y="113289"/>
                    <a:pt x="79560" y="114985"/>
                  </a:cubicBezTo>
                  <a:lnTo>
                    <a:pt x="79560" y="120498"/>
                  </a:lnTo>
                  <a:lnTo>
                    <a:pt x="61195" y="120498"/>
                  </a:lnTo>
                  <a:cubicBezTo>
                    <a:pt x="60641" y="120498"/>
                    <a:pt x="60151" y="120008"/>
                    <a:pt x="60151" y="119421"/>
                  </a:cubicBezTo>
                  <a:lnTo>
                    <a:pt x="60151" y="83703"/>
                  </a:lnTo>
                  <a:lnTo>
                    <a:pt x="66121" y="83703"/>
                  </a:lnTo>
                  <a:cubicBezTo>
                    <a:pt x="67817" y="83703"/>
                    <a:pt x="69187" y="82333"/>
                    <a:pt x="69187" y="80636"/>
                  </a:cubicBezTo>
                  <a:cubicBezTo>
                    <a:pt x="69187" y="78940"/>
                    <a:pt x="67817" y="77570"/>
                    <a:pt x="66121" y="77570"/>
                  </a:cubicBezTo>
                  <a:lnTo>
                    <a:pt x="60151" y="77570"/>
                  </a:lnTo>
                  <a:lnTo>
                    <a:pt x="60151" y="77309"/>
                  </a:lnTo>
                  <a:cubicBezTo>
                    <a:pt x="60151" y="69578"/>
                    <a:pt x="64164" y="62369"/>
                    <a:pt x="70688" y="58259"/>
                  </a:cubicBezTo>
                  <a:cubicBezTo>
                    <a:pt x="73460" y="59531"/>
                    <a:pt x="76429" y="60379"/>
                    <a:pt x="79560" y="60706"/>
                  </a:cubicBezTo>
                  <a:lnTo>
                    <a:pt x="79560" y="65338"/>
                  </a:lnTo>
                  <a:cubicBezTo>
                    <a:pt x="79560" y="67034"/>
                    <a:pt x="80930" y="68404"/>
                    <a:pt x="82627" y="68404"/>
                  </a:cubicBezTo>
                  <a:cubicBezTo>
                    <a:pt x="84323" y="68404"/>
                    <a:pt x="85693" y="67034"/>
                    <a:pt x="85693" y="65338"/>
                  </a:cubicBezTo>
                  <a:lnTo>
                    <a:pt x="85693" y="60706"/>
                  </a:lnTo>
                  <a:cubicBezTo>
                    <a:pt x="88824" y="60379"/>
                    <a:pt x="91793" y="59531"/>
                    <a:pt x="94565" y="58259"/>
                  </a:cubicBezTo>
                  <a:cubicBezTo>
                    <a:pt x="101089" y="62369"/>
                    <a:pt x="105102" y="69578"/>
                    <a:pt x="105102" y="77309"/>
                  </a:cubicBezTo>
                  <a:lnTo>
                    <a:pt x="105102" y="77570"/>
                  </a:lnTo>
                  <a:lnTo>
                    <a:pt x="99132" y="77570"/>
                  </a:lnTo>
                  <a:cubicBezTo>
                    <a:pt x="97436" y="77570"/>
                    <a:pt x="96066" y="78940"/>
                    <a:pt x="96066" y="80636"/>
                  </a:cubicBezTo>
                  <a:cubicBezTo>
                    <a:pt x="96066" y="82333"/>
                    <a:pt x="97436" y="83703"/>
                    <a:pt x="99132" y="83703"/>
                  </a:cubicBezTo>
                  <a:lnTo>
                    <a:pt x="105102" y="83703"/>
                  </a:lnTo>
                  <a:lnTo>
                    <a:pt x="105102" y="88204"/>
                  </a:lnTo>
                  <a:cubicBezTo>
                    <a:pt x="105102" y="89900"/>
                    <a:pt x="106472" y="91270"/>
                    <a:pt x="108168" y="91270"/>
                  </a:cubicBezTo>
                  <a:cubicBezTo>
                    <a:pt x="109864" y="91270"/>
                    <a:pt x="111202" y="89900"/>
                    <a:pt x="111202" y="88204"/>
                  </a:cubicBezTo>
                  <a:lnTo>
                    <a:pt x="111202" y="77309"/>
                  </a:lnTo>
                  <a:cubicBezTo>
                    <a:pt x="111202" y="74047"/>
                    <a:pt x="110647" y="70883"/>
                    <a:pt x="109603" y="67915"/>
                  </a:cubicBezTo>
                  <a:lnTo>
                    <a:pt x="112604" y="67458"/>
                  </a:lnTo>
                  <a:cubicBezTo>
                    <a:pt x="115214" y="67099"/>
                    <a:pt x="117432" y="65468"/>
                    <a:pt x="118574" y="63119"/>
                  </a:cubicBezTo>
                  <a:lnTo>
                    <a:pt x="125489" y="49126"/>
                  </a:lnTo>
                  <a:cubicBezTo>
                    <a:pt x="125946" y="48212"/>
                    <a:pt x="126761" y="48114"/>
                    <a:pt x="127120" y="48114"/>
                  </a:cubicBezTo>
                  <a:close/>
                  <a:moveTo>
                    <a:pt x="85236" y="126598"/>
                  </a:moveTo>
                  <a:lnTo>
                    <a:pt x="85236" y="179899"/>
                  </a:lnTo>
                  <a:lnTo>
                    <a:pt x="80017" y="179899"/>
                  </a:lnTo>
                  <a:lnTo>
                    <a:pt x="80017" y="126598"/>
                  </a:lnTo>
                  <a:close/>
                  <a:moveTo>
                    <a:pt x="96523" y="185998"/>
                  </a:moveTo>
                  <a:cubicBezTo>
                    <a:pt x="97469" y="185998"/>
                    <a:pt x="98251" y="186781"/>
                    <a:pt x="98251" y="187727"/>
                  </a:cubicBezTo>
                  <a:lnTo>
                    <a:pt x="98251" y="189619"/>
                  </a:lnTo>
                  <a:lnTo>
                    <a:pt x="84192" y="189619"/>
                  </a:lnTo>
                  <a:cubicBezTo>
                    <a:pt x="82496" y="189619"/>
                    <a:pt x="81126" y="190957"/>
                    <a:pt x="81126" y="192653"/>
                  </a:cubicBezTo>
                  <a:cubicBezTo>
                    <a:pt x="81126" y="194349"/>
                    <a:pt x="82496" y="195719"/>
                    <a:pt x="84192" y="195719"/>
                  </a:cubicBezTo>
                  <a:lnTo>
                    <a:pt x="102101" y="195719"/>
                  </a:lnTo>
                  <a:lnTo>
                    <a:pt x="102101" y="202667"/>
                  </a:lnTo>
                  <a:lnTo>
                    <a:pt x="63153" y="202667"/>
                  </a:lnTo>
                  <a:lnTo>
                    <a:pt x="63153" y="195719"/>
                  </a:lnTo>
                  <a:lnTo>
                    <a:pt x="70035" y="195719"/>
                  </a:lnTo>
                  <a:cubicBezTo>
                    <a:pt x="71732" y="195719"/>
                    <a:pt x="73102" y="194349"/>
                    <a:pt x="73102" y="192653"/>
                  </a:cubicBezTo>
                  <a:cubicBezTo>
                    <a:pt x="73102" y="190957"/>
                    <a:pt x="71732" y="189619"/>
                    <a:pt x="70035" y="189619"/>
                  </a:cubicBezTo>
                  <a:lnTo>
                    <a:pt x="67002" y="189619"/>
                  </a:lnTo>
                  <a:lnTo>
                    <a:pt x="67002" y="187727"/>
                  </a:lnTo>
                  <a:cubicBezTo>
                    <a:pt x="67002" y="186781"/>
                    <a:pt x="67785" y="185998"/>
                    <a:pt x="68731" y="185998"/>
                  </a:cubicBezTo>
                  <a:close/>
                  <a:moveTo>
                    <a:pt x="78092" y="0"/>
                  </a:moveTo>
                  <a:cubicBezTo>
                    <a:pt x="74145" y="0"/>
                    <a:pt x="70949" y="3229"/>
                    <a:pt x="70949" y="7176"/>
                  </a:cubicBezTo>
                  <a:lnTo>
                    <a:pt x="70949" y="13863"/>
                  </a:lnTo>
                  <a:lnTo>
                    <a:pt x="61195" y="13863"/>
                  </a:lnTo>
                  <a:cubicBezTo>
                    <a:pt x="57248" y="13863"/>
                    <a:pt x="54052" y="17060"/>
                    <a:pt x="54052" y="21040"/>
                  </a:cubicBezTo>
                  <a:lnTo>
                    <a:pt x="54052" y="32294"/>
                  </a:lnTo>
                  <a:cubicBezTo>
                    <a:pt x="54052" y="41427"/>
                    <a:pt x="58325" y="49550"/>
                    <a:pt x="65012" y="54801"/>
                  </a:cubicBezTo>
                  <a:cubicBezTo>
                    <a:pt x="62402" y="56856"/>
                    <a:pt x="60151" y="59336"/>
                    <a:pt x="58423" y="62141"/>
                  </a:cubicBezTo>
                  <a:lnTo>
                    <a:pt x="53497" y="61423"/>
                  </a:lnTo>
                  <a:cubicBezTo>
                    <a:pt x="52910" y="61325"/>
                    <a:pt x="52421" y="60967"/>
                    <a:pt x="52160" y="60412"/>
                  </a:cubicBezTo>
                  <a:lnTo>
                    <a:pt x="45244" y="46418"/>
                  </a:lnTo>
                  <a:cubicBezTo>
                    <a:pt x="43907" y="43711"/>
                    <a:pt x="41167" y="42014"/>
                    <a:pt x="38133" y="42014"/>
                  </a:cubicBezTo>
                  <a:cubicBezTo>
                    <a:pt x="35099" y="42014"/>
                    <a:pt x="32392" y="43711"/>
                    <a:pt x="31055" y="46418"/>
                  </a:cubicBezTo>
                  <a:lnTo>
                    <a:pt x="24139" y="60412"/>
                  </a:lnTo>
                  <a:cubicBezTo>
                    <a:pt x="23878" y="60967"/>
                    <a:pt x="23356" y="61325"/>
                    <a:pt x="22769" y="61423"/>
                  </a:cubicBezTo>
                  <a:lnTo>
                    <a:pt x="7340" y="63674"/>
                  </a:lnTo>
                  <a:cubicBezTo>
                    <a:pt x="4306" y="64098"/>
                    <a:pt x="1860" y="66153"/>
                    <a:pt x="946" y="69056"/>
                  </a:cubicBezTo>
                  <a:cubicBezTo>
                    <a:pt x="0" y="71927"/>
                    <a:pt x="751" y="75058"/>
                    <a:pt x="2936" y="77179"/>
                  </a:cubicBezTo>
                  <a:lnTo>
                    <a:pt x="4469" y="78646"/>
                  </a:lnTo>
                  <a:cubicBezTo>
                    <a:pt x="5057" y="79234"/>
                    <a:pt x="5807" y="79527"/>
                    <a:pt x="6590" y="79527"/>
                  </a:cubicBezTo>
                  <a:cubicBezTo>
                    <a:pt x="7373" y="79527"/>
                    <a:pt x="8188" y="79201"/>
                    <a:pt x="8775" y="78581"/>
                  </a:cubicBezTo>
                  <a:cubicBezTo>
                    <a:pt x="9950" y="77374"/>
                    <a:pt x="9917" y="75450"/>
                    <a:pt x="8710" y="74275"/>
                  </a:cubicBezTo>
                  <a:lnTo>
                    <a:pt x="7209" y="72775"/>
                  </a:lnTo>
                  <a:cubicBezTo>
                    <a:pt x="6492" y="72090"/>
                    <a:pt x="6655" y="71274"/>
                    <a:pt x="6753" y="70948"/>
                  </a:cubicBezTo>
                  <a:cubicBezTo>
                    <a:pt x="6851" y="70622"/>
                    <a:pt x="7209" y="69872"/>
                    <a:pt x="8221" y="69709"/>
                  </a:cubicBezTo>
                  <a:lnTo>
                    <a:pt x="23650" y="67458"/>
                  </a:lnTo>
                  <a:cubicBezTo>
                    <a:pt x="26227" y="67099"/>
                    <a:pt x="28478" y="65468"/>
                    <a:pt x="29619" y="63119"/>
                  </a:cubicBezTo>
                  <a:lnTo>
                    <a:pt x="36535" y="49126"/>
                  </a:lnTo>
                  <a:cubicBezTo>
                    <a:pt x="36959" y="48212"/>
                    <a:pt x="37807" y="48114"/>
                    <a:pt x="38133" y="48114"/>
                  </a:cubicBezTo>
                  <a:cubicBezTo>
                    <a:pt x="38492" y="48114"/>
                    <a:pt x="39307" y="48212"/>
                    <a:pt x="39764" y="49126"/>
                  </a:cubicBezTo>
                  <a:lnTo>
                    <a:pt x="46679" y="63119"/>
                  </a:lnTo>
                  <a:cubicBezTo>
                    <a:pt x="47821" y="65468"/>
                    <a:pt x="50039" y="67099"/>
                    <a:pt x="52616" y="67458"/>
                  </a:cubicBezTo>
                  <a:lnTo>
                    <a:pt x="55650" y="67915"/>
                  </a:lnTo>
                  <a:cubicBezTo>
                    <a:pt x="54606" y="70883"/>
                    <a:pt x="54052" y="74047"/>
                    <a:pt x="54052" y="77309"/>
                  </a:cubicBezTo>
                  <a:lnTo>
                    <a:pt x="54052" y="107124"/>
                  </a:lnTo>
                  <a:lnTo>
                    <a:pt x="41819" y="100730"/>
                  </a:lnTo>
                  <a:cubicBezTo>
                    <a:pt x="40677" y="100110"/>
                    <a:pt x="39413" y="99800"/>
                    <a:pt x="38145" y="99800"/>
                  </a:cubicBezTo>
                  <a:cubicBezTo>
                    <a:pt x="36877" y="99800"/>
                    <a:pt x="35605" y="100110"/>
                    <a:pt x="34447" y="100730"/>
                  </a:cubicBezTo>
                  <a:lnTo>
                    <a:pt x="20649" y="107972"/>
                  </a:lnTo>
                  <a:cubicBezTo>
                    <a:pt x="20338" y="108138"/>
                    <a:pt x="20050" y="108199"/>
                    <a:pt x="19794" y="108199"/>
                  </a:cubicBezTo>
                  <a:cubicBezTo>
                    <a:pt x="19296" y="108199"/>
                    <a:pt x="18918" y="107970"/>
                    <a:pt x="18724" y="107841"/>
                  </a:cubicBezTo>
                  <a:cubicBezTo>
                    <a:pt x="18463" y="107646"/>
                    <a:pt x="17844" y="107091"/>
                    <a:pt x="18007" y="106080"/>
                  </a:cubicBezTo>
                  <a:lnTo>
                    <a:pt x="20649" y="90683"/>
                  </a:lnTo>
                  <a:cubicBezTo>
                    <a:pt x="21040" y="88498"/>
                    <a:pt x="20453" y="86247"/>
                    <a:pt x="19083" y="84485"/>
                  </a:cubicBezTo>
                  <a:cubicBezTo>
                    <a:pt x="18479" y="83712"/>
                    <a:pt x="17581" y="83309"/>
                    <a:pt x="16678" y="83309"/>
                  </a:cubicBezTo>
                  <a:cubicBezTo>
                    <a:pt x="16020" y="83309"/>
                    <a:pt x="15360" y="83523"/>
                    <a:pt x="14810" y="83964"/>
                  </a:cubicBezTo>
                  <a:cubicBezTo>
                    <a:pt x="13472" y="85007"/>
                    <a:pt x="13244" y="86932"/>
                    <a:pt x="14288" y="88237"/>
                  </a:cubicBezTo>
                  <a:cubicBezTo>
                    <a:pt x="14582" y="88661"/>
                    <a:pt x="14712" y="89150"/>
                    <a:pt x="14647" y="89672"/>
                  </a:cubicBezTo>
                  <a:lnTo>
                    <a:pt x="12005" y="105036"/>
                  </a:lnTo>
                  <a:cubicBezTo>
                    <a:pt x="11483" y="108037"/>
                    <a:pt x="12690" y="111005"/>
                    <a:pt x="15136" y="112799"/>
                  </a:cubicBezTo>
                  <a:cubicBezTo>
                    <a:pt x="16532" y="113810"/>
                    <a:pt x="18155" y="114323"/>
                    <a:pt x="19785" y="114323"/>
                  </a:cubicBezTo>
                  <a:cubicBezTo>
                    <a:pt x="21049" y="114323"/>
                    <a:pt x="22318" y="114014"/>
                    <a:pt x="23487" y="113387"/>
                  </a:cubicBezTo>
                  <a:lnTo>
                    <a:pt x="37318" y="106145"/>
                  </a:lnTo>
                  <a:cubicBezTo>
                    <a:pt x="37579" y="105998"/>
                    <a:pt x="37864" y="105925"/>
                    <a:pt x="38149" y="105925"/>
                  </a:cubicBezTo>
                  <a:cubicBezTo>
                    <a:pt x="38435" y="105925"/>
                    <a:pt x="38720" y="105998"/>
                    <a:pt x="38981" y="106145"/>
                  </a:cubicBezTo>
                  <a:lnTo>
                    <a:pt x="52812" y="113387"/>
                  </a:lnTo>
                  <a:cubicBezTo>
                    <a:pt x="53203" y="113615"/>
                    <a:pt x="53628" y="113778"/>
                    <a:pt x="54052" y="113909"/>
                  </a:cubicBezTo>
                  <a:lnTo>
                    <a:pt x="54052" y="119421"/>
                  </a:lnTo>
                  <a:cubicBezTo>
                    <a:pt x="54052" y="123368"/>
                    <a:pt x="57248" y="126598"/>
                    <a:pt x="61195" y="126598"/>
                  </a:cubicBezTo>
                  <a:lnTo>
                    <a:pt x="73917" y="126598"/>
                  </a:lnTo>
                  <a:lnTo>
                    <a:pt x="73917" y="179899"/>
                  </a:lnTo>
                  <a:lnTo>
                    <a:pt x="68731" y="179899"/>
                  </a:lnTo>
                  <a:cubicBezTo>
                    <a:pt x="64425" y="179899"/>
                    <a:pt x="60902" y="183421"/>
                    <a:pt x="60902" y="187727"/>
                  </a:cubicBezTo>
                  <a:lnTo>
                    <a:pt x="60902" y="189848"/>
                  </a:lnTo>
                  <a:cubicBezTo>
                    <a:pt x="58684" y="190533"/>
                    <a:pt x="57053" y="192620"/>
                    <a:pt x="57053" y="195067"/>
                  </a:cubicBezTo>
                  <a:lnTo>
                    <a:pt x="57053" y="203320"/>
                  </a:lnTo>
                  <a:cubicBezTo>
                    <a:pt x="57053" y="206321"/>
                    <a:pt x="59499" y="208767"/>
                    <a:pt x="62500" y="208767"/>
                  </a:cubicBezTo>
                  <a:lnTo>
                    <a:pt x="102753" y="208767"/>
                  </a:lnTo>
                  <a:cubicBezTo>
                    <a:pt x="105754" y="208767"/>
                    <a:pt x="108201" y="206321"/>
                    <a:pt x="108201" y="203320"/>
                  </a:cubicBezTo>
                  <a:lnTo>
                    <a:pt x="108201" y="195067"/>
                  </a:lnTo>
                  <a:cubicBezTo>
                    <a:pt x="108201" y="192620"/>
                    <a:pt x="106570" y="190533"/>
                    <a:pt x="104351" y="189848"/>
                  </a:cubicBezTo>
                  <a:lnTo>
                    <a:pt x="104351" y="187727"/>
                  </a:lnTo>
                  <a:cubicBezTo>
                    <a:pt x="104351" y="183421"/>
                    <a:pt x="100828" y="179899"/>
                    <a:pt x="96523" y="179899"/>
                  </a:cubicBezTo>
                  <a:lnTo>
                    <a:pt x="91336" y="179899"/>
                  </a:lnTo>
                  <a:lnTo>
                    <a:pt x="91336" y="126598"/>
                  </a:lnTo>
                  <a:lnTo>
                    <a:pt x="104058" y="126598"/>
                  </a:lnTo>
                  <a:cubicBezTo>
                    <a:pt x="108005" y="126598"/>
                    <a:pt x="111202" y="123368"/>
                    <a:pt x="111202" y="119421"/>
                  </a:cubicBezTo>
                  <a:lnTo>
                    <a:pt x="111202" y="113909"/>
                  </a:lnTo>
                  <a:cubicBezTo>
                    <a:pt x="111626" y="113778"/>
                    <a:pt x="112050" y="113615"/>
                    <a:pt x="112441" y="113387"/>
                  </a:cubicBezTo>
                  <a:lnTo>
                    <a:pt x="126272" y="106145"/>
                  </a:lnTo>
                  <a:cubicBezTo>
                    <a:pt x="126533" y="105998"/>
                    <a:pt x="126818" y="105925"/>
                    <a:pt x="127104" y="105925"/>
                  </a:cubicBezTo>
                  <a:cubicBezTo>
                    <a:pt x="127389" y="105925"/>
                    <a:pt x="127675" y="105998"/>
                    <a:pt x="127936" y="106145"/>
                  </a:cubicBezTo>
                  <a:lnTo>
                    <a:pt x="141766" y="113387"/>
                  </a:lnTo>
                  <a:cubicBezTo>
                    <a:pt x="142935" y="114014"/>
                    <a:pt x="144204" y="114323"/>
                    <a:pt x="145469" y="114323"/>
                  </a:cubicBezTo>
                  <a:cubicBezTo>
                    <a:pt x="147098" y="114323"/>
                    <a:pt x="148721" y="113810"/>
                    <a:pt x="150117" y="112799"/>
                  </a:cubicBezTo>
                  <a:cubicBezTo>
                    <a:pt x="152564" y="111005"/>
                    <a:pt x="153770" y="108037"/>
                    <a:pt x="153249" y="105036"/>
                  </a:cubicBezTo>
                  <a:lnTo>
                    <a:pt x="150606" y="89672"/>
                  </a:lnTo>
                  <a:cubicBezTo>
                    <a:pt x="150509" y="89085"/>
                    <a:pt x="150704" y="88465"/>
                    <a:pt x="151128" y="88074"/>
                  </a:cubicBezTo>
                  <a:lnTo>
                    <a:pt x="162317" y="77179"/>
                  </a:lnTo>
                  <a:cubicBezTo>
                    <a:pt x="164502" y="75058"/>
                    <a:pt x="165253" y="71927"/>
                    <a:pt x="164307" y="69056"/>
                  </a:cubicBezTo>
                  <a:cubicBezTo>
                    <a:pt x="163393" y="66153"/>
                    <a:pt x="160947" y="64098"/>
                    <a:pt x="157913" y="63674"/>
                  </a:cubicBezTo>
                  <a:lnTo>
                    <a:pt x="142484" y="61423"/>
                  </a:lnTo>
                  <a:cubicBezTo>
                    <a:pt x="141897" y="61325"/>
                    <a:pt x="141375" y="60967"/>
                    <a:pt x="141114" y="60412"/>
                  </a:cubicBezTo>
                  <a:lnTo>
                    <a:pt x="134199" y="46418"/>
                  </a:lnTo>
                  <a:cubicBezTo>
                    <a:pt x="132861" y="43711"/>
                    <a:pt x="130154" y="42014"/>
                    <a:pt x="127120" y="42014"/>
                  </a:cubicBezTo>
                  <a:cubicBezTo>
                    <a:pt x="124086" y="42014"/>
                    <a:pt x="121346" y="43711"/>
                    <a:pt x="120009" y="46418"/>
                  </a:cubicBezTo>
                  <a:lnTo>
                    <a:pt x="113094" y="60412"/>
                  </a:lnTo>
                  <a:cubicBezTo>
                    <a:pt x="112833" y="60967"/>
                    <a:pt x="112343" y="61325"/>
                    <a:pt x="111756" y="61423"/>
                  </a:cubicBezTo>
                  <a:lnTo>
                    <a:pt x="106831" y="62141"/>
                  </a:lnTo>
                  <a:cubicBezTo>
                    <a:pt x="105102" y="59336"/>
                    <a:pt x="102851" y="56856"/>
                    <a:pt x="100241" y="54801"/>
                  </a:cubicBezTo>
                  <a:cubicBezTo>
                    <a:pt x="106928" y="49550"/>
                    <a:pt x="111202" y="41427"/>
                    <a:pt x="111202" y="32294"/>
                  </a:cubicBezTo>
                  <a:lnTo>
                    <a:pt x="111202" y="21040"/>
                  </a:lnTo>
                  <a:cubicBezTo>
                    <a:pt x="111202" y="17060"/>
                    <a:pt x="108005" y="13863"/>
                    <a:pt x="104058" y="13863"/>
                  </a:cubicBezTo>
                  <a:lnTo>
                    <a:pt x="94304" y="13863"/>
                  </a:lnTo>
                  <a:lnTo>
                    <a:pt x="94304" y="7176"/>
                  </a:lnTo>
                  <a:cubicBezTo>
                    <a:pt x="94304" y="3229"/>
                    <a:pt x="91108" y="0"/>
                    <a:pt x="8716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9"/>
            <p:cNvSpPr/>
            <p:nvPr/>
          </p:nvSpPr>
          <p:spPr>
            <a:xfrm>
              <a:off x="3723550" y="2559825"/>
              <a:ext cx="153325" cy="340900"/>
            </a:xfrm>
            <a:custGeom>
              <a:rect b="b" l="l" r="r" t="t"/>
              <a:pathLst>
                <a:path extrusionOk="0" h="13636" w="6133">
                  <a:moveTo>
                    <a:pt x="3067" y="1"/>
                  </a:moveTo>
                  <a:cubicBezTo>
                    <a:pt x="1370" y="1"/>
                    <a:pt x="0" y="1371"/>
                    <a:pt x="0" y="3067"/>
                  </a:cubicBezTo>
                  <a:lnTo>
                    <a:pt x="0" y="10570"/>
                  </a:lnTo>
                  <a:cubicBezTo>
                    <a:pt x="0" y="12266"/>
                    <a:pt x="1370" y="13636"/>
                    <a:pt x="3067" y="13636"/>
                  </a:cubicBezTo>
                  <a:cubicBezTo>
                    <a:pt x="4763" y="13636"/>
                    <a:pt x="6133" y="12266"/>
                    <a:pt x="6133" y="10570"/>
                  </a:cubicBezTo>
                  <a:lnTo>
                    <a:pt x="6133" y="3067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9"/>
            <p:cNvSpPr/>
            <p:nvPr/>
          </p:nvSpPr>
          <p:spPr>
            <a:xfrm>
              <a:off x="3629775" y="2083575"/>
              <a:ext cx="340900" cy="340900"/>
            </a:xfrm>
            <a:custGeom>
              <a:rect b="b" l="l" r="r" t="t"/>
              <a:pathLst>
                <a:path extrusionOk="0" h="13636" w="13636">
                  <a:moveTo>
                    <a:pt x="6818" y="1"/>
                  </a:moveTo>
                  <a:cubicBezTo>
                    <a:pt x="5121" y="1"/>
                    <a:pt x="3751" y="1371"/>
                    <a:pt x="3751" y="3067"/>
                  </a:cubicBezTo>
                  <a:lnTo>
                    <a:pt x="3751" y="3752"/>
                  </a:lnTo>
                  <a:lnTo>
                    <a:pt x="3066" y="3752"/>
                  </a:lnTo>
                  <a:cubicBezTo>
                    <a:pt x="1370" y="3752"/>
                    <a:pt x="0" y="5122"/>
                    <a:pt x="0" y="6818"/>
                  </a:cubicBezTo>
                  <a:cubicBezTo>
                    <a:pt x="0" y="8515"/>
                    <a:pt x="1370" y="9885"/>
                    <a:pt x="3066" y="9885"/>
                  </a:cubicBezTo>
                  <a:lnTo>
                    <a:pt x="3751" y="9885"/>
                  </a:lnTo>
                  <a:lnTo>
                    <a:pt x="3751" y="10570"/>
                  </a:lnTo>
                  <a:cubicBezTo>
                    <a:pt x="3751" y="12266"/>
                    <a:pt x="5121" y="13636"/>
                    <a:pt x="6818" y="13636"/>
                  </a:cubicBezTo>
                  <a:cubicBezTo>
                    <a:pt x="8514" y="13636"/>
                    <a:pt x="9884" y="12266"/>
                    <a:pt x="9884" y="10570"/>
                  </a:cubicBezTo>
                  <a:lnTo>
                    <a:pt x="9884" y="9885"/>
                  </a:lnTo>
                  <a:lnTo>
                    <a:pt x="10569" y="9885"/>
                  </a:lnTo>
                  <a:cubicBezTo>
                    <a:pt x="12265" y="9885"/>
                    <a:pt x="13635" y="8515"/>
                    <a:pt x="13635" y="6818"/>
                  </a:cubicBezTo>
                  <a:cubicBezTo>
                    <a:pt x="13635" y="5122"/>
                    <a:pt x="12265" y="3752"/>
                    <a:pt x="10569" y="3752"/>
                  </a:cubicBezTo>
                  <a:lnTo>
                    <a:pt x="9884" y="3752"/>
                  </a:lnTo>
                  <a:lnTo>
                    <a:pt x="9884" y="3067"/>
                  </a:lnTo>
                  <a:cubicBezTo>
                    <a:pt x="9884" y="1371"/>
                    <a:pt x="8514" y="1"/>
                    <a:pt x="681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9"/>
            <p:cNvSpPr/>
            <p:nvPr/>
          </p:nvSpPr>
          <p:spPr>
            <a:xfrm>
              <a:off x="3629775" y="1096025"/>
              <a:ext cx="340900" cy="152525"/>
            </a:xfrm>
            <a:custGeom>
              <a:rect b="b" l="l" r="r" t="t"/>
              <a:pathLst>
                <a:path extrusionOk="0" h="6101" w="13636">
                  <a:moveTo>
                    <a:pt x="3066" y="0"/>
                  </a:moveTo>
                  <a:cubicBezTo>
                    <a:pt x="1370" y="0"/>
                    <a:pt x="0" y="1370"/>
                    <a:pt x="0" y="3034"/>
                  </a:cubicBezTo>
                  <a:cubicBezTo>
                    <a:pt x="0" y="4730"/>
                    <a:pt x="1370" y="6100"/>
                    <a:pt x="3066" y="6100"/>
                  </a:cubicBezTo>
                  <a:lnTo>
                    <a:pt x="10569" y="6100"/>
                  </a:lnTo>
                  <a:cubicBezTo>
                    <a:pt x="12265" y="6100"/>
                    <a:pt x="13635" y="4730"/>
                    <a:pt x="13635" y="3034"/>
                  </a:cubicBezTo>
                  <a:cubicBezTo>
                    <a:pt x="13635" y="1370"/>
                    <a:pt x="12265" y="0"/>
                    <a:pt x="1056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" name="Google Shape;236;p29"/>
          <p:cNvGrpSpPr/>
          <p:nvPr/>
        </p:nvGrpSpPr>
        <p:grpSpPr>
          <a:xfrm>
            <a:off x="969618" y="2552659"/>
            <a:ext cx="394481" cy="371576"/>
            <a:chOff x="1152275" y="353925"/>
            <a:chExt cx="5295050" cy="4987600"/>
          </a:xfrm>
        </p:grpSpPr>
        <p:sp>
          <p:nvSpPr>
            <p:cNvPr id="237" name="Google Shape;237;p29"/>
            <p:cNvSpPr/>
            <p:nvPr/>
          </p:nvSpPr>
          <p:spPr>
            <a:xfrm>
              <a:off x="1152275" y="1708450"/>
              <a:ext cx="2307900" cy="3353350"/>
            </a:xfrm>
            <a:custGeom>
              <a:rect b="b" l="l" r="r" t="t"/>
              <a:pathLst>
                <a:path extrusionOk="0" h="134134" w="92316">
                  <a:moveTo>
                    <a:pt x="66350" y="6133"/>
                  </a:moveTo>
                  <a:cubicBezTo>
                    <a:pt x="66904" y="6133"/>
                    <a:pt x="67361" y="6590"/>
                    <a:pt x="67361" y="7144"/>
                  </a:cubicBezTo>
                  <a:lnTo>
                    <a:pt x="67361" y="12331"/>
                  </a:lnTo>
                  <a:lnTo>
                    <a:pt x="40808" y="12331"/>
                  </a:lnTo>
                  <a:lnTo>
                    <a:pt x="40808" y="7144"/>
                  </a:lnTo>
                  <a:cubicBezTo>
                    <a:pt x="40808" y="6590"/>
                    <a:pt x="41265" y="6133"/>
                    <a:pt x="41820" y="6133"/>
                  </a:cubicBezTo>
                  <a:close/>
                  <a:moveTo>
                    <a:pt x="41820" y="1"/>
                  </a:moveTo>
                  <a:cubicBezTo>
                    <a:pt x="37873" y="1"/>
                    <a:pt x="34676" y="3197"/>
                    <a:pt x="34676" y="7144"/>
                  </a:cubicBezTo>
                  <a:lnTo>
                    <a:pt x="34676" y="12331"/>
                  </a:lnTo>
                  <a:lnTo>
                    <a:pt x="33860" y="12331"/>
                  </a:lnTo>
                  <a:cubicBezTo>
                    <a:pt x="29913" y="12331"/>
                    <a:pt x="26488" y="15006"/>
                    <a:pt x="25477" y="18790"/>
                  </a:cubicBezTo>
                  <a:lnTo>
                    <a:pt x="2643" y="104808"/>
                  </a:lnTo>
                  <a:cubicBezTo>
                    <a:pt x="1" y="114692"/>
                    <a:pt x="2121" y="124935"/>
                    <a:pt x="8417" y="132992"/>
                  </a:cubicBezTo>
                  <a:cubicBezTo>
                    <a:pt x="9037" y="133742"/>
                    <a:pt x="9917" y="134133"/>
                    <a:pt x="10831" y="134133"/>
                  </a:cubicBezTo>
                  <a:cubicBezTo>
                    <a:pt x="11483" y="134133"/>
                    <a:pt x="12168" y="133938"/>
                    <a:pt x="12723" y="133481"/>
                  </a:cubicBezTo>
                  <a:cubicBezTo>
                    <a:pt x="14060" y="132437"/>
                    <a:pt x="14288" y="130545"/>
                    <a:pt x="13245" y="129208"/>
                  </a:cubicBezTo>
                  <a:cubicBezTo>
                    <a:pt x="8123" y="122684"/>
                    <a:pt x="6427" y="114366"/>
                    <a:pt x="8547" y="106374"/>
                  </a:cubicBezTo>
                  <a:lnTo>
                    <a:pt x="31381" y="20355"/>
                  </a:lnTo>
                  <a:cubicBezTo>
                    <a:pt x="31675" y="19246"/>
                    <a:pt x="32686" y="18463"/>
                    <a:pt x="33860" y="18463"/>
                  </a:cubicBezTo>
                  <a:lnTo>
                    <a:pt x="71438" y="18463"/>
                  </a:lnTo>
                  <a:cubicBezTo>
                    <a:pt x="72841" y="18463"/>
                    <a:pt x="73983" y="19605"/>
                    <a:pt x="73983" y="21008"/>
                  </a:cubicBezTo>
                  <a:lnTo>
                    <a:pt x="73983" y="31414"/>
                  </a:lnTo>
                  <a:cubicBezTo>
                    <a:pt x="73983" y="33110"/>
                    <a:pt x="75353" y="34480"/>
                    <a:pt x="77049" y="34480"/>
                  </a:cubicBezTo>
                  <a:lnTo>
                    <a:pt x="89281" y="34480"/>
                  </a:lnTo>
                  <a:cubicBezTo>
                    <a:pt x="90945" y="34480"/>
                    <a:pt x="92315" y="33110"/>
                    <a:pt x="92315" y="31414"/>
                  </a:cubicBezTo>
                  <a:cubicBezTo>
                    <a:pt x="92315" y="29717"/>
                    <a:pt x="90945" y="28347"/>
                    <a:pt x="89281" y="28347"/>
                  </a:cubicBezTo>
                  <a:lnTo>
                    <a:pt x="80115" y="28347"/>
                  </a:lnTo>
                  <a:lnTo>
                    <a:pt x="80115" y="21008"/>
                  </a:lnTo>
                  <a:cubicBezTo>
                    <a:pt x="80115" y="16930"/>
                    <a:pt x="77277" y="13538"/>
                    <a:pt x="73493" y="12592"/>
                  </a:cubicBezTo>
                  <a:lnTo>
                    <a:pt x="73493" y="7144"/>
                  </a:lnTo>
                  <a:cubicBezTo>
                    <a:pt x="73493" y="3197"/>
                    <a:pt x="70297" y="1"/>
                    <a:pt x="6635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9"/>
            <p:cNvSpPr/>
            <p:nvPr/>
          </p:nvSpPr>
          <p:spPr>
            <a:xfrm>
              <a:off x="1613850" y="1708450"/>
              <a:ext cx="4833475" cy="3633075"/>
            </a:xfrm>
            <a:custGeom>
              <a:rect b="b" l="l" r="r" t="t"/>
              <a:pathLst>
                <a:path extrusionOk="0" h="145323" w="193339">
                  <a:moveTo>
                    <a:pt x="59010" y="84356"/>
                  </a:moveTo>
                  <a:cubicBezTo>
                    <a:pt x="65240" y="84356"/>
                    <a:pt x="70297" y="89412"/>
                    <a:pt x="70297" y="95642"/>
                  </a:cubicBezTo>
                  <a:cubicBezTo>
                    <a:pt x="70297" y="101840"/>
                    <a:pt x="65240" y="106896"/>
                    <a:pt x="59010" y="106896"/>
                  </a:cubicBezTo>
                  <a:cubicBezTo>
                    <a:pt x="52780" y="106896"/>
                    <a:pt x="47724" y="101840"/>
                    <a:pt x="47724" y="95642"/>
                  </a:cubicBezTo>
                  <a:cubicBezTo>
                    <a:pt x="47724" y="89412"/>
                    <a:pt x="52780" y="84356"/>
                    <a:pt x="59010" y="84356"/>
                  </a:cubicBezTo>
                  <a:close/>
                  <a:moveTo>
                    <a:pt x="115899" y="84356"/>
                  </a:moveTo>
                  <a:cubicBezTo>
                    <a:pt x="122129" y="84356"/>
                    <a:pt x="127186" y="89412"/>
                    <a:pt x="127186" y="95642"/>
                  </a:cubicBezTo>
                  <a:cubicBezTo>
                    <a:pt x="127186" y="101840"/>
                    <a:pt x="122129" y="106896"/>
                    <a:pt x="115899" y="106896"/>
                  </a:cubicBezTo>
                  <a:cubicBezTo>
                    <a:pt x="109669" y="106896"/>
                    <a:pt x="104613" y="101840"/>
                    <a:pt x="104613" y="95642"/>
                  </a:cubicBezTo>
                  <a:cubicBezTo>
                    <a:pt x="104613" y="89412"/>
                    <a:pt x="109669" y="84356"/>
                    <a:pt x="115899" y="84356"/>
                  </a:cubicBezTo>
                  <a:close/>
                  <a:moveTo>
                    <a:pt x="127022" y="1"/>
                  </a:moveTo>
                  <a:cubicBezTo>
                    <a:pt x="123075" y="1"/>
                    <a:pt x="119879" y="3197"/>
                    <a:pt x="119879" y="7144"/>
                  </a:cubicBezTo>
                  <a:lnTo>
                    <a:pt x="119879" y="12592"/>
                  </a:lnTo>
                  <a:cubicBezTo>
                    <a:pt x="116095" y="13538"/>
                    <a:pt x="113257" y="16930"/>
                    <a:pt x="113257" y="21008"/>
                  </a:cubicBezTo>
                  <a:lnTo>
                    <a:pt x="113257" y="28347"/>
                  </a:lnTo>
                  <a:lnTo>
                    <a:pt x="84943" y="28347"/>
                  </a:lnTo>
                  <a:cubicBezTo>
                    <a:pt x="83247" y="28347"/>
                    <a:pt x="81877" y="29717"/>
                    <a:pt x="81877" y="31414"/>
                  </a:cubicBezTo>
                  <a:cubicBezTo>
                    <a:pt x="81877" y="33110"/>
                    <a:pt x="83247" y="34480"/>
                    <a:pt x="84943" y="34480"/>
                  </a:cubicBezTo>
                  <a:lnTo>
                    <a:pt x="116323" y="34480"/>
                  </a:lnTo>
                  <a:cubicBezTo>
                    <a:pt x="118019" y="34480"/>
                    <a:pt x="119389" y="33110"/>
                    <a:pt x="119389" y="31414"/>
                  </a:cubicBezTo>
                  <a:lnTo>
                    <a:pt x="119389" y="21008"/>
                  </a:lnTo>
                  <a:cubicBezTo>
                    <a:pt x="119389" y="19605"/>
                    <a:pt x="120531" y="18463"/>
                    <a:pt x="121934" y="18463"/>
                  </a:cubicBezTo>
                  <a:lnTo>
                    <a:pt x="159512" y="18463"/>
                  </a:lnTo>
                  <a:cubicBezTo>
                    <a:pt x="160686" y="18463"/>
                    <a:pt x="161697" y="19246"/>
                    <a:pt x="161991" y="20355"/>
                  </a:cubicBezTo>
                  <a:lnTo>
                    <a:pt x="184825" y="106374"/>
                  </a:lnTo>
                  <a:cubicBezTo>
                    <a:pt x="186913" y="114268"/>
                    <a:pt x="185282" y="122521"/>
                    <a:pt x="180291" y="129012"/>
                  </a:cubicBezTo>
                  <a:cubicBezTo>
                    <a:pt x="175300" y="135471"/>
                    <a:pt x="167765" y="139190"/>
                    <a:pt x="159610" y="139190"/>
                  </a:cubicBezTo>
                  <a:cubicBezTo>
                    <a:pt x="147769" y="139190"/>
                    <a:pt x="137396" y="131230"/>
                    <a:pt x="134362" y="119781"/>
                  </a:cubicBezTo>
                  <a:lnTo>
                    <a:pt x="130480" y="105134"/>
                  </a:lnTo>
                  <a:cubicBezTo>
                    <a:pt x="132242" y="102394"/>
                    <a:pt x="133285" y="99132"/>
                    <a:pt x="133285" y="95609"/>
                  </a:cubicBezTo>
                  <a:cubicBezTo>
                    <a:pt x="133285" y="86019"/>
                    <a:pt x="125489" y="78223"/>
                    <a:pt x="115899" y="78223"/>
                  </a:cubicBezTo>
                  <a:cubicBezTo>
                    <a:pt x="107777" y="78223"/>
                    <a:pt x="100959" y="83801"/>
                    <a:pt x="99035" y="91336"/>
                  </a:cubicBezTo>
                  <a:lnTo>
                    <a:pt x="75875" y="91336"/>
                  </a:lnTo>
                  <a:cubicBezTo>
                    <a:pt x="73950" y="83801"/>
                    <a:pt x="67132" y="78223"/>
                    <a:pt x="59010" y="78223"/>
                  </a:cubicBezTo>
                  <a:cubicBezTo>
                    <a:pt x="49420" y="78223"/>
                    <a:pt x="41624" y="86019"/>
                    <a:pt x="41624" y="95609"/>
                  </a:cubicBezTo>
                  <a:cubicBezTo>
                    <a:pt x="41624" y="99132"/>
                    <a:pt x="42667" y="102394"/>
                    <a:pt x="44429" y="105134"/>
                  </a:cubicBezTo>
                  <a:lnTo>
                    <a:pt x="40547" y="119781"/>
                  </a:lnTo>
                  <a:cubicBezTo>
                    <a:pt x="37514" y="131230"/>
                    <a:pt x="27140" y="139190"/>
                    <a:pt x="15332" y="139190"/>
                  </a:cubicBezTo>
                  <a:cubicBezTo>
                    <a:pt x="11613" y="139190"/>
                    <a:pt x="8025" y="138439"/>
                    <a:pt x="4698" y="136971"/>
                  </a:cubicBezTo>
                  <a:cubicBezTo>
                    <a:pt x="4294" y="136791"/>
                    <a:pt x="3873" y="136706"/>
                    <a:pt x="3458" y="136706"/>
                  </a:cubicBezTo>
                  <a:cubicBezTo>
                    <a:pt x="2297" y="136706"/>
                    <a:pt x="1190" y="137375"/>
                    <a:pt x="686" y="138505"/>
                  </a:cubicBezTo>
                  <a:cubicBezTo>
                    <a:pt x="1" y="140070"/>
                    <a:pt x="686" y="141864"/>
                    <a:pt x="2219" y="142549"/>
                  </a:cubicBezTo>
                  <a:cubicBezTo>
                    <a:pt x="6329" y="144376"/>
                    <a:pt x="10733" y="145322"/>
                    <a:pt x="15332" y="145322"/>
                  </a:cubicBezTo>
                  <a:cubicBezTo>
                    <a:pt x="29913" y="145322"/>
                    <a:pt x="42733" y="135471"/>
                    <a:pt x="46451" y="121347"/>
                  </a:cubicBezTo>
                  <a:lnTo>
                    <a:pt x="49452" y="110158"/>
                  </a:lnTo>
                  <a:cubicBezTo>
                    <a:pt x="52192" y="111952"/>
                    <a:pt x="55487" y="113028"/>
                    <a:pt x="59010" y="113028"/>
                  </a:cubicBezTo>
                  <a:cubicBezTo>
                    <a:pt x="67981" y="113028"/>
                    <a:pt x="75385" y="106211"/>
                    <a:pt x="76299" y="97469"/>
                  </a:cubicBezTo>
                  <a:lnTo>
                    <a:pt x="98611" y="97469"/>
                  </a:lnTo>
                  <a:cubicBezTo>
                    <a:pt x="99524" y="106211"/>
                    <a:pt x="106929" y="113028"/>
                    <a:pt x="115899" y="113028"/>
                  </a:cubicBezTo>
                  <a:cubicBezTo>
                    <a:pt x="119422" y="113028"/>
                    <a:pt x="122717" y="111952"/>
                    <a:pt x="125457" y="110158"/>
                  </a:cubicBezTo>
                  <a:lnTo>
                    <a:pt x="128458" y="121347"/>
                  </a:lnTo>
                  <a:cubicBezTo>
                    <a:pt x="132209" y="135471"/>
                    <a:pt x="144996" y="145322"/>
                    <a:pt x="159610" y="145322"/>
                  </a:cubicBezTo>
                  <a:cubicBezTo>
                    <a:pt x="169689" y="145322"/>
                    <a:pt x="178986" y="140723"/>
                    <a:pt x="185151" y="132731"/>
                  </a:cubicBezTo>
                  <a:cubicBezTo>
                    <a:pt x="191284" y="124739"/>
                    <a:pt x="193339" y="114562"/>
                    <a:pt x="190729" y="104808"/>
                  </a:cubicBezTo>
                  <a:lnTo>
                    <a:pt x="167895" y="18790"/>
                  </a:lnTo>
                  <a:cubicBezTo>
                    <a:pt x="166884" y="15006"/>
                    <a:pt x="163459" y="12331"/>
                    <a:pt x="159512" y="12331"/>
                  </a:cubicBezTo>
                  <a:lnTo>
                    <a:pt x="158696" y="12331"/>
                  </a:lnTo>
                  <a:lnTo>
                    <a:pt x="158696" y="7144"/>
                  </a:lnTo>
                  <a:cubicBezTo>
                    <a:pt x="158696" y="3197"/>
                    <a:pt x="155500" y="1"/>
                    <a:pt x="151553" y="1"/>
                  </a:cubicBezTo>
                  <a:lnTo>
                    <a:pt x="146105" y="1"/>
                  </a:lnTo>
                  <a:cubicBezTo>
                    <a:pt x="144409" y="1"/>
                    <a:pt x="143039" y="1371"/>
                    <a:pt x="143039" y="3067"/>
                  </a:cubicBezTo>
                  <a:cubicBezTo>
                    <a:pt x="143039" y="4763"/>
                    <a:pt x="144409" y="6133"/>
                    <a:pt x="146105" y="6133"/>
                  </a:cubicBezTo>
                  <a:lnTo>
                    <a:pt x="151553" y="6133"/>
                  </a:lnTo>
                  <a:cubicBezTo>
                    <a:pt x="152107" y="6133"/>
                    <a:pt x="152564" y="6590"/>
                    <a:pt x="152564" y="7144"/>
                  </a:cubicBezTo>
                  <a:lnTo>
                    <a:pt x="152564" y="12331"/>
                  </a:lnTo>
                  <a:lnTo>
                    <a:pt x="126011" y="12331"/>
                  </a:lnTo>
                  <a:lnTo>
                    <a:pt x="126011" y="7144"/>
                  </a:lnTo>
                  <a:cubicBezTo>
                    <a:pt x="126011" y="6590"/>
                    <a:pt x="126468" y="6133"/>
                    <a:pt x="127022" y="6133"/>
                  </a:cubicBezTo>
                  <a:lnTo>
                    <a:pt x="131948" y="6133"/>
                  </a:lnTo>
                  <a:cubicBezTo>
                    <a:pt x="133644" y="6133"/>
                    <a:pt x="135014" y="4763"/>
                    <a:pt x="135014" y="3067"/>
                  </a:cubicBezTo>
                  <a:cubicBezTo>
                    <a:pt x="135014" y="1371"/>
                    <a:pt x="133644" y="1"/>
                    <a:pt x="13194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9"/>
            <p:cNvSpPr/>
            <p:nvPr/>
          </p:nvSpPr>
          <p:spPr>
            <a:xfrm>
              <a:off x="3520475" y="3160025"/>
              <a:ext cx="559475" cy="559475"/>
            </a:xfrm>
            <a:custGeom>
              <a:rect b="b" l="l" r="r" t="t"/>
              <a:pathLst>
                <a:path extrusionOk="0" h="22379" w="22379">
                  <a:moveTo>
                    <a:pt x="11190" y="6101"/>
                  </a:moveTo>
                  <a:cubicBezTo>
                    <a:pt x="13995" y="6101"/>
                    <a:pt x="16278" y="8384"/>
                    <a:pt x="16278" y="11190"/>
                  </a:cubicBezTo>
                  <a:cubicBezTo>
                    <a:pt x="16278" y="13995"/>
                    <a:pt x="13995" y="16278"/>
                    <a:pt x="11190" y="16278"/>
                  </a:cubicBezTo>
                  <a:cubicBezTo>
                    <a:pt x="8384" y="16278"/>
                    <a:pt x="6101" y="13995"/>
                    <a:pt x="6101" y="11190"/>
                  </a:cubicBezTo>
                  <a:cubicBezTo>
                    <a:pt x="6101" y="8384"/>
                    <a:pt x="8384" y="6101"/>
                    <a:pt x="11190" y="6101"/>
                  </a:cubicBezTo>
                  <a:close/>
                  <a:moveTo>
                    <a:pt x="11190" y="1"/>
                  </a:moveTo>
                  <a:cubicBezTo>
                    <a:pt x="5024" y="1"/>
                    <a:pt x="1" y="5024"/>
                    <a:pt x="1" y="11190"/>
                  </a:cubicBezTo>
                  <a:cubicBezTo>
                    <a:pt x="1" y="17355"/>
                    <a:pt x="5024" y="22378"/>
                    <a:pt x="11190" y="22378"/>
                  </a:cubicBezTo>
                  <a:cubicBezTo>
                    <a:pt x="17355" y="22378"/>
                    <a:pt x="22378" y="17355"/>
                    <a:pt x="22378" y="11190"/>
                  </a:cubicBezTo>
                  <a:cubicBezTo>
                    <a:pt x="22378" y="5024"/>
                    <a:pt x="17355" y="1"/>
                    <a:pt x="1119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9"/>
            <p:cNvSpPr/>
            <p:nvPr/>
          </p:nvSpPr>
          <p:spPr>
            <a:xfrm>
              <a:off x="1923750" y="2598150"/>
              <a:ext cx="1012050" cy="1011250"/>
            </a:xfrm>
            <a:custGeom>
              <a:rect b="b" l="l" r="r" t="t"/>
              <a:pathLst>
                <a:path extrusionOk="0" h="40450" w="40482">
                  <a:moveTo>
                    <a:pt x="23226" y="6101"/>
                  </a:moveTo>
                  <a:lnTo>
                    <a:pt x="23226" y="14191"/>
                  </a:lnTo>
                  <a:cubicBezTo>
                    <a:pt x="23226" y="15887"/>
                    <a:pt x="24596" y="17257"/>
                    <a:pt x="26292" y="17257"/>
                  </a:cubicBezTo>
                  <a:lnTo>
                    <a:pt x="34349" y="17257"/>
                  </a:lnTo>
                  <a:lnTo>
                    <a:pt x="34349" y="23194"/>
                  </a:lnTo>
                  <a:lnTo>
                    <a:pt x="26292" y="23194"/>
                  </a:lnTo>
                  <a:cubicBezTo>
                    <a:pt x="24596" y="23194"/>
                    <a:pt x="23226" y="24564"/>
                    <a:pt x="23226" y="26260"/>
                  </a:cubicBezTo>
                  <a:lnTo>
                    <a:pt x="23226" y="34317"/>
                  </a:lnTo>
                  <a:lnTo>
                    <a:pt x="17256" y="34317"/>
                  </a:lnTo>
                  <a:lnTo>
                    <a:pt x="17256" y="26260"/>
                  </a:lnTo>
                  <a:cubicBezTo>
                    <a:pt x="17256" y="24564"/>
                    <a:pt x="15886" y="23194"/>
                    <a:pt x="14223" y="23194"/>
                  </a:cubicBezTo>
                  <a:lnTo>
                    <a:pt x="6133" y="23194"/>
                  </a:lnTo>
                  <a:lnTo>
                    <a:pt x="6133" y="17257"/>
                  </a:lnTo>
                  <a:lnTo>
                    <a:pt x="14223" y="17257"/>
                  </a:lnTo>
                  <a:cubicBezTo>
                    <a:pt x="15886" y="17257"/>
                    <a:pt x="17256" y="15887"/>
                    <a:pt x="17256" y="14191"/>
                  </a:cubicBezTo>
                  <a:lnTo>
                    <a:pt x="17256" y="6101"/>
                  </a:lnTo>
                  <a:close/>
                  <a:moveTo>
                    <a:pt x="16441" y="1"/>
                  </a:moveTo>
                  <a:cubicBezTo>
                    <a:pt x="13538" y="1"/>
                    <a:pt x="11156" y="2382"/>
                    <a:pt x="11156" y="5285"/>
                  </a:cubicBezTo>
                  <a:lnTo>
                    <a:pt x="11156" y="11124"/>
                  </a:lnTo>
                  <a:lnTo>
                    <a:pt x="5317" y="11124"/>
                  </a:lnTo>
                  <a:cubicBezTo>
                    <a:pt x="2382" y="11124"/>
                    <a:pt x="0" y="13506"/>
                    <a:pt x="0" y="16441"/>
                  </a:cubicBezTo>
                  <a:lnTo>
                    <a:pt x="0" y="24009"/>
                  </a:lnTo>
                  <a:cubicBezTo>
                    <a:pt x="0" y="26912"/>
                    <a:pt x="2382" y="29294"/>
                    <a:pt x="5317" y="29294"/>
                  </a:cubicBezTo>
                  <a:lnTo>
                    <a:pt x="11156" y="29294"/>
                  </a:lnTo>
                  <a:lnTo>
                    <a:pt x="11156" y="35132"/>
                  </a:lnTo>
                  <a:cubicBezTo>
                    <a:pt x="11156" y="38068"/>
                    <a:pt x="13538" y="40450"/>
                    <a:pt x="16441" y="40450"/>
                  </a:cubicBezTo>
                  <a:lnTo>
                    <a:pt x="24041" y="40450"/>
                  </a:lnTo>
                  <a:cubicBezTo>
                    <a:pt x="26944" y="40450"/>
                    <a:pt x="29326" y="38068"/>
                    <a:pt x="29326" y="35132"/>
                  </a:cubicBezTo>
                  <a:lnTo>
                    <a:pt x="29326" y="29294"/>
                  </a:lnTo>
                  <a:lnTo>
                    <a:pt x="35164" y="29294"/>
                  </a:lnTo>
                  <a:cubicBezTo>
                    <a:pt x="38100" y="29294"/>
                    <a:pt x="40482" y="26912"/>
                    <a:pt x="40482" y="24009"/>
                  </a:cubicBezTo>
                  <a:lnTo>
                    <a:pt x="40482" y="16441"/>
                  </a:lnTo>
                  <a:cubicBezTo>
                    <a:pt x="40482" y="13506"/>
                    <a:pt x="38100" y="11124"/>
                    <a:pt x="35164" y="11124"/>
                  </a:cubicBezTo>
                  <a:lnTo>
                    <a:pt x="29326" y="11124"/>
                  </a:lnTo>
                  <a:lnTo>
                    <a:pt x="29326" y="5285"/>
                  </a:lnTo>
                  <a:cubicBezTo>
                    <a:pt x="29326" y="2382"/>
                    <a:pt x="26944" y="1"/>
                    <a:pt x="2404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9"/>
            <p:cNvSpPr/>
            <p:nvPr/>
          </p:nvSpPr>
          <p:spPr>
            <a:xfrm>
              <a:off x="4910900" y="2460350"/>
              <a:ext cx="464050" cy="464025"/>
            </a:xfrm>
            <a:custGeom>
              <a:rect b="b" l="l" r="r" t="t"/>
              <a:pathLst>
                <a:path extrusionOk="0" h="18561" w="18562">
                  <a:moveTo>
                    <a:pt x="9265" y="6133"/>
                  </a:moveTo>
                  <a:cubicBezTo>
                    <a:pt x="11026" y="6133"/>
                    <a:pt x="12462" y="7535"/>
                    <a:pt x="12462" y="9297"/>
                  </a:cubicBezTo>
                  <a:cubicBezTo>
                    <a:pt x="12462" y="11026"/>
                    <a:pt x="11026" y="12461"/>
                    <a:pt x="9265" y="12461"/>
                  </a:cubicBezTo>
                  <a:cubicBezTo>
                    <a:pt x="7536" y="12461"/>
                    <a:pt x="6101" y="11026"/>
                    <a:pt x="6101" y="9297"/>
                  </a:cubicBezTo>
                  <a:cubicBezTo>
                    <a:pt x="6101" y="7535"/>
                    <a:pt x="7536" y="6133"/>
                    <a:pt x="9265" y="6133"/>
                  </a:cubicBezTo>
                  <a:close/>
                  <a:moveTo>
                    <a:pt x="9265" y="0"/>
                  </a:moveTo>
                  <a:cubicBezTo>
                    <a:pt x="4144" y="0"/>
                    <a:pt x="1" y="4175"/>
                    <a:pt x="1" y="9297"/>
                  </a:cubicBezTo>
                  <a:cubicBezTo>
                    <a:pt x="1" y="14418"/>
                    <a:pt x="4144" y="18561"/>
                    <a:pt x="9265" y="18561"/>
                  </a:cubicBezTo>
                  <a:cubicBezTo>
                    <a:pt x="14386" y="18561"/>
                    <a:pt x="18562" y="14418"/>
                    <a:pt x="18562" y="9297"/>
                  </a:cubicBezTo>
                  <a:cubicBezTo>
                    <a:pt x="18562" y="4175"/>
                    <a:pt x="14386" y="0"/>
                    <a:pt x="926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9"/>
            <p:cNvSpPr/>
            <p:nvPr/>
          </p:nvSpPr>
          <p:spPr>
            <a:xfrm>
              <a:off x="4910900" y="3282350"/>
              <a:ext cx="464050" cy="464050"/>
            </a:xfrm>
            <a:custGeom>
              <a:rect b="b" l="l" r="r" t="t"/>
              <a:pathLst>
                <a:path extrusionOk="0" h="18562" w="18562">
                  <a:moveTo>
                    <a:pt x="9265" y="6133"/>
                  </a:moveTo>
                  <a:cubicBezTo>
                    <a:pt x="11026" y="6133"/>
                    <a:pt x="12462" y="7536"/>
                    <a:pt x="12462" y="9298"/>
                  </a:cubicBezTo>
                  <a:cubicBezTo>
                    <a:pt x="12462" y="11026"/>
                    <a:pt x="11026" y="12462"/>
                    <a:pt x="9265" y="12462"/>
                  </a:cubicBezTo>
                  <a:cubicBezTo>
                    <a:pt x="7536" y="12462"/>
                    <a:pt x="6101" y="11026"/>
                    <a:pt x="6101" y="9298"/>
                  </a:cubicBezTo>
                  <a:cubicBezTo>
                    <a:pt x="6101" y="7536"/>
                    <a:pt x="7536" y="6133"/>
                    <a:pt x="9265" y="6133"/>
                  </a:cubicBezTo>
                  <a:close/>
                  <a:moveTo>
                    <a:pt x="9265" y="1"/>
                  </a:moveTo>
                  <a:cubicBezTo>
                    <a:pt x="4144" y="1"/>
                    <a:pt x="1" y="4176"/>
                    <a:pt x="1" y="9298"/>
                  </a:cubicBezTo>
                  <a:cubicBezTo>
                    <a:pt x="1" y="14419"/>
                    <a:pt x="4144" y="18562"/>
                    <a:pt x="9265" y="18562"/>
                  </a:cubicBezTo>
                  <a:cubicBezTo>
                    <a:pt x="14386" y="18562"/>
                    <a:pt x="18562" y="14419"/>
                    <a:pt x="18562" y="9298"/>
                  </a:cubicBezTo>
                  <a:cubicBezTo>
                    <a:pt x="18562" y="4176"/>
                    <a:pt x="14386" y="1"/>
                    <a:pt x="926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9"/>
            <p:cNvSpPr/>
            <p:nvPr/>
          </p:nvSpPr>
          <p:spPr>
            <a:xfrm>
              <a:off x="5321925" y="2871350"/>
              <a:ext cx="464025" cy="464050"/>
            </a:xfrm>
            <a:custGeom>
              <a:rect b="b" l="l" r="r" t="t"/>
              <a:pathLst>
                <a:path extrusionOk="0" h="18562" w="18561">
                  <a:moveTo>
                    <a:pt x="9264" y="6133"/>
                  </a:moveTo>
                  <a:cubicBezTo>
                    <a:pt x="11026" y="6133"/>
                    <a:pt x="12461" y="7536"/>
                    <a:pt x="12461" y="9297"/>
                  </a:cubicBezTo>
                  <a:cubicBezTo>
                    <a:pt x="12461" y="11026"/>
                    <a:pt x="11026" y="12461"/>
                    <a:pt x="9264" y="12461"/>
                  </a:cubicBezTo>
                  <a:cubicBezTo>
                    <a:pt x="7535" y="12461"/>
                    <a:pt x="6100" y="11026"/>
                    <a:pt x="6100" y="9297"/>
                  </a:cubicBezTo>
                  <a:cubicBezTo>
                    <a:pt x="6100" y="7536"/>
                    <a:pt x="7535" y="6133"/>
                    <a:pt x="9264" y="6133"/>
                  </a:cubicBezTo>
                  <a:close/>
                  <a:moveTo>
                    <a:pt x="9264" y="1"/>
                  </a:moveTo>
                  <a:cubicBezTo>
                    <a:pt x="4143" y="1"/>
                    <a:pt x="0" y="4176"/>
                    <a:pt x="0" y="9297"/>
                  </a:cubicBezTo>
                  <a:cubicBezTo>
                    <a:pt x="0" y="14419"/>
                    <a:pt x="4143" y="18561"/>
                    <a:pt x="9264" y="18561"/>
                  </a:cubicBezTo>
                  <a:cubicBezTo>
                    <a:pt x="14386" y="18561"/>
                    <a:pt x="18561" y="14419"/>
                    <a:pt x="18561" y="9297"/>
                  </a:cubicBezTo>
                  <a:cubicBezTo>
                    <a:pt x="18561" y="4176"/>
                    <a:pt x="14386" y="1"/>
                    <a:pt x="926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9"/>
            <p:cNvSpPr/>
            <p:nvPr/>
          </p:nvSpPr>
          <p:spPr>
            <a:xfrm>
              <a:off x="4499900" y="2871350"/>
              <a:ext cx="464050" cy="464050"/>
            </a:xfrm>
            <a:custGeom>
              <a:rect b="b" l="l" r="r" t="t"/>
              <a:pathLst>
                <a:path extrusionOk="0" h="18562" w="18562">
                  <a:moveTo>
                    <a:pt x="9264" y="6133"/>
                  </a:moveTo>
                  <a:cubicBezTo>
                    <a:pt x="11026" y="6133"/>
                    <a:pt x="12461" y="7536"/>
                    <a:pt x="12461" y="9297"/>
                  </a:cubicBezTo>
                  <a:cubicBezTo>
                    <a:pt x="12461" y="11026"/>
                    <a:pt x="11026" y="12461"/>
                    <a:pt x="9264" y="12461"/>
                  </a:cubicBezTo>
                  <a:cubicBezTo>
                    <a:pt x="7536" y="12461"/>
                    <a:pt x="6100" y="11026"/>
                    <a:pt x="6100" y="9297"/>
                  </a:cubicBezTo>
                  <a:cubicBezTo>
                    <a:pt x="6100" y="7536"/>
                    <a:pt x="7536" y="6133"/>
                    <a:pt x="9264" y="6133"/>
                  </a:cubicBezTo>
                  <a:close/>
                  <a:moveTo>
                    <a:pt x="9264" y="1"/>
                  </a:moveTo>
                  <a:cubicBezTo>
                    <a:pt x="4143" y="1"/>
                    <a:pt x="0" y="4176"/>
                    <a:pt x="0" y="9297"/>
                  </a:cubicBezTo>
                  <a:cubicBezTo>
                    <a:pt x="0" y="14419"/>
                    <a:pt x="4143" y="18561"/>
                    <a:pt x="9264" y="18561"/>
                  </a:cubicBezTo>
                  <a:cubicBezTo>
                    <a:pt x="14386" y="18561"/>
                    <a:pt x="18561" y="14419"/>
                    <a:pt x="18561" y="9297"/>
                  </a:cubicBezTo>
                  <a:cubicBezTo>
                    <a:pt x="18561" y="4176"/>
                    <a:pt x="14386" y="1"/>
                    <a:pt x="926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9"/>
            <p:cNvSpPr/>
            <p:nvPr/>
          </p:nvSpPr>
          <p:spPr>
            <a:xfrm>
              <a:off x="3272575" y="2871350"/>
              <a:ext cx="330300" cy="153350"/>
            </a:xfrm>
            <a:custGeom>
              <a:rect b="b" l="l" r="r" t="t"/>
              <a:pathLst>
                <a:path extrusionOk="0" h="6134" w="13212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10145" y="6133"/>
                  </a:lnTo>
                  <a:cubicBezTo>
                    <a:pt x="11842" y="6133"/>
                    <a:pt x="13212" y="4763"/>
                    <a:pt x="13212" y="3067"/>
                  </a:cubicBezTo>
                  <a:cubicBezTo>
                    <a:pt x="13212" y="1371"/>
                    <a:pt x="11842" y="1"/>
                    <a:pt x="1014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9"/>
            <p:cNvSpPr/>
            <p:nvPr/>
          </p:nvSpPr>
          <p:spPr>
            <a:xfrm>
              <a:off x="3997550" y="2871350"/>
              <a:ext cx="330300" cy="153350"/>
            </a:xfrm>
            <a:custGeom>
              <a:rect b="b" l="l" r="r" t="t"/>
              <a:pathLst>
                <a:path extrusionOk="0" h="6134" w="13212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10145" y="6133"/>
                  </a:lnTo>
                  <a:cubicBezTo>
                    <a:pt x="11842" y="6133"/>
                    <a:pt x="13212" y="4763"/>
                    <a:pt x="13212" y="3067"/>
                  </a:cubicBezTo>
                  <a:cubicBezTo>
                    <a:pt x="13212" y="1371"/>
                    <a:pt x="11842" y="1"/>
                    <a:pt x="1014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9"/>
            <p:cNvSpPr/>
            <p:nvPr/>
          </p:nvSpPr>
          <p:spPr>
            <a:xfrm>
              <a:off x="2934950" y="353925"/>
              <a:ext cx="1730525" cy="1639975"/>
            </a:xfrm>
            <a:custGeom>
              <a:rect b="b" l="l" r="r" t="t"/>
              <a:pathLst>
                <a:path extrusionOk="0" h="65599" w="69221">
                  <a:moveTo>
                    <a:pt x="34611" y="6133"/>
                  </a:moveTo>
                  <a:cubicBezTo>
                    <a:pt x="34904" y="6133"/>
                    <a:pt x="35459" y="6230"/>
                    <a:pt x="35785" y="6850"/>
                  </a:cubicBezTo>
                  <a:lnTo>
                    <a:pt x="41983" y="19441"/>
                  </a:lnTo>
                  <a:cubicBezTo>
                    <a:pt x="43059" y="21627"/>
                    <a:pt x="45179" y="23160"/>
                    <a:pt x="47593" y="23486"/>
                  </a:cubicBezTo>
                  <a:lnTo>
                    <a:pt x="61457" y="25509"/>
                  </a:lnTo>
                  <a:cubicBezTo>
                    <a:pt x="62174" y="25607"/>
                    <a:pt x="62435" y="26129"/>
                    <a:pt x="62533" y="26389"/>
                  </a:cubicBezTo>
                  <a:cubicBezTo>
                    <a:pt x="62631" y="26683"/>
                    <a:pt x="62696" y="27238"/>
                    <a:pt x="62207" y="27760"/>
                  </a:cubicBezTo>
                  <a:lnTo>
                    <a:pt x="52160" y="37545"/>
                  </a:lnTo>
                  <a:cubicBezTo>
                    <a:pt x="50399" y="39242"/>
                    <a:pt x="49583" y="41688"/>
                    <a:pt x="50007" y="44102"/>
                  </a:cubicBezTo>
                  <a:lnTo>
                    <a:pt x="52388" y="57933"/>
                  </a:lnTo>
                  <a:cubicBezTo>
                    <a:pt x="52486" y="58618"/>
                    <a:pt x="52095" y="59042"/>
                    <a:pt x="51866" y="59205"/>
                  </a:cubicBezTo>
                  <a:cubicBezTo>
                    <a:pt x="51701" y="59329"/>
                    <a:pt x="51443" y="59467"/>
                    <a:pt x="51117" y="59467"/>
                  </a:cubicBezTo>
                  <a:cubicBezTo>
                    <a:pt x="50931" y="59467"/>
                    <a:pt x="50722" y="59422"/>
                    <a:pt x="50496" y="59303"/>
                  </a:cubicBezTo>
                  <a:lnTo>
                    <a:pt x="38068" y="52779"/>
                  </a:lnTo>
                  <a:cubicBezTo>
                    <a:pt x="36992" y="52224"/>
                    <a:pt x="35785" y="51931"/>
                    <a:pt x="34611" y="51931"/>
                  </a:cubicBezTo>
                  <a:cubicBezTo>
                    <a:pt x="33436" y="51931"/>
                    <a:pt x="32229" y="52224"/>
                    <a:pt x="31153" y="52779"/>
                  </a:cubicBezTo>
                  <a:lnTo>
                    <a:pt x="18757" y="59303"/>
                  </a:lnTo>
                  <a:cubicBezTo>
                    <a:pt x="18520" y="59422"/>
                    <a:pt x="18303" y="59467"/>
                    <a:pt x="18112" y="59467"/>
                  </a:cubicBezTo>
                  <a:cubicBezTo>
                    <a:pt x="17779" y="59467"/>
                    <a:pt x="17521" y="59329"/>
                    <a:pt x="17355" y="59205"/>
                  </a:cubicBezTo>
                  <a:cubicBezTo>
                    <a:pt x="17126" y="59042"/>
                    <a:pt x="16735" y="58618"/>
                    <a:pt x="16833" y="57933"/>
                  </a:cubicBezTo>
                  <a:lnTo>
                    <a:pt x="19214" y="44102"/>
                  </a:lnTo>
                  <a:cubicBezTo>
                    <a:pt x="19638" y="41688"/>
                    <a:pt x="18823" y="39242"/>
                    <a:pt x="17094" y="37545"/>
                  </a:cubicBezTo>
                  <a:lnTo>
                    <a:pt x="7047" y="27760"/>
                  </a:lnTo>
                  <a:cubicBezTo>
                    <a:pt x="6525" y="27238"/>
                    <a:pt x="6623" y="26683"/>
                    <a:pt x="6688" y="26389"/>
                  </a:cubicBezTo>
                  <a:cubicBezTo>
                    <a:pt x="6786" y="26129"/>
                    <a:pt x="7047" y="25607"/>
                    <a:pt x="7764" y="25509"/>
                  </a:cubicBezTo>
                  <a:lnTo>
                    <a:pt x="21628" y="23486"/>
                  </a:lnTo>
                  <a:cubicBezTo>
                    <a:pt x="24074" y="23160"/>
                    <a:pt x="26162" y="21627"/>
                    <a:pt x="27238" y="19441"/>
                  </a:cubicBezTo>
                  <a:lnTo>
                    <a:pt x="33436" y="6850"/>
                  </a:lnTo>
                  <a:cubicBezTo>
                    <a:pt x="33762" y="6230"/>
                    <a:pt x="34317" y="6133"/>
                    <a:pt x="34611" y="6133"/>
                  </a:cubicBezTo>
                  <a:close/>
                  <a:moveTo>
                    <a:pt x="34611" y="0"/>
                  </a:moveTo>
                  <a:cubicBezTo>
                    <a:pt x="31773" y="0"/>
                    <a:pt x="29228" y="1598"/>
                    <a:pt x="27956" y="4143"/>
                  </a:cubicBezTo>
                  <a:lnTo>
                    <a:pt x="21758" y="16734"/>
                  </a:lnTo>
                  <a:cubicBezTo>
                    <a:pt x="21563" y="17125"/>
                    <a:pt x="21171" y="17386"/>
                    <a:pt x="20747" y="17452"/>
                  </a:cubicBezTo>
                  <a:lnTo>
                    <a:pt x="6884" y="19474"/>
                  </a:lnTo>
                  <a:cubicBezTo>
                    <a:pt x="4046" y="19866"/>
                    <a:pt x="1762" y="21823"/>
                    <a:pt x="882" y="24530"/>
                  </a:cubicBezTo>
                  <a:cubicBezTo>
                    <a:pt x="1" y="27238"/>
                    <a:pt x="719" y="30141"/>
                    <a:pt x="2774" y="32131"/>
                  </a:cubicBezTo>
                  <a:lnTo>
                    <a:pt x="12820" y="41917"/>
                  </a:lnTo>
                  <a:cubicBezTo>
                    <a:pt x="13114" y="42210"/>
                    <a:pt x="13245" y="42667"/>
                    <a:pt x="13179" y="43091"/>
                  </a:cubicBezTo>
                  <a:lnTo>
                    <a:pt x="10798" y="56889"/>
                  </a:lnTo>
                  <a:cubicBezTo>
                    <a:pt x="10341" y="59694"/>
                    <a:pt x="11450" y="62500"/>
                    <a:pt x="13766" y="64163"/>
                  </a:cubicBezTo>
                  <a:cubicBezTo>
                    <a:pt x="15075" y="65103"/>
                    <a:pt x="16602" y="65585"/>
                    <a:pt x="18137" y="65585"/>
                  </a:cubicBezTo>
                  <a:cubicBezTo>
                    <a:pt x="19318" y="65585"/>
                    <a:pt x="20503" y="65300"/>
                    <a:pt x="21595" y="64718"/>
                  </a:cubicBezTo>
                  <a:lnTo>
                    <a:pt x="33991" y="58194"/>
                  </a:lnTo>
                  <a:cubicBezTo>
                    <a:pt x="34187" y="58096"/>
                    <a:pt x="34399" y="58047"/>
                    <a:pt x="34611" y="58047"/>
                  </a:cubicBezTo>
                  <a:cubicBezTo>
                    <a:pt x="34823" y="58047"/>
                    <a:pt x="35035" y="58096"/>
                    <a:pt x="35230" y="58194"/>
                  </a:cubicBezTo>
                  <a:lnTo>
                    <a:pt x="47626" y="64718"/>
                  </a:lnTo>
                  <a:cubicBezTo>
                    <a:pt x="48735" y="65305"/>
                    <a:pt x="49909" y="65599"/>
                    <a:pt x="51084" y="65599"/>
                  </a:cubicBezTo>
                  <a:cubicBezTo>
                    <a:pt x="52617" y="65599"/>
                    <a:pt x="54150" y="65109"/>
                    <a:pt x="55455" y="64163"/>
                  </a:cubicBezTo>
                  <a:cubicBezTo>
                    <a:pt x="57771" y="62500"/>
                    <a:pt x="58880" y="59694"/>
                    <a:pt x="58423" y="56889"/>
                  </a:cubicBezTo>
                  <a:lnTo>
                    <a:pt x="56042" y="43091"/>
                  </a:lnTo>
                  <a:cubicBezTo>
                    <a:pt x="55977" y="42634"/>
                    <a:pt x="56107" y="42210"/>
                    <a:pt x="56401" y="41917"/>
                  </a:cubicBezTo>
                  <a:lnTo>
                    <a:pt x="66448" y="32131"/>
                  </a:lnTo>
                  <a:cubicBezTo>
                    <a:pt x="68503" y="30141"/>
                    <a:pt x="69220" y="27238"/>
                    <a:pt x="68340" y="24530"/>
                  </a:cubicBezTo>
                  <a:cubicBezTo>
                    <a:pt x="67459" y="21790"/>
                    <a:pt x="65175" y="19866"/>
                    <a:pt x="62337" y="19474"/>
                  </a:cubicBezTo>
                  <a:lnTo>
                    <a:pt x="48474" y="17452"/>
                  </a:lnTo>
                  <a:cubicBezTo>
                    <a:pt x="48050" y="17386"/>
                    <a:pt x="47659" y="17125"/>
                    <a:pt x="47463" y="16734"/>
                  </a:cubicBezTo>
                  <a:lnTo>
                    <a:pt x="41265" y="4143"/>
                  </a:lnTo>
                  <a:cubicBezTo>
                    <a:pt x="40025" y="1598"/>
                    <a:pt x="37448" y="0"/>
                    <a:pt x="3461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34343"/>
        </a:solidFill>
      </p:bgPr>
    </p:bg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2" name="Google Shape;252;p30"/>
          <p:cNvPicPr preferRelativeResize="0"/>
          <p:nvPr/>
        </p:nvPicPr>
        <p:blipFill rotWithShape="1">
          <a:blip r:embed="rId3">
            <a:alphaModFix/>
          </a:blip>
          <a:srcRect b="26891" l="0" r="0" t="26886"/>
          <a:stretch/>
        </p:blipFill>
        <p:spPr>
          <a:xfrm>
            <a:off x="723089" y="982300"/>
            <a:ext cx="7697837" cy="2372045"/>
          </a:xfrm>
          <a:prstGeom prst="rect">
            <a:avLst/>
          </a:prstGeom>
          <a:noFill/>
          <a:ln>
            <a:noFill/>
          </a:ln>
        </p:spPr>
      </p:pic>
      <p:sp>
        <p:nvSpPr>
          <p:cNvPr id="253" name="Google Shape;253;p30"/>
          <p:cNvSpPr/>
          <p:nvPr/>
        </p:nvSpPr>
        <p:spPr>
          <a:xfrm rot="5400000">
            <a:off x="995413" y="2551700"/>
            <a:ext cx="1535700" cy="25746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30"/>
          <p:cNvSpPr/>
          <p:nvPr/>
        </p:nvSpPr>
        <p:spPr>
          <a:xfrm rot="5400000">
            <a:off x="6612888" y="2551700"/>
            <a:ext cx="1535700" cy="25746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30"/>
          <p:cNvSpPr/>
          <p:nvPr/>
        </p:nvSpPr>
        <p:spPr>
          <a:xfrm rot="5400000">
            <a:off x="3804167" y="2551700"/>
            <a:ext cx="1535700" cy="25746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30"/>
          <p:cNvSpPr/>
          <p:nvPr/>
        </p:nvSpPr>
        <p:spPr>
          <a:xfrm>
            <a:off x="2644050" y="421597"/>
            <a:ext cx="3855900" cy="408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257" name="Google Shape;257;p30"/>
          <p:cNvSpPr txBox="1"/>
          <p:nvPr>
            <p:ph type="title"/>
          </p:nvPr>
        </p:nvSpPr>
        <p:spPr>
          <a:xfrm>
            <a:off x="2644050" y="395376"/>
            <a:ext cx="3855900" cy="647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rPr>
              <a:t>#WHAT SETS US APART</a:t>
            </a:r>
            <a:endParaRPr sz="2400">
              <a:solidFill>
                <a:srgbClr val="F3F3F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58" name="Google Shape;258;p30"/>
          <p:cNvSpPr txBox="1"/>
          <p:nvPr>
            <p:ph idx="2" type="ctrTitle"/>
          </p:nvPr>
        </p:nvSpPr>
        <p:spPr>
          <a:xfrm>
            <a:off x="730803" y="3311263"/>
            <a:ext cx="2064900" cy="2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59" name="Google Shape;259;p30"/>
          <p:cNvSpPr txBox="1"/>
          <p:nvPr>
            <p:ph idx="1" type="subTitle"/>
          </p:nvPr>
        </p:nvSpPr>
        <p:spPr>
          <a:xfrm>
            <a:off x="730803" y="3572588"/>
            <a:ext cx="2064900" cy="88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260" name="Google Shape;260;p30"/>
          <p:cNvSpPr txBox="1"/>
          <p:nvPr>
            <p:ph idx="3" type="ctrTitle"/>
          </p:nvPr>
        </p:nvSpPr>
        <p:spPr>
          <a:xfrm>
            <a:off x="3539557" y="3311263"/>
            <a:ext cx="2064900" cy="2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61" name="Google Shape;261;p30"/>
          <p:cNvSpPr txBox="1"/>
          <p:nvPr>
            <p:ph idx="4" type="subTitle"/>
          </p:nvPr>
        </p:nvSpPr>
        <p:spPr>
          <a:xfrm>
            <a:off x="3539557" y="3572588"/>
            <a:ext cx="2064900" cy="88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262" name="Google Shape;262;p30"/>
          <p:cNvSpPr txBox="1"/>
          <p:nvPr>
            <p:ph idx="5" type="ctrTitle"/>
          </p:nvPr>
        </p:nvSpPr>
        <p:spPr>
          <a:xfrm>
            <a:off x="6348278" y="3311263"/>
            <a:ext cx="2064900" cy="2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63" name="Google Shape;263;p30"/>
          <p:cNvSpPr txBox="1"/>
          <p:nvPr>
            <p:ph idx="6" type="subTitle"/>
          </p:nvPr>
        </p:nvSpPr>
        <p:spPr>
          <a:xfrm>
            <a:off x="6348278" y="3572588"/>
            <a:ext cx="2064900" cy="88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p31"/>
          <p:cNvSpPr txBox="1"/>
          <p:nvPr>
            <p:ph idx="1" type="subTitle"/>
          </p:nvPr>
        </p:nvSpPr>
        <p:spPr>
          <a:xfrm flipH="1">
            <a:off x="2448749" y="1315075"/>
            <a:ext cx="2754300" cy="111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place. It’s full of iron oxide dust</a:t>
            </a:r>
            <a:endParaRPr/>
          </a:p>
        </p:txBody>
      </p:sp>
      <p:pic>
        <p:nvPicPr>
          <p:cNvPr id="269" name="Google Shape;269;p31"/>
          <p:cNvPicPr preferRelativeResize="0"/>
          <p:nvPr/>
        </p:nvPicPr>
        <p:blipFill rotWithShape="1">
          <a:blip r:embed="rId3">
            <a:alphaModFix/>
          </a:blip>
          <a:srcRect b="2085" l="0" r="0" t="0"/>
          <a:stretch/>
        </p:blipFill>
        <p:spPr>
          <a:xfrm>
            <a:off x="7051725" y="1246725"/>
            <a:ext cx="1978250" cy="2904981"/>
          </a:xfrm>
          <a:prstGeom prst="rect">
            <a:avLst/>
          </a:prstGeom>
          <a:noFill/>
          <a:ln>
            <a:noFill/>
          </a:ln>
        </p:spPr>
      </p:pic>
      <p:sp>
        <p:nvSpPr>
          <p:cNvPr id="270" name="Google Shape;270;p31"/>
          <p:cNvSpPr txBox="1"/>
          <p:nvPr>
            <p:ph idx="2" type="subTitle"/>
          </p:nvPr>
        </p:nvSpPr>
        <p:spPr>
          <a:xfrm flipH="1">
            <a:off x="2448750" y="3035700"/>
            <a:ext cx="2754300" cy="111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271" name="Google Shape;271;p31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#GUIDING PRINCIPLES</a:t>
            </a:r>
            <a:endParaRPr/>
          </a:p>
        </p:txBody>
      </p:sp>
      <p:sp>
        <p:nvSpPr>
          <p:cNvPr id="272" name="Google Shape;272;p31"/>
          <p:cNvSpPr txBox="1"/>
          <p:nvPr>
            <p:ph idx="3" type="subTitle"/>
          </p:nvPr>
        </p:nvSpPr>
        <p:spPr>
          <a:xfrm flipH="1">
            <a:off x="729750" y="1513700"/>
            <a:ext cx="1371000" cy="75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#MISSION</a:t>
            </a:r>
            <a:endParaRPr/>
          </a:p>
        </p:txBody>
      </p:sp>
      <p:sp>
        <p:nvSpPr>
          <p:cNvPr id="273" name="Google Shape;273;p31"/>
          <p:cNvSpPr txBox="1"/>
          <p:nvPr>
            <p:ph idx="4" type="subTitle"/>
          </p:nvPr>
        </p:nvSpPr>
        <p:spPr>
          <a:xfrm flipH="1">
            <a:off x="729752" y="3180050"/>
            <a:ext cx="1371000" cy="78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#VISION</a:t>
            </a:r>
            <a:endParaRPr/>
          </a:p>
        </p:txBody>
      </p:sp>
      <p:sp>
        <p:nvSpPr>
          <p:cNvPr id="274" name="Google Shape;274;p31"/>
          <p:cNvSpPr/>
          <p:nvPr/>
        </p:nvSpPr>
        <p:spPr>
          <a:xfrm flipH="1" rot="5400000">
            <a:off x="2066854" y="3459150"/>
            <a:ext cx="306000" cy="269100"/>
          </a:xfrm>
          <a:prstGeom prst="triangle">
            <a:avLst>
              <a:gd fmla="val 50000" name="adj"/>
            </a:avLst>
          </a:prstGeom>
          <a:solidFill>
            <a:srgbClr val="E0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31"/>
          <p:cNvSpPr/>
          <p:nvPr/>
        </p:nvSpPr>
        <p:spPr>
          <a:xfrm>
            <a:off x="5579700" y="3143825"/>
            <a:ext cx="2444400" cy="17229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76" name="Google Shape;276;p31"/>
          <p:cNvPicPr preferRelativeResize="0"/>
          <p:nvPr/>
        </p:nvPicPr>
        <p:blipFill rotWithShape="1">
          <a:blip r:embed="rId4">
            <a:alphaModFix/>
          </a:blip>
          <a:srcRect b="49305" l="0" r="4761" t="6875"/>
          <a:stretch/>
        </p:blipFill>
        <p:spPr>
          <a:xfrm>
            <a:off x="5667350" y="3224426"/>
            <a:ext cx="2243696" cy="1548500"/>
          </a:xfrm>
          <a:prstGeom prst="rect">
            <a:avLst/>
          </a:prstGeom>
          <a:noFill/>
          <a:ln>
            <a:noFill/>
          </a:ln>
        </p:spPr>
      </p:pic>
      <p:sp>
        <p:nvSpPr>
          <p:cNvPr id="277" name="Google Shape;277;p31"/>
          <p:cNvSpPr/>
          <p:nvPr/>
        </p:nvSpPr>
        <p:spPr>
          <a:xfrm flipH="1" rot="5400000">
            <a:off x="2066854" y="1754150"/>
            <a:ext cx="306000" cy="269100"/>
          </a:xfrm>
          <a:prstGeom prst="triangle">
            <a:avLst>
              <a:gd fmla="val 50000" name="adj"/>
            </a:avLst>
          </a:prstGeom>
          <a:solidFill>
            <a:srgbClr val="E0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32"/>
          <p:cNvSpPr txBox="1"/>
          <p:nvPr>
            <p:ph idx="1" type="subTitle"/>
          </p:nvPr>
        </p:nvSpPr>
        <p:spPr>
          <a:xfrm>
            <a:off x="2406800" y="458425"/>
            <a:ext cx="6007200" cy="1140600"/>
          </a:xfrm>
          <a:prstGeom prst="rect">
            <a:avLst/>
          </a:prstGeom>
        </p:spPr>
        <p:txBody>
          <a:bodyPr anchorCtr="0" anchor="ctr" bIns="0" lIns="91425" spcFirstLastPara="1" rIns="91425" wrap="square" tIns="900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200"/>
              <a:t>“This is a quote. Words full of wisdom that someone important said and can make the reader get inspired.”</a:t>
            </a:r>
            <a:endParaRPr sz="2200"/>
          </a:p>
        </p:txBody>
      </p:sp>
      <p:sp>
        <p:nvSpPr>
          <p:cNvPr id="283" name="Google Shape;283;p32"/>
          <p:cNvSpPr/>
          <p:nvPr/>
        </p:nvSpPr>
        <p:spPr>
          <a:xfrm>
            <a:off x="8163706" y="2636391"/>
            <a:ext cx="208842" cy="189161"/>
          </a:xfrm>
          <a:custGeom>
            <a:rect b="b" l="l" r="r" t="t"/>
            <a:pathLst>
              <a:path extrusionOk="0" h="10159" w="11216">
                <a:moveTo>
                  <a:pt x="3450" y="1"/>
                </a:moveTo>
                <a:cubicBezTo>
                  <a:pt x="1546" y="1"/>
                  <a:pt x="0" y="1550"/>
                  <a:pt x="0" y="3454"/>
                </a:cubicBezTo>
                <a:cubicBezTo>
                  <a:pt x="0" y="3849"/>
                  <a:pt x="40" y="4179"/>
                  <a:pt x="128" y="4457"/>
                </a:cubicBezTo>
                <a:cubicBezTo>
                  <a:pt x="252" y="4862"/>
                  <a:pt x="485" y="5123"/>
                  <a:pt x="716" y="5354"/>
                </a:cubicBezTo>
                <a:lnTo>
                  <a:pt x="4273" y="8947"/>
                </a:lnTo>
                <a:cubicBezTo>
                  <a:pt x="4600" y="9275"/>
                  <a:pt x="5300" y="9978"/>
                  <a:pt x="5370" y="10051"/>
                </a:cubicBezTo>
                <a:cubicBezTo>
                  <a:pt x="5394" y="10081"/>
                  <a:pt x="5423" y="10105"/>
                  <a:pt x="5457" y="10121"/>
                </a:cubicBezTo>
                <a:cubicBezTo>
                  <a:pt x="5504" y="10149"/>
                  <a:pt x="5558" y="10158"/>
                  <a:pt x="5608" y="10158"/>
                </a:cubicBezTo>
                <a:cubicBezTo>
                  <a:pt x="5692" y="10158"/>
                  <a:pt x="5772" y="10125"/>
                  <a:pt x="5835" y="10065"/>
                </a:cubicBezTo>
                <a:lnTo>
                  <a:pt x="10378" y="5475"/>
                </a:lnTo>
                <a:cubicBezTo>
                  <a:pt x="10599" y="5254"/>
                  <a:pt x="10871" y="4953"/>
                  <a:pt x="11021" y="4605"/>
                </a:cubicBezTo>
                <a:cubicBezTo>
                  <a:pt x="11152" y="4300"/>
                  <a:pt x="11215" y="3922"/>
                  <a:pt x="11215" y="3454"/>
                </a:cubicBezTo>
                <a:cubicBezTo>
                  <a:pt x="11215" y="1550"/>
                  <a:pt x="9666" y="1"/>
                  <a:pt x="7766" y="1"/>
                </a:cubicBezTo>
                <a:cubicBezTo>
                  <a:pt x="6976" y="1"/>
                  <a:pt x="6220" y="269"/>
                  <a:pt x="5608" y="764"/>
                </a:cubicBezTo>
                <a:cubicBezTo>
                  <a:pt x="4995" y="269"/>
                  <a:pt x="4239" y="1"/>
                  <a:pt x="3450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4" name="Google Shape;284;p32"/>
          <p:cNvGrpSpPr/>
          <p:nvPr/>
        </p:nvGrpSpPr>
        <p:grpSpPr>
          <a:xfrm rot="5400000">
            <a:off x="7674750" y="2178825"/>
            <a:ext cx="692351" cy="575700"/>
            <a:chOff x="3994799" y="4031074"/>
            <a:chExt cx="692351" cy="575700"/>
          </a:xfrm>
        </p:grpSpPr>
        <p:grpSp>
          <p:nvGrpSpPr>
            <p:cNvPr id="285" name="Google Shape;285;p32"/>
            <p:cNvGrpSpPr/>
            <p:nvPr/>
          </p:nvGrpSpPr>
          <p:grpSpPr>
            <a:xfrm>
              <a:off x="3994799" y="4031074"/>
              <a:ext cx="692351" cy="575700"/>
              <a:chOff x="4684027" y="1136099"/>
              <a:chExt cx="692351" cy="575700"/>
            </a:xfrm>
          </p:grpSpPr>
          <p:sp>
            <p:nvSpPr>
              <p:cNvPr id="286" name="Google Shape;286;p32"/>
              <p:cNvSpPr/>
              <p:nvPr/>
            </p:nvSpPr>
            <p:spPr>
              <a:xfrm>
                <a:off x="4820778" y="1136099"/>
                <a:ext cx="555600" cy="575700"/>
              </a:xfrm>
              <a:prstGeom prst="rect">
                <a:avLst/>
              </a:pr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32"/>
              <p:cNvSpPr/>
              <p:nvPr/>
            </p:nvSpPr>
            <p:spPr>
              <a:xfrm rot="-5400000">
                <a:off x="4669027" y="1328700"/>
                <a:ext cx="220500" cy="190500"/>
              </a:xfrm>
              <a:prstGeom prst="triangle">
                <a:avLst>
                  <a:gd fmla="val 50000" name="adj"/>
                </a:avLst>
              </a:pr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8" name="Google Shape;288;p32"/>
            <p:cNvSpPr/>
            <p:nvPr/>
          </p:nvSpPr>
          <p:spPr>
            <a:xfrm rot="-5400000">
              <a:off x="4304925" y="4224343"/>
              <a:ext cx="208842" cy="189161"/>
            </a:xfrm>
            <a:custGeom>
              <a:rect b="b" l="l" r="r" t="t"/>
              <a:pathLst>
                <a:path extrusionOk="0" h="10159" w="11216">
                  <a:moveTo>
                    <a:pt x="3450" y="1"/>
                  </a:moveTo>
                  <a:cubicBezTo>
                    <a:pt x="1546" y="1"/>
                    <a:pt x="0" y="1550"/>
                    <a:pt x="0" y="3454"/>
                  </a:cubicBezTo>
                  <a:cubicBezTo>
                    <a:pt x="0" y="3849"/>
                    <a:pt x="40" y="4179"/>
                    <a:pt x="128" y="4457"/>
                  </a:cubicBezTo>
                  <a:cubicBezTo>
                    <a:pt x="252" y="4862"/>
                    <a:pt x="485" y="5123"/>
                    <a:pt x="716" y="5354"/>
                  </a:cubicBezTo>
                  <a:lnTo>
                    <a:pt x="4273" y="8947"/>
                  </a:lnTo>
                  <a:cubicBezTo>
                    <a:pt x="4600" y="9275"/>
                    <a:pt x="5300" y="9978"/>
                    <a:pt x="5370" y="10051"/>
                  </a:cubicBezTo>
                  <a:cubicBezTo>
                    <a:pt x="5394" y="10081"/>
                    <a:pt x="5423" y="10105"/>
                    <a:pt x="5457" y="10121"/>
                  </a:cubicBezTo>
                  <a:cubicBezTo>
                    <a:pt x="5504" y="10149"/>
                    <a:pt x="5558" y="10158"/>
                    <a:pt x="5608" y="10158"/>
                  </a:cubicBezTo>
                  <a:cubicBezTo>
                    <a:pt x="5692" y="10158"/>
                    <a:pt x="5772" y="10125"/>
                    <a:pt x="5835" y="10065"/>
                  </a:cubicBezTo>
                  <a:lnTo>
                    <a:pt x="10378" y="5475"/>
                  </a:lnTo>
                  <a:cubicBezTo>
                    <a:pt x="10599" y="5254"/>
                    <a:pt x="10871" y="4953"/>
                    <a:pt x="11021" y="4605"/>
                  </a:cubicBezTo>
                  <a:cubicBezTo>
                    <a:pt x="11152" y="4300"/>
                    <a:pt x="11215" y="3922"/>
                    <a:pt x="11215" y="3454"/>
                  </a:cubicBezTo>
                  <a:cubicBezTo>
                    <a:pt x="11215" y="1550"/>
                    <a:pt x="9666" y="1"/>
                    <a:pt x="7766" y="1"/>
                  </a:cubicBezTo>
                  <a:cubicBezTo>
                    <a:pt x="6976" y="1"/>
                    <a:pt x="6220" y="269"/>
                    <a:pt x="5608" y="764"/>
                  </a:cubicBezTo>
                  <a:cubicBezTo>
                    <a:pt x="4995" y="269"/>
                    <a:pt x="4239" y="1"/>
                    <a:pt x="345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9" name="Google Shape;289;p32"/>
          <p:cNvSpPr txBox="1"/>
          <p:nvPr>
            <p:ph type="title"/>
          </p:nvPr>
        </p:nvSpPr>
        <p:spPr>
          <a:xfrm flipH="1">
            <a:off x="5178225" y="1524500"/>
            <a:ext cx="3242700" cy="7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293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" name="Google Shape;294;p33"/>
          <p:cNvGrpSpPr/>
          <p:nvPr/>
        </p:nvGrpSpPr>
        <p:grpSpPr>
          <a:xfrm rot="10800000">
            <a:off x="1360566" y="1616897"/>
            <a:ext cx="2595216" cy="1909712"/>
            <a:chOff x="4684027" y="1136100"/>
            <a:chExt cx="782351" cy="575700"/>
          </a:xfrm>
        </p:grpSpPr>
        <p:sp>
          <p:nvSpPr>
            <p:cNvPr id="295" name="Google Shape;295;p33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33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7" name="Google Shape;297;p33"/>
          <p:cNvSpPr txBox="1"/>
          <p:nvPr>
            <p:ph type="title"/>
          </p:nvPr>
        </p:nvSpPr>
        <p:spPr>
          <a:xfrm flipH="1">
            <a:off x="5390525" y="1654475"/>
            <a:ext cx="3107100" cy="200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ANALYSIS</a:t>
            </a:r>
            <a:endParaRPr/>
          </a:p>
        </p:txBody>
      </p:sp>
      <p:sp>
        <p:nvSpPr>
          <p:cNvPr id="298" name="Google Shape;298;p33"/>
          <p:cNvSpPr txBox="1"/>
          <p:nvPr>
            <p:ph idx="1" type="subTitle"/>
          </p:nvPr>
        </p:nvSpPr>
        <p:spPr>
          <a:xfrm flipH="1">
            <a:off x="5390650" y="3569125"/>
            <a:ext cx="29553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299" name="Google Shape;299;p33"/>
          <p:cNvSpPr txBox="1"/>
          <p:nvPr>
            <p:ph idx="2" type="title"/>
          </p:nvPr>
        </p:nvSpPr>
        <p:spPr>
          <a:xfrm flipH="1">
            <a:off x="1360600" y="1776450"/>
            <a:ext cx="2113200" cy="15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#02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34343"/>
        </a:solidFill>
      </p:bgPr>
    </p:bg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34"/>
          <p:cNvSpPr/>
          <p:nvPr/>
        </p:nvSpPr>
        <p:spPr>
          <a:xfrm>
            <a:off x="1554628" y="4065757"/>
            <a:ext cx="541200" cy="5412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34"/>
          <p:cNvSpPr/>
          <p:nvPr/>
        </p:nvSpPr>
        <p:spPr>
          <a:xfrm>
            <a:off x="2386178" y="3264922"/>
            <a:ext cx="541200" cy="5412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6" name="Google Shape;306;p34"/>
          <p:cNvGrpSpPr/>
          <p:nvPr/>
        </p:nvGrpSpPr>
        <p:grpSpPr>
          <a:xfrm>
            <a:off x="4376203" y="3273809"/>
            <a:ext cx="1400465" cy="1400465"/>
            <a:chOff x="4376154" y="3245342"/>
            <a:chExt cx="1428900" cy="1428900"/>
          </a:xfrm>
        </p:grpSpPr>
        <p:grpSp>
          <p:nvGrpSpPr>
            <p:cNvPr id="307" name="Google Shape;307;p34"/>
            <p:cNvGrpSpPr/>
            <p:nvPr/>
          </p:nvGrpSpPr>
          <p:grpSpPr>
            <a:xfrm>
              <a:off x="4439666" y="3302353"/>
              <a:ext cx="1305612" cy="1304998"/>
              <a:chOff x="2397123" y="2108412"/>
              <a:chExt cx="849859" cy="849273"/>
            </a:xfrm>
          </p:grpSpPr>
          <p:sp>
            <p:nvSpPr>
              <p:cNvPr id="308" name="Google Shape;308;p34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34"/>
              <p:cNvSpPr/>
              <p:nvPr/>
            </p:nvSpPr>
            <p:spPr>
              <a:xfrm>
                <a:off x="2494096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" name="Google Shape;310;p34"/>
            <p:cNvSpPr/>
            <p:nvPr/>
          </p:nvSpPr>
          <p:spPr>
            <a:xfrm>
              <a:off x="4376154" y="3245342"/>
              <a:ext cx="1428900" cy="1428900"/>
            </a:xfrm>
            <a:prstGeom prst="blockArc">
              <a:avLst>
                <a:gd fmla="val 7291647" name="adj1"/>
                <a:gd fmla="val 162763" name="adj2"/>
                <a:gd fmla="val 9562" name="adj3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" name="Google Shape;311;p34"/>
          <p:cNvGrpSpPr/>
          <p:nvPr/>
        </p:nvGrpSpPr>
        <p:grpSpPr>
          <a:xfrm>
            <a:off x="6965358" y="3273809"/>
            <a:ext cx="1400465" cy="1400465"/>
            <a:chOff x="7017879" y="3245342"/>
            <a:chExt cx="1428900" cy="1428900"/>
          </a:xfrm>
        </p:grpSpPr>
        <p:grpSp>
          <p:nvGrpSpPr>
            <p:cNvPr id="312" name="Google Shape;312;p34"/>
            <p:cNvGrpSpPr/>
            <p:nvPr/>
          </p:nvGrpSpPr>
          <p:grpSpPr>
            <a:xfrm>
              <a:off x="7079516" y="3302353"/>
              <a:ext cx="1305612" cy="1304998"/>
              <a:chOff x="2397123" y="2108412"/>
              <a:chExt cx="849859" cy="849273"/>
            </a:xfrm>
          </p:grpSpPr>
          <p:sp>
            <p:nvSpPr>
              <p:cNvPr id="313" name="Google Shape;313;p34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34"/>
              <p:cNvSpPr/>
              <p:nvPr/>
            </p:nvSpPr>
            <p:spPr>
              <a:xfrm>
                <a:off x="2494096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" name="Google Shape;315;p34"/>
            <p:cNvSpPr/>
            <p:nvPr/>
          </p:nvSpPr>
          <p:spPr>
            <a:xfrm>
              <a:off x="7017879" y="3245342"/>
              <a:ext cx="1428900" cy="1428900"/>
            </a:xfrm>
            <a:prstGeom prst="blockArc">
              <a:avLst>
                <a:gd fmla="val 12801334" name="adj1"/>
                <a:gd fmla="val 162763" name="adj2"/>
                <a:gd fmla="val 9562" name="adj3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6" name="Google Shape;316;p34"/>
          <p:cNvSpPr/>
          <p:nvPr/>
        </p:nvSpPr>
        <p:spPr>
          <a:xfrm>
            <a:off x="1554628" y="3265071"/>
            <a:ext cx="541200" cy="5412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" name="Google Shape;317;p34"/>
          <p:cNvSpPr/>
          <p:nvPr/>
        </p:nvSpPr>
        <p:spPr>
          <a:xfrm>
            <a:off x="723085" y="4065757"/>
            <a:ext cx="541200" cy="5412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" name="Google Shape;318;p34"/>
          <p:cNvSpPr/>
          <p:nvPr/>
        </p:nvSpPr>
        <p:spPr>
          <a:xfrm>
            <a:off x="2644050" y="421597"/>
            <a:ext cx="3855900" cy="408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cxnSp>
        <p:nvCxnSpPr>
          <p:cNvPr id="319" name="Google Shape;319;p34"/>
          <p:cNvCxnSpPr/>
          <p:nvPr/>
        </p:nvCxnSpPr>
        <p:spPr>
          <a:xfrm>
            <a:off x="3266825" y="2679875"/>
            <a:ext cx="0" cy="19167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20" name="Google Shape;320;p34"/>
          <p:cNvSpPr txBox="1"/>
          <p:nvPr>
            <p:ph type="title"/>
          </p:nvPr>
        </p:nvSpPr>
        <p:spPr>
          <a:xfrm>
            <a:off x="2644050" y="395375"/>
            <a:ext cx="3855900" cy="5436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rPr>
              <a:t>#</a:t>
            </a:r>
            <a:r>
              <a:rPr lang="en">
                <a:solidFill>
                  <a:srgbClr val="F3F3F3"/>
                </a:solidFill>
              </a:rPr>
              <a:t>AUDIENCE DEMOGRAPHICS</a:t>
            </a:r>
            <a:endParaRPr sz="2400">
              <a:solidFill>
                <a:srgbClr val="F3F3F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grpSp>
        <p:nvGrpSpPr>
          <p:cNvPr id="321" name="Google Shape;321;p34"/>
          <p:cNvGrpSpPr/>
          <p:nvPr/>
        </p:nvGrpSpPr>
        <p:grpSpPr>
          <a:xfrm>
            <a:off x="5103825" y="1552863"/>
            <a:ext cx="3309000" cy="241215"/>
            <a:chOff x="5103825" y="1748850"/>
            <a:chExt cx="3309000" cy="241215"/>
          </a:xfrm>
        </p:grpSpPr>
        <p:sp>
          <p:nvSpPr>
            <p:cNvPr id="322" name="Google Shape;322;p34"/>
            <p:cNvSpPr/>
            <p:nvPr/>
          </p:nvSpPr>
          <p:spPr>
            <a:xfrm rot="5400000">
              <a:off x="6637725" y="214966"/>
              <a:ext cx="241200" cy="3309000"/>
            </a:xfrm>
            <a:prstGeom prst="rect">
              <a:avLst/>
            </a:prstGeom>
            <a:solidFill>
              <a:srgbClr val="F3F3F3">
                <a:alpha val="459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34"/>
            <p:cNvSpPr/>
            <p:nvPr/>
          </p:nvSpPr>
          <p:spPr>
            <a:xfrm rot="5400000">
              <a:off x="6495148" y="357600"/>
              <a:ext cx="241200" cy="3023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" name="Google Shape;324;p34"/>
          <p:cNvGrpSpPr/>
          <p:nvPr/>
        </p:nvGrpSpPr>
        <p:grpSpPr>
          <a:xfrm>
            <a:off x="5103571" y="1985779"/>
            <a:ext cx="3309254" cy="241215"/>
            <a:chOff x="5103571" y="2149580"/>
            <a:chExt cx="3309254" cy="241215"/>
          </a:xfrm>
        </p:grpSpPr>
        <p:sp>
          <p:nvSpPr>
            <p:cNvPr id="325" name="Google Shape;325;p34"/>
            <p:cNvSpPr/>
            <p:nvPr/>
          </p:nvSpPr>
          <p:spPr>
            <a:xfrm rot="5400000">
              <a:off x="6637725" y="615695"/>
              <a:ext cx="241200" cy="3309000"/>
            </a:xfrm>
            <a:prstGeom prst="rect">
              <a:avLst/>
            </a:prstGeom>
            <a:solidFill>
              <a:srgbClr val="F3F3F3">
                <a:alpha val="459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34"/>
            <p:cNvSpPr/>
            <p:nvPr/>
          </p:nvSpPr>
          <p:spPr>
            <a:xfrm rot="5400000">
              <a:off x="6247471" y="1005680"/>
              <a:ext cx="241200" cy="25290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" name="Google Shape;327;p34"/>
          <p:cNvGrpSpPr/>
          <p:nvPr/>
        </p:nvGrpSpPr>
        <p:grpSpPr>
          <a:xfrm>
            <a:off x="1681450" y="4196191"/>
            <a:ext cx="287231" cy="303178"/>
            <a:chOff x="3620576" y="2745525"/>
            <a:chExt cx="336889" cy="355592"/>
          </a:xfrm>
        </p:grpSpPr>
        <p:sp>
          <p:nvSpPr>
            <p:cNvPr id="328" name="Google Shape;328;p34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34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" name="Google Shape;330;p34"/>
          <p:cNvGrpSpPr/>
          <p:nvPr/>
        </p:nvGrpSpPr>
        <p:grpSpPr>
          <a:xfrm>
            <a:off x="2501040" y="3398442"/>
            <a:ext cx="311084" cy="276943"/>
            <a:chOff x="5765817" y="3227724"/>
            <a:chExt cx="364865" cy="324822"/>
          </a:xfrm>
        </p:grpSpPr>
        <p:sp>
          <p:nvSpPr>
            <p:cNvPr id="331" name="Google Shape;331;p34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34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4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" name="Google Shape;334;p34"/>
          <p:cNvGrpSpPr/>
          <p:nvPr/>
        </p:nvGrpSpPr>
        <p:grpSpPr>
          <a:xfrm>
            <a:off x="826394" y="4184816"/>
            <a:ext cx="334287" cy="298711"/>
            <a:chOff x="3040603" y="4130360"/>
            <a:chExt cx="392079" cy="350353"/>
          </a:xfrm>
        </p:grpSpPr>
        <p:sp>
          <p:nvSpPr>
            <p:cNvPr id="335" name="Google Shape;335;p34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4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34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34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4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34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34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4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4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4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5" name="Google Shape;345;p34"/>
          <p:cNvGrpSpPr/>
          <p:nvPr/>
        </p:nvGrpSpPr>
        <p:grpSpPr>
          <a:xfrm>
            <a:off x="1678576" y="3389503"/>
            <a:ext cx="292997" cy="292020"/>
            <a:chOff x="3071914" y="3364431"/>
            <a:chExt cx="343652" cy="342505"/>
          </a:xfrm>
        </p:grpSpPr>
        <p:sp>
          <p:nvSpPr>
            <p:cNvPr id="346" name="Google Shape;346;p34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4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4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34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34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1" name="Google Shape;351;p34"/>
          <p:cNvSpPr/>
          <p:nvPr/>
        </p:nvSpPr>
        <p:spPr>
          <a:xfrm>
            <a:off x="2386185" y="4063584"/>
            <a:ext cx="541200" cy="5412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" name="Google Shape;352;p34"/>
          <p:cNvSpPr/>
          <p:nvPr/>
        </p:nvSpPr>
        <p:spPr>
          <a:xfrm>
            <a:off x="723085" y="3265071"/>
            <a:ext cx="541200" cy="5412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3" name="Google Shape;353;p34"/>
          <p:cNvGrpSpPr/>
          <p:nvPr/>
        </p:nvGrpSpPr>
        <p:grpSpPr>
          <a:xfrm>
            <a:off x="2479523" y="4182678"/>
            <a:ext cx="354294" cy="302718"/>
            <a:chOff x="866243" y="2291587"/>
            <a:chExt cx="415546" cy="355053"/>
          </a:xfrm>
        </p:grpSpPr>
        <p:sp>
          <p:nvSpPr>
            <p:cNvPr id="354" name="Google Shape;354;p34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4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4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4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34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" name="Google Shape;359;p34"/>
          <p:cNvGrpSpPr/>
          <p:nvPr/>
        </p:nvGrpSpPr>
        <p:grpSpPr>
          <a:xfrm>
            <a:off x="831799" y="3379483"/>
            <a:ext cx="323552" cy="312091"/>
            <a:chOff x="1284212" y="1963766"/>
            <a:chExt cx="379489" cy="366046"/>
          </a:xfrm>
        </p:grpSpPr>
        <p:sp>
          <p:nvSpPr>
            <p:cNvPr id="360" name="Google Shape;360;p34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4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62" name="Google Shape;362;p34"/>
          <p:cNvCxnSpPr/>
          <p:nvPr/>
        </p:nvCxnSpPr>
        <p:spPr>
          <a:xfrm>
            <a:off x="712950" y="2678375"/>
            <a:ext cx="77181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63" name="Google Shape;363;p34"/>
          <p:cNvGrpSpPr/>
          <p:nvPr/>
        </p:nvGrpSpPr>
        <p:grpSpPr>
          <a:xfrm>
            <a:off x="723075" y="1985810"/>
            <a:ext cx="3309000" cy="241215"/>
            <a:chOff x="723075" y="2149610"/>
            <a:chExt cx="3309000" cy="241215"/>
          </a:xfrm>
        </p:grpSpPr>
        <p:sp>
          <p:nvSpPr>
            <p:cNvPr id="364" name="Google Shape;364;p34"/>
            <p:cNvSpPr/>
            <p:nvPr/>
          </p:nvSpPr>
          <p:spPr>
            <a:xfrm rot="-5400000">
              <a:off x="2256975" y="615710"/>
              <a:ext cx="241200" cy="3309000"/>
            </a:xfrm>
            <a:prstGeom prst="rect">
              <a:avLst/>
            </a:prstGeom>
            <a:solidFill>
              <a:srgbClr val="F3F3F3">
                <a:alpha val="459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4"/>
            <p:cNvSpPr/>
            <p:nvPr/>
          </p:nvSpPr>
          <p:spPr>
            <a:xfrm rot="-5400000">
              <a:off x="2399552" y="758375"/>
              <a:ext cx="241200" cy="3023700"/>
            </a:xfrm>
            <a:prstGeom prst="rect">
              <a:avLst/>
            </a:pr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" name="Google Shape;366;p34"/>
          <p:cNvGrpSpPr/>
          <p:nvPr/>
        </p:nvGrpSpPr>
        <p:grpSpPr>
          <a:xfrm>
            <a:off x="723075" y="1552893"/>
            <a:ext cx="3309254" cy="241215"/>
            <a:chOff x="723075" y="1748881"/>
            <a:chExt cx="3309254" cy="241215"/>
          </a:xfrm>
        </p:grpSpPr>
        <p:sp>
          <p:nvSpPr>
            <p:cNvPr id="367" name="Google Shape;367;p34"/>
            <p:cNvSpPr/>
            <p:nvPr/>
          </p:nvSpPr>
          <p:spPr>
            <a:xfrm rot="-5400000">
              <a:off x="2256975" y="214981"/>
              <a:ext cx="241200" cy="3309000"/>
            </a:xfrm>
            <a:prstGeom prst="rect">
              <a:avLst/>
            </a:prstGeom>
            <a:solidFill>
              <a:srgbClr val="F3F3F3">
                <a:alpha val="459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4"/>
            <p:cNvSpPr/>
            <p:nvPr/>
          </p:nvSpPr>
          <p:spPr>
            <a:xfrm rot="-5400000">
              <a:off x="2647229" y="604996"/>
              <a:ext cx="241200" cy="2529000"/>
            </a:xfrm>
            <a:prstGeom prst="rect">
              <a:avLst/>
            </a:pr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9" name="Google Shape;369;p34"/>
          <p:cNvSpPr txBox="1"/>
          <p:nvPr/>
        </p:nvSpPr>
        <p:spPr>
          <a:xfrm>
            <a:off x="4146860" y="1974975"/>
            <a:ext cx="842100" cy="2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26 - 45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70" name="Google Shape;370;p34"/>
          <p:cNvSpPr txBox="1"/>
          <p:nvPr/>
        </p:nvSpPr>
        <p:spPr>
          <a:xfrm>
            <a:off x="4146860" y="1542113"/>
            <a:ext cx="842100" cy="2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15 </a:t>
            </a: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- 25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grpSp>
        <p:nvGrpSpPr>
          <p:cNvPr id="371" name="Google Shape;371;p34"/>
          <p:cNvGrpSpPr/>
          <p:nvPr/>
        </p:nvGrpSpPr>
        <p:grpSpPr>
          <a:xfrm>
            <a:off x="6533574" y="4156164"/>
            <a:ext cx="282174" cy="355735"/>
            <a:chOff x="7144274" y="1500214"/>
            <a:chExt cx="282174" cy="355735"/>
          </a:xfrm>
        </p:grpSpPr>
        <p:sp>
          <p:nvSpPr>
            <p:cNvPr id="372" name="Google Shape;372;p34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34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4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4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4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34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8" name="Google Shape;378;p34"/>
          <p:cNvGrpSpPr/>
          <p:nvPr/>
        </p:nvGrpSpPr>
        <p:grpSpPr>
          <a:xfrm>
            <a:off x="3606281" y="4158851"/>
            <a:ext cx="332355" cy="354974"/>
            <a:chOff x="5289631" y="1500214"/>
            <a:chExt cx="332355" cy="354974"/>
          </a:xfrm>
        </p:grpSpPr>
        <p:sp>
          <p:nvSpPr>
            <p:cNvPr id="379" name="Google Shape;379;p34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4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4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34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4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34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5" name="Google Shape;385;p34"/>
          <p:cNvSpPr txBox="1"/>
          <p:nvPr/>
        </p:nvSpPr>
        <p:spPr>
          <a:xfrm>
            <a:off x="619534" y="2840250"/>
            <a:ext cx="2214300" cy="2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HOBBIES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86" name="Google Shape;386;p34"/>
          <p:cNvSpPr txBox="1"/>
          <p:nvPr/>
        </p:nvSpPr>
        <p:spPr>
          <a:xfrm>
            <a:off x="3644803" y="1126488"/>
            <a:ext cx="1846200" cy="2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AGE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87" name="Google Shape;387;p34"/>
          <p:cNvSpPr txBox="1"/>
          <p:nvPr/>
        </p:nvSpPr>
        <p:spPr>
          <a:xfrm>
            <a:off x="3606284" y="2840250"/>
            <a:ext cx="2214300" cy="262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GENDER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88" name="Google Shape;388;p34"/>
          <p:cNvSpPr txBox="1"/>
          <p:nvPr/>
        </p:nvSpPr>
        <p:spPr>
          <a:xfrm>
            <a:off x="4680434" y="3776491"/>
            <a:ext cx="825300" cy="34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2377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60%</a:t>
            </a:r>
            <a:endParaRPr sz="18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389" name="Google Shape;389;p34"/>
          <p:cNvSpPr txBox="1"/>
          <p:nvPr/>
        </p:nvSpPr>
        <p:spPr>
          <a:xfrm>
            <a:off x="7269107" y="3776491"/>
            <a:ext cx="825300" cy="34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2377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40%</a:t>
            </a:r>
            <a:endParaRPr sz="18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35"/>
          <p:cNvSpPr txBox="1"/>
          <p:nvPr>
            <p:ph idx="1" type="subTitle"/>
          </p:nvPr>
        </p:nvSpPr>
        <p:spPr>
          <a:xfrm>
            <a:off x="788625" y="3988325"/>
            <a:ext cx="19917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532 </a:t>
            </a:r>
            <a:r>
              <a:rPr lang="en">
                <a:solidFill>
                  <a:schemeClr val="lt1"/>
                </a:solidFill>
              </a:rPr>
              <a:t>million users</a:t>
            </a:r>
            <a:endParaRPr/>
          </a:p>
        </p:txBody>
      </p:sp>
      <p:sp>
        <p:nvSpPr>
          <p:cNvPr id="395" name="Google Shape;395;p35"/>
          <p:cNvSpPr txBox="1"/>
          <p:nvPr>
            <p:ph idx="2" type="subTitle"/>
          </p:nvPr>
        </p:nvSpPr>
        <p:spPr>
          <a:xfrm>
            <a:off x="723075" y="2249037"/>
            <a:ext cx="21228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2,32 billion users</a:t>
            </a:r>
            <a:endParaRPr/>
          </a:p>
        </p:txBody>
      </p:sp>
      <p:sp>
        <p:nvSpPr>
          <p:cNvPr id="396" name="Google Shape;396;p35"/>
          <p:cNvSpPr txBox="1"/>
          <p:nvPr>
            <p:ph idx="3" type="subTitle"/>
          </p:nvPr>
        </p:nvSpPr>
        <p:spPr>
          <a:xfrm>
            <a:off x="3510600" y="3988324"/>
            <a:ext cx="21228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500 </a:t>
            </a:r>
            <a:r>
              <a:rPr lang="en">
                <a:solidFill>
                  <a:schemeClr val="lt1"/>
                </a:solidFill>
              </a:rPr>
              <a:t>million users</a:t>
            </a:r>
            <a:endParaRPr/>
          </a:p>
        </p:txBody>
      </p:sp>
      <p:sp>
        <p:nvSpPr>
          <p:cNvPr id="397" name="Google Shape;397;p35"/>
          <p:cNvSpPr txBox="1"/>
          <p:nvPr>
            <p:ph idx="4" type="subTitle"/>
          </p:nvPr>
        </p:nvSpPr>
        <p:spPr>
          <a:xfrm>
            <a:off x="3510600" y="2249037"/>
            <a:ext cx="21228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1.9 </a:t>
            </a:r>
            <a:r>
              <a:rPr lang="en">
                <a:solidFill>
                  <a:schemeClr val="lt1"/>
                </a:solidFill>
              </a:rPr>
              <a:t>b</a:t>
            </a:r>
            <a:r>
              <a:rPr lang="en">
                <a:solidFill>
                  <a:schemeClr val="lt1"/>
                </a:solidFill>
              </a:rPr>
              <a:t>illion users</a:t>
            </a:r>
            <a:endParaRPr/>
          </a:p>
        </p:txBody>
      </p:sp>
      <p:sp>
        <p:nvSpPr>
          <p:cNvPr id="398" name="Google Shape;398;p35"/>
          <p:cNvSpPr txBox="1"/>
          <p:nvPr>
            <p:ph idx="5" type="subTitle"/>
          </p:nvPr>
        </p:nvSpPr>
        <p:spPr>
          <a:xfrm>
            <a:off x="6386025" y="3988325"/>
            <a:ext cx="19470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330 </a:t>
            </a:r>
            <a:r>
              <a:rPr lang="en">
                <a:solidFill>
                  <a:schemeClr val="lt1"/>
                </a:solidFill>
              </a:rPr>
              <a:t>million users</a:t>
            </a:r>
            <a:endParaRPr/>
          </a:p>
        </p:txBody>
      </p:sp>
      <p:sp>
        <p:nvSpPr>
          <p:cNvPr id="399" name="Google Shape;399;p35"/>
          <p:cNvSpPr txBox="1"/>
          <p:nvPr>
            <p:ph idx="6" type="subTitle"/>
          </p:nvPr>
        </p:nvSpPr>
        <p:spPr>
          <a:xfrm>
            <a:off x="6298125" y="2249037"/>
            <a:ext cx="2122800" cy="59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 b</a:t>
            </a:r>
            <a:r>
              <a:rPr lang="en">
                <a:solidFill>
                  <a:schemeClr val="lt1"/>
                </a:solidFill>
              </a:rPr>
              <a:t>illion users</a:t>
            </a:r>
            <a:endParaRPr/>
          </a:p>
        </p:txBody>
      </p:sp>
      <p:sp>
        <p:nvSpPr>
          <p:cNvPr id="400" name="Google Shape;400;p35"/>
          <p:cNvSpPr txBox="1"/>
          <p:nvPr>
            <p:ph idx="7"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TOP SOCIAL NETWORKING SITES</a:t>
            </a:r>
            <a:endParaRPr/>
          </a:p>
        </p:txBody>
      </p:sp>
      <p:sp>
        <p:nvSpPr>
          <p:cNvPr id="401" name="Google Shape;401;p35"/>
          <p:cNvSpPr txBox="1"/>
          <p:nvPr>
            <p:ph idx="8" type="subTitle"/>
          </p:nvPr>
        </p:nvSpPr>
        <p:spPr>
          <a:xfrm>
            <a:off x="723075" y="3098650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E06666"/>
                </a:solidFill>
              </a:rPr>
              <a:t>#4</a:t>
            </a:r>
            <a:br>
              <a:rPr lang="en" sz="1600"/>
            </a:br>
            <a:r>
              <a:rPr lang="en" sz="1600"/>
              <a:t>QZONE</a:t>
            </a:r>
            <a:endParaRPr sz="1600"/>
          </a:p>
        </p:txBody>
      </p:sp>
      <p:sp>
        <p:nvSpPr>
          <p:cNvPr id="402" name="Google Shape;402;p35"/>
          <p:cNvSpPr txBox="1"/>
          <p:nvPr>
            <p:ph idx="9" type="subTitle"/>
          </p:nvPr>
        </p:nvSpPr>
        <p:spPr>
          <a:xfrm>
            <a:off x="723075" y="1359244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E06666"/>
                </a:solidFill>
              </a:rPr>
              <a:t>#1</a:t>
            </a:r>
            <a:br>
              <a:rPr lang="en" sz="1600"/>
            </a:br>
            <a:r>
              <a:rPr lang="en" sz="1600"/>
              <a:t>FACEBOOK</a:t>
            </a:r>
            <a:endParaRPr sz="1600"/>
          </a:p>
        </p:txBody>
      </p:sp>
      <p:sp>
        <p:nvSpPr>
          <p:cNvPr id="403" name="Google Shape;403;p35"/>
          <p:cNvSpPr txBox="1"/>
          <p:nvPr>
            <p:ph idx="13" type="subTitle"/>
          </p:nvPr>
        </p:nvSpPr>
        <p:spPr>
          <a:xfrm>
            <a:off x="3510600" y="3098650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E06666"/>
                </a:solidFill>
              </a:rPr>
              <a:t>#5</a:t>
            </a:r>
            <a:br>
              <a:rPr lang="en" sz="1600"/>
            </a:br>
            <a:r>
              <a:rPr lang="en" sz="1600"/>
              <a:t>TIKTOK</a:t>
            </a:r>
            <a:endParaRPr sz="1600"/>
          </a:p>
        </p:txBody>
      </p:sp>
      <p:sp>
        <p:nvSpPr>
          <p:cNvPr id="404" name="Google Shape;404;p35"/>
          <p:cNvSpPr txBox="1"/>
          <p:nvPr>
            <p:ph idx="14" type="subTitle"/>
          </p:nvPr>
        </p:nvSpPr>
        <p:spPr>
          <a:xfrm>
            <a:off x="3510600" y="1359244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E06666"/>
                </a:solidFill>
              </a:rPr>
              <a:t>#2</a:t>
            </a:r>
            <a:br>
              <a:rPr lang="en" sz="1600"/>
            </a:br>
            <a:r>
              <a:rPr lang="en" sz="1600"/>
              <a:t>YOUTUBE</a:t>
            </a:r>
            <a:endParaRPr sz="1600"/>
          </a:p>
        </p:txBody>
      </p:sp>
      <p:sp>
        <p:nvSpPr>
          <p:cNvPr id="405" name="Google Shape;405;p35"/>
          <p:cNvSpPr txBox="1"/>
          <p:nvPr>
            <p:ph idx="15" type="subTitle"/>
          </p:nvPr>
        </p:nvSpPr>
        <p:spPr>
          <a:xfrm>
            <a:off x="6298125" y="3098650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E06666"/>
                </a:solidFill>
              </a:rPr>
              <a:t>#6</a:t>
            </a:r>
            <a:br>
              <a:rPr lang="en" sz="1600"/>
            </a:br>
            <a:r>
              <a:rPr lang="en" sz="1600"/>
              <a:t>TWITTER</a:t>
            </a:r>
            <a:endParaRPr sz="1600"/>
          </a:p>
        </p:txBody>
      </p:sp>
      <p:sp>
        <p:nvSpPr>
          <p:cNvPr id="406" name="Google Shape;406;p35"/>
          <p:cNvSpPr txBox="1"/>
          <p:nvPr>
            <p:ph idx="16" type="subTitle"/>
          </p:nvPr>
        </p:nvSpPr>
        <p:spPr>
          <a:xfrm>
            <a:off x="6298125" y="1359244"/>
            <a:ext cx="2122800" cy="87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E06666"/>
                </a:solidFill>
              </a:rPr>
              <a:t>#3</a:t>
            </a:r>
            <a:br>
              <a:rPr lang="en" sz="1600"/>
            </a:br>
            <a:r>
              <a:rPr lang="en" sz="1600"/>
              <a:t>INSTAGRAM</a:t>
            </a:r>
            <a:endParaRPr sz="16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34343"/>
        </a:solidFill>
      </p:bgPr>
    </p:bg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p36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</a:rPr>
              <a:t>#BUYER PERSONA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412" name="Google Shape;412;p36"/>
          <p:cNvSpPr/>
          <p:nvPr/>
        </p:nvSpPr>
        <p:spPr>
          <a:xfrm>
            <a:off x="723075" y="1131900"/>
            <a:ext cx="2686500" cy="34749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3" name="Google Shape;413;p36"/>
          <p:cNvGrpSpPr/>
          <p:nvPr/>
        </p:nvGrpSpPr>
        <p:grpSpPr>
          <a:xfrm>
            <a:off x="1016577" y="3915154"/>
            <a:ext cx="2134279" cy="130502"/>
            <a:chOff x="1041801" y="4177200"/>
            <a:chExt cx="2108971" cy="130489"/>
          </a:xfrm>
        </p:grpSpPr>
        <p:sp>
          <p:nvSpPr>
            <p:cNvPr id="414" name="Google Shape;414;p36"/>
            <p:cNvSpPr/>
            <p:nvPr/>
          </p:nvSpPr>
          <p:spPr>
            <a:xfrm>
              <a:off x="3039677" y="4184801"/>
              <a:ext cx="111095" cy="122888"/>
            </a:xfrm>
            <a:custGeom>
              <a:rect b="b" l="l" r="r" t="t"/>
              <a:pathLst>
                <a:path extrusionOk="0" h="10108" w="9138">
                  <a:moveTo>
                    <a:pt x="8485" y="653"/>
                  </a:moveTo>
                  <a:lnTo>
                    <a:pt x="8485" y="9104"/>
                  </a:lnTo>
                  <a:lnTo>
                    <a:pt x="4772" y="6117"/>
                  </a:lnTo>
                  <a:cubicBezTo>
                    <a:pt x="4711" y="6066"/>
                    <a:pt x="4638" y="6043"/>
                    <a:pt x="4568" y="6043"/>
                  </a:cubicBezTo>
                  <a:cubicBezTo>
                    <a:pt x="4497" y="6043"/>
                    <a:pt x="4424" y="6066"/>
                    <a:pt x="4364" y="6117"/>
                  </a:cubicBezTo>
                  <a:lnTo>
                    <a:pt x="653" y="9104"/>
                  </a:lnTo>
                  <a:lnTo>
                    <a:pt x="653" y="653"/>
                  </a:lnTo>
                  <a:close/>
                  <a:moveTo>
                    <a:pt x="325" y="1"/>
                  </a:moveTo>
                  <a:cubicBezTo>
                    <a:pt x="148" y="1"/>
                    <a:pt x="0" y="145"/>
                    <a:pt x="0" y="325"/>
                  </a:cubicBezTo>
                  <a:lnTo>
                    <a:pt x="0" y="9783"/>
                  </a:lnTo>
                  <a:cubicBezTo>
                    <a:pt x="0" y="9911"/>
                    <a:pt x="74" y="10024"/>
                    <a:pt x="188" y="10078"/>
                  </a:cubicBezTo>
                  <a:cubicBezTo>
                    <a:pt x="232" y="10098"/>
                    <a:pt x="279" y="10107"/>
                    <a:pt x="327" y="10107"/>
                  </a:cubicBezTo>
                  <a:cubicBezTo>
                    <a:pt x="399" y="10107"/>
                    <a:pt x="472" y="10084"/>
                    <a:pt x="533" y="10038"/>
                  </a:cubicBezTo>
                  <a:lnTo>
                    <a:pt x="4568" y="6786"/>
                  </a:lnTo>
                  <a:lnTo>
                    <a:pt x="8606" y="10038"/>
                  </a:lnTo>
                  <a:cubicBezTo>
                    <a:pt x="8666" y="10084"/>
                    <a:pt x="8736" y="10108"/>
                    <a:pt x="8810" y="10108"/>
                  </a:cubicBezTo>
                  <a:cubicBezTo>
                    <a:pt x="8860" y="10108"/>
                    <a:pt x="8907" y="10098"/>
                    <a:pt x="8950" y="10078"/>
                  </a:cubicBezTo>
                  <a:cubicBezTo>
                    <a:pt x="9064" y="10024"/>
                    <a:pt x="9137" y="9911"/>
                    <a:pt x="9137" y="9783"/>
                  </a:cubicBezTo>
                  <a:lnTo>
                    <a:pt x="9137" y="325"/>
                  </a:lnTo>
                  <a:cubicBezTo>
                    <a:pt x="9137" y="145"/>
                    <a:pt x="8990" y="1"/>
                    <a:pt x="8810" y="1"/>
                  </a:cubicBezTo>
                  <a:close/>
                </a:path>
              </a:pathLst>
            </a:custGeom>
            <a:solidFill>
              <a:srgbClr val="1E1E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36"/>
            <p:cNvSpPr/>
            <p:nvPr/>
          </p:nvSpPr>
          <p:spPr>
            <a:xfrm>
              <a:off x="1245537" y="4177200"/>
              <a:ext cx="132894" cy="130486"/>
            </a:xfrm>
            <a:custGeom>
              <a:rect b="b" l="l" r="r" t="t"/>
              <a:pathLst>
                <a:path extrusionOk="0" h="10733" w="10931">
                  <a:moveTo>
                    <a:pt x="5196" y="649"/>
                  </a:moveTo>
                  <a:cubicBezTo>
                    <a:pt x="7701" y="649"/>
                    <a:pt x="9743" y="2687"/>
                    <a:pt x="9743" y="5192"/>
                  </a:cubicBezTo>
                  <a:cubicBezTo>
                    <a:pt x="9743" y="6035"/>
                    <a:pt x="9505" y="6862"/>
                    <a:pt x="9057" y="7588"/>
                  </a:cubicBezTo>
                  <a:cubicBezTo>
                    <a:pt x="9026" y="7632"/>
                    <a:pt x="9010" y="7681"/>
                    <a:pt x="9006" y="7735"/>
                  </a:cubicBezTo>
                  <a:cubicBezTo>
                    <a:pt x="8943" y="8595"/>
                    <a:pt x="9445" y="9475"/>
                    <a:pt x="9853" y="10037"/>
                  </a:cubicBezTo>
                  <a:cubicBezTo>
                    <a:pt x="8719" y="9860"/>
                    <a:pt x="7715" y="9244"/>
                    <a:pt x="7672" y="9217"/>
                  </a:cubicBezTo>
                  <a:cubicBezTo>
                    <a:pt x="7669" y="9214"/>
                    <a:pt x="7665" y="9214"/>
                    <a:pt x="7661" y="9211"/>
                  </a:cubicBezTo>
                  <a:cubicBezTo>
                    <a:pt x="7608" y="9179"/>
                    <a:pt x="7549" y="9163"/>
                    <a:pt x="7490" y="9163"/>
                  </a:cubicBezTo>
                  <a:cubicBezTo>
                    <a:pt x="7439" y="9163"/>
                    <a:pt x="7387" y="9175"/>
                    <a:pt x="7340" y="9201"/>
                  </a:cubicBezTo>
                  <a:cubicBezTo>
                    <a:pt x="6688" y="9548"/>
                    <a:pt x="5955" y="9736"/>
                    <a:pt x="5159" y="9736"/>
                  </a:cubicBezTo>
                  <a:lnTo>
                    <a:pt x="5136" y="9736"/>
                  </a:lnTo>
                  <a:cubicBezTo>
                    <a:pt x="2663" y="9702"/>
                    <a:pt x="649" y="7665"/>
                    <a:pt x="649" y="5192"/>
                  </a:cubicBezTo>
                  <a:cubicBezTo>
                    <a:pt x="649" y="2720"/>
                    <a:pt x="2663" y="683"/>
                    <a:pt x="5196" y="649"/>
                  </a:cubicBezTo>
                  <a:close/>
                  <a:moveTo>
                    <a:pt x="5129" y="0"/>
                  </a:moveTo>
                  <a:cubicBezTo>
                    <a:pt x="2298" y="37"/>
                    <a:pt x="0" y="2366"/>
                    <a:pt x="0" y="5192"/>
                  </a:cubicBezTo>
                  <a:cubicBezTo>
                    <a:pt x="0" y="8023"/>
                    <a:pt x="2298" y="10351"/>
                    <a:pt x="5116" y="10385"/>
                  </a:cubicBezTo>
                  <a:cubicBezTo>
                    <a:pt x="5119" y="10388"/>
                    <a:pt x="5189" y="10391"/>
                    <a:pt x="5196" y="10391"/>
                  </a:cubicBezTo>
                  <a:cubicBezTo>
                    <a:pt x="5986" y="10391"/>
                    <a:pt x="6772" y="10207"/>
                    <a:pt x="7485" y="9863"/>
                  </a:cubicBezTo>
                  <a:cubicBezTo>
                    <a:pt x="7916" y="10107"/>
                    <a:pt x="9151" y="10733"/>
                    <a:pt x="10436" y="10733"/>
                  </a:cubicBezTo>
                  <a:cubicBezTo>
                    <a:pt x="10489" y="10733"/>
                    <a:pt x="10542" y="10733"/>
                    <a:pt x="10592" y="10729"/>
                  </a:cubicBezTo>
                  <a:cubicBezTo>
                    <a:pt x="10723" y="10726"/>
                    <a:pt x="10833" y="10646"/>
                    <a:pt x="10884" y="10525"/>
                  </a:cubicBezTo>
                  <a:cubicBezTo>
                    <a:pt x="10930" y="10408"/>
                    <a:pt x="10904" y="10271"/>
                    <a:pt x="10813" y="10178"/>
                  </a:cubicBezTo>
                  <a:cubicBezTo>
                    <a:pt x="10479" y="9833"/>
                    <a:pt x="9633" y="8759"/>
                    <a:pt x="9653" y="7859"/>
                  </a:cubicBezTo>
                  <a:cubicBezTo>
                    <a:pt x="10138" y="7049"/>
                    <a:pt x="10391" y="6129"/>
                    <a:pt x="10391" y="5192"/>
                  </a:cubicBezTo>
                  <a:cubicBezTo>
                    <a:pt x="10391" y="2332"/>
                    <a:pt x="8063" y="0"/>
                    <a:pt x="5136" y="0"/>
                  </a:cubicBezTo>
                  <a:close/>
                </a:path>
              </a:pathLst>
            </a:custGeom>
            <a:solidFill>
              <a:srgbClr val="1E1E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6" name="Google Shape;416;p36"/>
            <p:cNvGrpSpPr/>
            <p:nvPr/>
          </p:nvGrpSpPr>
          <p:grpSpPr>
            <a:xfrm>
              <a:off x="1424298" y="4180225"/>
              <a:ext cx="147786" cy="127298"/>
              <a:chOff x="1308370" y="4259359"/>
              <a:chExt cx="226214" cy="194914"/>
            </a:xfrm>
          </p:grpSpPr>
          <p:sp>
            <p:nvSpPr>
              <p:cNvPr id="417" name="Google Shape;417;p36"/>
              <p:cNvSpPr/>
              <p:nvPr/>
            </p:nvSpPr>
            <p:spPr>
              <a:xfrm>
                <a:off x="1393543" y="4260868"/>
                <a:ext cx="140730" cy="84516"/>
              </a:xfrm>
              <a:custGeom>
                <a:rect b="b" l="l" r="r" t="t"/>
                <a:pathLst>
                  <a:path extrusionOk="0" h="4539" w="7558">
                    <a:moveTo>
                      <a:pt x="7188" y="0"/>
                    </a:moveTo>
                    <a:cubicBezTo>
                      <a:pt x="7133" y="0"/>
                      <a:pt x="7077" y="15"/>
                      <a:pt x="7026" y="45"/>
                    </a:cubicBezTo>
                    <a:lnTo>
                      <a:pt x="211" y="3930"/>
                    </a:lnTo>
                    <a:cubicBezTo>
                      <a:pt x="54" y="4017"/>
                      <a:pt x="0" y="4217"/>
                      <a:pt x="90" y="4372"/>
                    </a:cubicBezTo>
                    <a:cubicBezTo>
                      <a:pt x="151" y="4478"/>
                      <a:pt x="261" y="4539"/>
                      <a:pt x="371" y="4539"/>
                    </a:cubicBezTo>
                    <a:cubicBezTo>
                      <a:pt x="428" y="4539"/>
                      <a:pt x="482" y="4522"/>
                      <a:pt x="532" y="4495"/>
                    </a:cubicBezTo>
                    <a:lnTo>
                      <a:pt x="7347" y="607"/>
                    </a:lnTo>
                    <a:cubicBezTo>
                      <a:pt x="7505" y="521"/>
                      <a:pt x="7558" y="320"/>
                      <a:pt x="7468" y="166"/>
                    </a:cubicBezTo>
                    <a:cubicBezTo>
                      <a:pt x="7410" y="60"/>
                      <a:pt x="7300" y="0"/>
                      <a:pt x="7188" y="0"/>
                    </a:cubicBez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36"/>
              <p:cNvSpPr/>
              <p:nvPr/>
            </p:nvSpPr>
            <p:spPr>
              <a:xfrm>
                <a:off x="1308370" y="4259359"/>
                <a:ext cx="226214" cy="194914"/>
              </a:xfrm>
              <a:custGeom>
                <a:rect b="b" l="l" r="r" t="t"/>
                <a:pathLst>
                  <a:path extrusionOk="0" h="10468" w="12149">
                    <a:moveTo>
                      <a:pt x="11202" y="702"/>
                    </a:moveTo>
                    <a:lnTo>
                      <a:pt x="6040" y="9213"/>
                    </a:lnTo>
                    <a:lnTo>
                      <a:pt x="5267" y="4245"/>
                    </a:lnTo>
                    <a:cubicBezTo>
                      <a:pt x="5257" y="4164"/>
                      <a:pt x="5214" y="4091"/>
                      <a:pt x="5153" y="4041"/>
                    </a:cubicBezTo>
                    <a:lnTo>
                      <a:pt x="1249" y="869"/>
                    </a:lnTo>
                    <a:lnTo>
                      <a:pt x="11202" y="702"/>
                    </a:lnTo>
                    <a:close/>
                    <a:moveTo>
                      <a:pt x="11809" y="0"/>
                    </a:moveTo>
                    <a:cubicBezTo>
                      <a:pt x="11754" y="0"/>
                      <a:pt x="11698" y="14"/>
                      <a:pt x="11647" y="43"/>
                    </a:cubicBezTo>
                    <a:lnTo>
                      <a:pt x="345" y="234"/>
                    </a:lnTo>
                    <a:cubicBezTo>
                      <a:pt x="208" y="237"/>
                      <a:pt x="87" y="324"/>
                      <a:pt x="44" y="455"/>
                    </a:cubicBezTo>
                    <a:cubicBezTo>
                      <a:pt x="1" y="582"/>
                      <a:pt x="41" y="725"/>
                      <a:pt x="148" y="812"/>
                    </a:cubicBezTo>
                    <a:lnTo>
                      <a:pt x="4644" y="4466"/>
                    </a:lnTo>
                    <a:lnTo>
                      <a:pt x="5535" y="10194"/>
                    </a:lnTo>
                    <a:cubicBezTo>
                      <a:pt x="5555" y="10327"/>
                      <a:pt x="5658" y="10435"/>
                      <a:pt x="5792" y="10461"/>
                    </a:cubicBezTo>
                    <a:cubicBezTo>
                      <a:pt x="5813" y="10468"/>
                      <a:pt x="5836" y="10468"/>
                      <a:pt x="5856" y="10468"/>
                    </a:cubicBezTo>
                    <a:cubicBezTo>
                      <a:pt x="5966" y="10468"/>
                      <a:pt x="6073" y="10411"/>
                      <a:pt x="6134" y="10314"/>
                    </a:cubicBezTo>
                    <a:lnTo>
                      <a:pt x="11995" y="648"/>
                    </a:lnTo>
                    <a:cubicBezTo>
                      <a:pt x="12105" y="585"/>
                      <a:pt x="12149" y="464"/>
                      <a:pt x="12136" y="344"/>
                    </a:cubicBezTo>
                    <a:cubicBezTo>
                      <a:pt x="12139" y="257"/>
                      <a:pt x="12109" y="166"/>
                      <a:pt x="12045" y="100"/>
                    </a:cubicBezTo>
                    <a:cubicBezTo>
                      <a:pt x="11982" y="35"/>
                      <a:pt x="11896" y="0"/>
                      <a:pt x="11809" y="0"/>
                    </a:cubicBez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9" name="Google Shape;419;p36"/>
            <p:cNvSpPr/>
            <p:nvPr/>
          </p:nvSpPr>
          <p:spPr>
            <a:xfrm>
              <a:off x="1041801" y="4180240"/>
              <a:ext cx="136359" cy="123508"/>
            </a:xfrm>
            <a:custGeom>
              <a:rect b="b" l="l" r="r" t="t"/>
              <a:pathLst>
                <a:path extrusionOk="0" h="10159" w="11216">
                  <a:moveTo>
                    <a:pt x="3450" y="1"/>
                  </a:moveTo>
                  <a:cubicBezTo>
                    <a:pt x="1546" y="1"/>
                    <a:pt x="0" y="1550"/>
                    <a:pt x="0" y="3454"/>
                  </a:cubicBezTo>
                  <a:cubicBezTo>
                    <a:pt x="0" y="3849"/>
                    <a:pt x="40" y="4179"/>
                    <a:pt x="128" y="4457"/>
                  </a:cubicBezTo>
                  <a:cubicBezTo>
                    <a:pt x="252" y="4862"/>
                    <a:pt x="485" y="5123"/>
                    <a:pt x="716" y="5354"/>
                  </a:cubicBezTo>
                  <a:lnTo>
                    <a:pt x="4273" y="8947"/>
                  </a:lnTo>
                  <a:cubicBezTo>
                    <a:pt x="4600" y="9275"/>
                    <a:pt x="5300" y="9978"/>
                    <a:pt x="5370" y="10051"/>
                  </a:cubicBezTo>
                  <a:cubicBezTo>
                    <a:pt x="5394" y="10081"/>
                    <a:pt x="5423" y="10105"/>
                    <a:pt x="5457" y="10121"/>
                  </a:cubicBezTo>
                  <a:cubicBezTo>
                    <a:pt x="5504" y="10149"/>
                    <a:pt x="5558" y="10158"/>
                    <a:pt x="5608" y="10158"/>
                  </a:cubicBezTo>
                  <a:cubicBezTo>
                    <a:pt x="5692" y="10158"/>
                    <a:pt x="5772" y="10125"/>
                    <a:pt x="5835" y="10065"/>
                  </a:cubicBezTo>
                  <a:lnTo>
                    <a:pt x="10378" y="5475"/>
                  </a:lnTo>
                  <a:cubicBezTo>
                    <a:pt x="10599" y="5254"/>
                    <a:pt x="10871" y="4953"/>
                    <a:pt x="11021" y="4605"/>
                  </a:cubicBezTo>
                  <a:cubicBezTo>
                    <a:pt x="11152" y="4300"/>
                    <a:pt x="11215" y="3922"/>
                    <a:pt x="11215" y="3454"/>
                  </a:cubicBezTo>
                  <a:cubicBezTo>
                    <a:pt x="11215" y="1550"/>
                    <a:pt x="9666" y="1"/>
                    <a:pt x="7766" y="1"/>
                  </a:cubicBezTo>
                  <a:cubicBezTo>
                    <a:pt x="6976" y="1"/>
                    <a:pt x="6220" y="269"/>
                    <a:pt x="5608" y="764"/>
                  </a:cubicBezTo>
                  <a:cubicBezTo>
                    <a:pt x="4995" y="269"/>
                    <a:pt x="4239" y="1"/>
                    <a:pt x="345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" name="Google Shape;420;p36"/>
          <p:cNvSpPr txBox="1"/>
          <p:nvPr>
            <p:ph idx="4294967295" type="subTitle"/>
          </p:nvPr>
        </p:nvSpPr>
        <p:spPr>
          <a:xfrm>
            <a:off x="1016575" y="4202875"/>
            <a:ext cx="2134200" cy="339900"/>
          </a:xfrm>
          <a:prstGeom prst="rect">
            <a:avLst/>
          </a:prstGeom>
        </p:spPr>
        <p:txBody>
          <a:bodyPr anchorCtr="0" anchor="t" bIns="91425" lIns="0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@johnsmith</a:t>
            </a:r>
            <a:endParaRPr sz="1200">
              <a:latin typeface="Abel"/>
              <a:ea typeface="Abel"/>
              <a:cs typeface="Abel"/>
              <a:sym typeface="Abel"/>
            </a:endParaRPr>
          </a:p>
        </p:txBody>
      </p:sp>
      <p:pic>
        <p:nvPicPr>
          <p:cNvPr id="421" name="Google Shape;421;p36"/>
          <p:cNvPicPr preferRelativeResize="0"/>
          <p:nvPr/>
        </p:nvPicPr>
        <p:blipFill rotWithShape="1">
          <a:blip r:embed="rId3">
            <a:alphaModFix/>
          </a:blip>
          <a:srcRect b="21244" l="0" r="0" t="13446"/>
          <a:stretch/>
        </p:blipFill>
        <p:spPr>
          <a:xfrm>
            <a:off x="723075" y="1131900"/>
            <a:ext cx="2686497" cy="2597723"/>
          </a:xfrm>
          <a:prstGeom prst="rect">
            <a:avLst/>
          </a:prstGeom>
          <a:noFill/>
          <a:ln>
            <a:noFill/>
          </a:ln>
        </p:spPr>
      </p:pic>
      <p:sp>
        <p:nvSpPr>
          <p:cNvPr id="422" name="Google Shape;422;p36"/>
          <p:cNvSpPr/>
          <p:nvPr/>
        </p:nvSpPr>
        <p:spPr>
          <a:xfrm>
            <a:off x="6777162" y="4113613"/>
            <a:ext cx="492600" cy="492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36"/>
          <p:cNvSpPr/>
          <p:nvPr/>
        </p:nvSpPr>
        <p:spPr>
          <a:xfrm>
            <a:off x="6777162" y="3368215"/>
            <a:ext cx="492600" cy="492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4" name="Google Shape;424;p36"/>
          <p:cNvGrpSpPr/>
          <p:nvPr/>
        </p:nvGrpSpPr>
        <p:grpSpPr>
          <a:xfrm>
            <a:off x="6876240" y="3472449"/>
            <a:ext cx="294445" cy="284015"/>
            <a:chOff x="1284212" y="1963766"/>
            <a:chExt cx="379489" cy="366046"/>
          </a:xfrm>
        </p:grpSpPr>
        <p:sp>
          <p:nvSpPr>
            <p:cNvPr id="425" name="Google Shape;425;p36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6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7" name="Google Shape;427;p36"/>
          <p:cNvSpPr/>
          <p:nvPr/>
        </p:nvSpPr>
        <p:spPr>
          <a:xfrm>
            <a:off x="3717075" y="1131625"/>
            <a:ext cx="492600" cy="4926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" name="Google Shape;428;p36"/>
          <p:cNvSpPr/>
          <p:nvPr/>
        </p:nvSpPr>
        <p:spPr>
          <a:xfrm>
            <a:off x="3717075" y="1877166"/>
            <a:ext cx="492600" cy="4926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" name="Google Shape;429;p36"/>
          <p:cNvSpPr/>
          <p:nvPr/>
        </p:nvSpPr>
        <p:spPr>
          <a:xfrm>
            <a:off x="3717075" y="2622707"/>
            <a:ext cx="492600" cy="4926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36"/>
          <p:cNvSpPr/>
          <p:nvPr/>
        </p:nvSpPr>
        <p:spPr>
          <a:xfrm>
            <a:off x="3717075" y="3368248"/>
            <a:ext cx="492600" cy="4926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" name="Google Shape;431;p36"/>
          <p:cNvGrpSpPr/>
          <p:nvPr/>
        </p:nvGrpSpPr>
        <p:grpSpPr>
          <a:xfrm>
            <a:off x="3853897" y="1238171"/>
            <a:ext cx="218957" cy="279394"/>
            <a:chOff x="7145794" y="2415639"/>
            <a:chExt cx="278784" cy="355735"/>
          </a:xfrm>
        </p:grpSpPr>
        <p:sp>
          <p:nvSpPr>
            <p:cNvPr id="432" name="Google Shape;432;p36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36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36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6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6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6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6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6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6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6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2" name="Google Shape;442;p36"/>
          <p:cNvSpPr/>
          <p:nvPr/>
        </p:nvSpPr>
        <p:spPr>
          <a:xfrm>
            <a:off x="3823471" y="3485546"/>
            <a:ext cx="279808" cy="257981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" name="Google Shape;443;p36"/>
          <p:cNvGrpSpPr/>
          <p:nvPr/>
        </p:nvGrpSpPr>
        <p:grpSpPr>
          <a:xfrm>
            <a:off x="3815613" y="2736291"/>
            <a:ext cx="295523" cy="265451"/>
            <a:chOff x="2612597" y="3367075"/>
            <a:chExt cx="376271" cy="337982"/>
          </a:xfrm>
        </p:grpSpPr>
        <p:sp>
          <p:nvSpPr>
            <p:cNvPr id="444" name="Google Shape;444;p36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36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" name="Google Shape;446;p36"/>
          <p:cNvSpPr txBox="1"/>
          <p:nvPr/>
        </p:nvSpPr>
        <p:spPr>
          <a:xfrm>
            <a:off x="4421850" y="1063900"/>
            <a:ext cx="2037600" cy="62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25 - 35 years</a:t>
            </a:r>
            <a:b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</a:b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Male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47" name="Google Shape;447;p36"/>
          <p:cNvSpPr txBox="1"/>
          <p:nvPr/>
        </p:nvSpPr>
        <p:spPr>
          <a:xfrm>
            <a:off x="6640725" y="1413875"/>
            <a:ext cx="1780200" cy="10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Abel"/>
              <a:buChar char="●"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Mars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Abel"/>
              <a:buChar char="●"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Jupiter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Abel"/>
              <a:buChar char="●"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Neptune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Abel"/>
              <a:buChar char="●"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Mercury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48" name="Google Shape;448;p36"/>
          <p:cNvSpPr txBox="1"/>
          <p:nvPr/>
        </p:nvSpPr>
        <p:spPr>
          <a:xfrm>
            <a:off x="4421850" y="3300775"/>
            <a:ext cx="2037600" cy="62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Madrid, Spain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49" name="Google Shape;449;p36"/>
          <p:cNvSpPr txBox="1"/>
          <p:nvPr/>
        </p:nvSpPr>
        <p:spPr>
          <a:xfrm>
            <a:off x="4421850" y="4046400"/>
            <a:ext cx="2037600" cy="62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In a relationship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cxnSp>
        <p:nvCxnSpPr>
          <p:cNvPr id="450" name="Google Shape;450;p36"/>
          <p:cNvCxnSpPr/>
          <p:nvPr/>
        </p:nvCxnSpPr>
        <p:spPr>
          <a:xfrm rot="10800000">
            <a:off x="6459300" y="1108850"/>
            <a:ext cx="0" cy="3506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1" name="Google Shape;451;p36"/>
          <p:cNvSpPr/>
          <p:nvPr/>
        </p:nvSpPr>
        <p:spPr>
          <a:xfrm>
            <a:off x="3717075" y="4113781"/>
            <a:ext cx="492600" cy="4926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2" name="Google Shape;452;p36"/>
          <p:cNvGrpSpPr/>
          <p:nvPr/>
        </p:nvGrpSpPr>
        <p:grpSpPr>
          <a:xfrm>
            <a:off x="3841200" y="4251472"/>
            <a:ext cx="244350" cy="217533"/>
            <a:chOff x="5765817" y="3227724"/>
            <a:chExt cx="364865" cy="324822"/>
          </a:xfrm>
        </p:grpSpPr>
        <p:sp>
          <p:nvSpPr>
            <p:cNvPr id="453" name="Google Shape;453;p36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6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6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" name="Google Shape;456;p36"/>
          <p:cNvSpPr/>
          <p:nvPr/>
        </p:nvSpPr>
        <p:spPr>
          <a:xfrm>
            <a:off x="7532837" y="4113613"/>
            <a:ext cx="492600" cy="492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" name="Google Shape;457;p36"/>
          <p:cNvGrpSpPr/>
          <p:nvPr/>
        </p:nvGrpSpPr>
        <p:grpSpPr>
          <a:xfrm>
            <a:off x="7627030" y="4222209"/>
            <a:ext cx="304214" cy="271839"/>
            <a:chOff x="3040603" y="4130360"/>
            <a:chExt cx="392079" cy="350353"/>
          </a:xfrm>
        </p:grpSpPr>
        <p:sp>
          <p:nvSpPr>
            <p:cNvPr id="458" name="Google Shape;458;p36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6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6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6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6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6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6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6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6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6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8" name="Google Shape;468;p36"/>
          <p:cNvSpPr/>
          <p:nvPr/>
        </p:nvSpPr>
        <p:spPr>
          <a:xfrm>
            <a:off x="7532837" y="3368215"/>
            <a:ext cx="492600" cy="4923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" name="Google Shape;469;p36"/>
          <p:cNvSpPr/>
          <p:nvPr/>
        </p:nvSpPr>
        <p:spPr>
          <a:xfrm>
            <a:off x="3773153" y="2025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" name="Google Shape;470;p36"/>
          <p:cNvSpPr txBox="1"/>
          <p:nvPr/>
        </p:nvSpPr>
        <p:spPr>
          <a:xfrm>
            <a:off x="4421850" y="2555138"/>
            <a:ext cx="2037600" cy="62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Model &amp; </a:t>
            </a: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instagrammer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71" name="Google Shape;471;p36"/>
          <p:cNvSpPr txBox="1"/>
          <p:nvPr/>
        </p:nvSpPr>
        <p:spPr>
          <a:xfrm>
            <a:off x="6640725" y="1063900"/>
            <a:ext cx="1248300" cy="26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rPr>
              <a:t>personality</a:t>
            </a:r>
            <a:endParaRPr sz="1600">
              <a:solidFill>
                <a:srgbClr val="F3F3F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472" name="Google Shape;472;p36"/>
          <p:cNvSpPr txBox="1"/>
          <p:nvPr/>
        </p:nvSpPr>
        <p:spPr>
          <a:xfrm>
            <a:off x="6640725" y="2555550"/>
            <a:ext cx="1248300" cy="62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rPr>
              <a:t>hobbies</a:t>
            </a:r>
            <a:endParaRPr sz="1600">
              <a:solidFill>
                <a:srgbClr val="F3F3F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473" name="Google Shape;473;p36"/>
          <p:cNvSpPr txBox="1"/>
          <p:nvPr/>
        </p:nvSpPr>
        <p:spPr>
          <a:xfrm>
            <a:off x="4421850" y="1866450"/>
            <a:ext cx="2037600" cy="627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Degree in Advertising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grpSp>
        <p:nvGrpSpPr>
          <p:cNvPr id="474" name="Google Shape;474;p36"/>
          <p:cNvGrpSpPr/>
          <p:nvPr/>
        </p:nvGrpSpPr>
        <p:grpSpPr>
          <a:xfrm>
            <a:off x="6871356" y="4232283"/>
            <a:ext cx="304213" cy="255917"/>
            <a:chOff x="3564243" y="2289904"/>
            <a:chExt cx="422342" cy="355243"/>
          </a:xfrm>
        </p:grpSpPr>
        <p:sp>
          <p:nvSpPr>
            <p:cNvPr id="475" name="Google Shape;475;p36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6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6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6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6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" name="Google Shape;480;p36"/>
          <p:cNvGrpSpPr/>
          <p:nvPr/>
        </p:nvGrpSpPr>
        <p:grpSpPr>
          <a:xfrm>
            <a:off x="7585027" y="3482305"/>
            <a:ext cx="388221" cy="264146"/>
            <a:chOff x="6228583" y="3237664"/>
            <a:chExt cx="446539" cy="303895"/>
          </a:xfrm>
        </p:grpSpPr>
        <p:sp>
          <p:nvSpPr>
            <p:cNvPr id="481" name="Google Shape;481;p36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6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6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6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6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6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6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6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6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6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6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6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6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6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6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6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6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37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ANALYZING THE COMPETITION</a:t>
            </a:r>
            <a:endParaRPr>
              <a:solidFill>
                <a:srgbClr val="434343"/>
              </a:solidFill>
            </a:endParaRPr>
          </a:p>
        </p:txBody>
      </p:sp>
      <p:graphicFrame>
        <p:nvGraphicFramePr>
          <p:cNvPr id="503" name="Google Shape;503;p37"/>
          <p:cNvGraphicFramePr/>
          <p:nvPr/>
        </p:nvGraphicFramePr>
        <p:xfrm>
          <a:off x="776958" y="15677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{7671DA3E-E6C8-4787-A8B9-AA02309D1DFA}</a:tableStyleId>
              </a:tblPr>
              <a:tblGrid>
                <a:gridCol w="1897525"/>
                <a:gridCol w="1897525"/>
                <a:gridCol w="1897525"/>
                <a:gridCol w="1897525"/>
              </a:tblGrid>
              <a:tr h="1359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rgbClr val="F3F3F3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MITCH SHILLY-SHALLY</a:t>
                      </a:r>
                      <a:endParaRPr sz="1600">
                        <a:solidFill>
                          <a:srgbClr val="F3F3F3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3F3F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(@mitchshillyshally)</a:t>
                      </a:r>
                      <a:endParaRPr>
                        <a:solidFill>
                          <a:srgbClr val="F3F3F3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0666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rgbClr val="F3F3F3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MARY McKANE</a:t>
                      </a:r>
                      <a:endParaRPr sz="1600">
                        <a:solidFill>
                          <a:srgbClr val="F3F3F3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3F3F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(@maryracingdriver)</a:t>
                      </a:r>
                      <a:endParaRPr/>
                    </a:p>
                  </a:txBody>
                  <a:tcPr marT="91425" marB="91425" marR="91425" marL="91425" anchor="ctr">
                    <a:lnL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rgbClr val="F3F3F3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TIMMY JIMMY</a:t>
                      </a:r>
                      <a:endParaRPr sz="1600">
                        <a:solidFill>
                          <a:srgbClr val="F3F3F3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3F3F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(@timmyjimmy_spain)</a:t>
                      </a:r>
                      <a:endParaRPr/>
                    </a:p>
                  </a:txBody>
                  <a:tcPr marT="91425" marB="91425" marR="91425" marL="91425" anchor="ctr">
                    <a:lnL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rgbClr val="F3F3F3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TURQUOISE ROE</a:t>
                      </a:r>
                      <a:endParaRPr sz="1600">
                        <a:solidFill>
                          <a:srgbClr val="F3F3F3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3F3F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(@turquoiseroe_yes)</a:t>
                      </a:r>
                      <a:endParaRPr sz="1600">
                        <a:solidFill>
                          <a:srgbClr val="F3F3F3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 anchor="ctr">
                    <a:lnL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</a:tr>
              <a:tr h="1359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3F3F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195 M</a:t>
                      </a:r>
                      <a:endParaRPr sz="1800"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0666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3F3F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170 M</a:t>
                      </a:r>
                      <a:endParaRPr/>
                    </a:p>
                  </a:txBody>
                  <a:tcPr marT="91425" marB="91425" marR="91425" marL="91425" anchor="ctr">
                    <a:lnL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3F3F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166 M</a:t>
                      </a:r>
                      <a:endParaRPr/>
                    </a:p>
                  </a:txBody>
                  <a:tcPr marT="91425" marB="91425" marR="91425" marL="91425" anchor="ctr">
                    <a:lnL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3F3F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164</a:t>
                      </a:r>
                      <a:r>
                        <a:rPr lang="en" sz="1800">
                          <a:solidFill>
                            <a:srgbClr val="F3F3F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 M</a:t>
                      </a:r>
                      <a:endParaRPr/>
                    </a:p>
                  </a:txBody>
                  <a:tcPr marT="91425" marB="91425" marR="91425" marL="91425" anchor="ctr">
                    <a:lnL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7620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508;p38"/>
          <p:cNvSpPr txBox="1"/>
          <p:nvPr>
            <p:ph type="title"/>
          </p:nvPr>
        </p:nvSpPr>
        <p:spPr>
          <a:xfrm flipH="1">
            <a:off x="1558025" y="2961775"/>
            <a:ext cx="6321600" cy="10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 &amp; STRATEGY</a:t>
            </a:r>
            <a:endParaRPr/>
          </a:p>
        </p:txBody>
      </p:sp>
      <p:sp>
        <p:nvSpPr>
          <p:cNvPr id="509" name="Google Shape;509;p38"/>
          <p:cNvSpPr txBox="1"/>
          <p:nvPr>
            <p:ph idx="1" type="subTitle"/>
          </p:nvPr>
        </p:nvSpPr>
        <p:spPr>
          <a:xfrm flipH="1">
            <a:off x="1558025" y="3926675"/>
            <a:ext cx="63216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grpSp>
        <p:nvGrpSpPr>
          <p:cNvPr id="510" name="Google Shape;510;p38"/>
          <p:cNvGrpSpPr/>
          <p:nvPr/>
        </p:nvGrpSpPr>
        <p:grpSpPr>
          <a:xfrm>
            <a:off x="3665946" y="327422"/>
            <a:ext cx="2105759" cy="2423119"/>
            <a:chOff x="4802066" y="1136100"/>
            <a:chExt cx="634800" cy="730471"/>
          </a:xfrm>
        </p:grpSpPr>
        <p:sp>
          <p:nvSpPr>
            <p:cNvPr id="511" name="Google Shape;511;p38"/>
            <p:cNvSpPr/>
            <p:nvPr/>
          </p:nvSpPr>
          <p:spPr>
            <a:xfrm>
              <a:off x="4802066" y="1136100"/>
              <a:ext cx="634800" cy="57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8"/>
            <p:cNvSpPr/>
            <p:nvPr/>
          </p:nvSpPr>
          <p:spPr>
            <a:xfrm rot="10800000">
              <a:off x="5009213" y="1676071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" name="Google Shape;513;p38"/>
          <p:cNvSpPr txBox="1"/>
          <p:nvPr>
            <p:ph idx="2" type="title"/>
          </p:nvPr>
        </p:nvSpPr>
        <p:spPr>
          <a:xfrm flipH="1">
            <a:off x="3944675" y="708675"/>
            <a:ext cx="1548300" cy="114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#03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517" name="Shape 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Google Shape;518;p39"/>
          <p:cNvGrpSpPr/>
          <p:nvPr/>
        </p:nvGrpSpPr>
        <p:grpSpPr>
          <a:xfrm>
            <a:off x="2529750" y="421597"/>
            <a:ext cx="3855900" cy="642678"/>
            <a:chOff x="2529750" y="421597"/>
            <a:chExt cx="3855900" cy="642678"/>
          </a:xfrm>
        </p:grpSpPr>
        <p:sp>
          <p:nvSpPr>
            <p:cNvPr id="519" name="Google Shape;519;p39"/>
            <p:cNvSpPr/>
            <p:nvPr/>
          </p:nvSpPr>
          <p:spPr>
            <a:xfrm>
              <a:off x="2529750" y="421597"/>
              <a:ext cx="3855900" cy="4083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3F3F3"/>
                </a:solidFill>
              </a:endParaRPr>
            </a:p>
          </p:txBody>
        </p:sp>
        <p:sp>
          <p:nvSpPr>
            <p:cNvPr id="520" name="Google Shape;520;p39"/>
            <p:cNvSpPr/>
            <p:nvPr/>
          </p:nvSpPr>
          <p:spPr>
            <a:xfrm rot="10800000">
              <a:off x="4286250" y="767875"/>
              <a:ext cx="342900" cy="296400"/>
            </a:xfrm>
            <a:prstGeom prst="triangle">
              <a:avLst>
                <a:gd fmla="val 50000" name="adj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3F3F3"/>
                </a:solidFill>
              </a:endParaRPr>
            </a:p>
          </p:txBody>
        </p:sp>
      </p:grpSp>
      <p:sp>
        <p:nvSpPr>
          <p:cNvPr id="521" name="Google Shape;521;p39"/>
          <p:cNvSpPr txBox="1"/>
          <p:nvPr>
            <p:ph type="title"/>
          </p:nvPr>
        </p:nvSpPr>
        <p:spPr>
          <a:xfrm>
            <a:off x="25297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GOALS</a:t>
            </a:r>
            <a:endParaRPr>
              <a:solidFill>
                <a:srgbClr val="434343"/>
              </a:solidFill>
            </a:endParaRPr>
          </a:p>
        </p:txBody>
      </p:sp>
      <p:cxnSp>
        <p:nvCxnSpPr>
          <p:cNvPr id="522" name="Google Shape;522;p39"/>
          <p:cNvCxnSpPr/>
          <p:nvPr/>
        </p:nvCxnSpPr>
        <p:spPr>
          <a:xfrm rot="10800000">
            <a:off x="6563125" y="3205500"/>
            <a:ext cx="0" cy="408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23" name="Google Shape;523;p39"/>
          <p:cNvCxnSpPr/>
          <p:nvPr/>
        </p:nvCxnSpPr>
        <p:spPr>
          <a:xfrm rot="10800000">
            <a:off x="3617475" y="3205500"/>
            <a:ext cx="0" cy="408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524" name="Google Shape;524;p39"/>
          <p:cNvGrpSpPr/>
          <p:nvPr/>
        </p:nvGrpSpPr>
        <p:grpSpPr>
          <a:xfrm>
            <a:off x="0" y="2513050"/>
            <a:ext cx="9144000" cy="773700"/>
            <a:chOff x="-15225" y="2513050"/>
            <a:chExt cx="9144000" cy="773700"/>
          </a:xfrm>
        </p:grpSpPr>
        <p:sp>
          <p:nvSpPr>
            <p:cNvPr id="525" name="Google Shape;525;p39"/>
            <p:cNvSpPr/>
            <p:nvPr/>
          </p:nvSpPr>
          <p:spPr>
            <a:xfrm>
              <a:off x="-15225" y="2513050"/>
              <a:ext cx="9144000" cy="773700"/>
            </a:xfrm>
            <a:prstGeom prst="rect">
              <a:avLst/>
            </a:prstGeom>
            <a:solidFill>
              <a:srgbClr val="434343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6" name="Google Shape;526;p39"/>
            <p:cNvGrpSpPr/>
            <p:nvPr/>
          </p:nvGrpSpPr>
          <p:grpSpPr>
            <a:xfrm>
              <a:off x="2533150" y="2723338"/>
              <a:ext cx="4208937" cy="328611"/>
              <a:chOff x="2446000" y="2457475"/>
              <a:chExt cx="4644600" cy="362625"/>
            </a:xfrm>
          </p:grpSpPr>
          <p:sp>
            <p:nvSpPr>
              <p:cNvPr id="527" name="Google Shape;527;p39"/>
              <p:cNvSpPr/>
              <p:nvPr/>
            </p:nvSpPr>
            <p:spPr>
              <a:xfrm>
                <a:off x="6782950" y="2470700"/>
                <a:ext cx="203200" cy="203175"/>
              </a:xfrm>
              <a:custGeom>
                <a:rect b="b" l="l" r="r" t="t"/>
                <a:pathLst>
                  <a:path extrusionOk="0" h="8127" w="8128">
                    <a:moveTo>
                      <a:pt x="4063" y="887"/>
                    </a:moveTo>
                    <a:cubicBezTo>
                      <a:pt x="5812" y="887"/>
                      <a:pt x="7238" y="2312"/>
                      <a:pt x="7238" y="4062"/>
                    </a:cubicBezTo>
                    <a:cubicBezTo>
                      <a:pt x="7238" y="5812"/>
                      <a:pt x="5812" y="7237"/>
                      <a:pt x="4063" y="7237"/>
                    </a:cubicBezTo>
                    <a:cubicBezTo>
                      <a:pt x="2312" y="7237"/>
                      <a:pt x="887" y="5812"/>
                      <a:pt x="887" y="4062"/>
                    </a:cubicBezTo>
                    <a:cubicBezTo>
                      <a:pt x="887" y="2312"/>
                      <a:pt x="2312" y="887"/>
                      <a:pt x="4063" y="887"/>
                    </a:cubicBezTo>
                    <a:close/>
                    <a:moveTo>
                      <a:pt x="4063" y="1"/>
                    </a:moveTo>
                    <a:cubicBezTo>
                      <a:pt x="1821" y="1"/>
                      <a:pt x="1" y="1820"/>
                      <a:pt x="1" y="4062"/>
                    </a:cubicBezTo>
                    <a:cubicBezTo>
                      <a:pt x="1" y="6304"/>
                      <a:pt x="1821" y="8127"/>
                      <a:pt x="4063" y="8127"/>
                    </a:cubicBezTo>
                    <a:cubicBezTo>
                      <a:pt x="6304" y="8127"/>
                      <a:pt x="8127" y="6304"/>
                      <a:pt x="8127" y="4062"/>
                    </a:cubicBezTo>
                    <a:cubicBezTo>
                      <a:pt x="8127" y="1820"/>
                      <a:pt x="6304" y="1"/>
                      <a:pt x="406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39"/>
              <p:cNvSpPr/>
              <p:nvPr/>
            </p:nvSpPr>
            <p:spPr>
              <a:xfrm>
                <a:off x="6678400" y="2686500"/>
                <a:ext cx="412200" cy="120475"/>
              </a:xfrm>
              <a:custGeom>
                <a:rect b="b" l="l" r="r" t="t"/>
                <a:pathLst>
                  <a:path extrusionOk="0" h="4819" w="16488">
                    <a:moveTo>
                      <a:pt x="4374" y="0"/>
                    </a:moveTo>
                    <a:cubicBezTo>
                      <a:pt x="1962" y="0"/>
                      <a:pt x="1" y="1960"/>
                      <a:pt x="1" y="4372"/>
                    </a:cubicBezTo>
                    <a:cubicBezTo>
                      <a:pt x="1" y="4617"/>
                      <a:pt x="202" y="4818"/>
                      <a:pt x="446" y="4818"/>
                    </a:cubicBezTo>
                    <a:cubicBezTo>
                      <a:pt x="690" y="4818"/>
                      <a:pt x="890" y="4617"/>
                      <a:pt x="890" y="4372"/>
                    </a:cubicBezTo>
                    <a:cubicBezTo>
                      <a:pt x="890" y="2449"/>
                      <a:pt x="2453" y="887"/>
                      <a:pt x="4374" y="887"/>
                    </a:cubicBezTo>
                    <a:lnTo>
                      <a:pt x="12115" y="887"/>
                    </a:lnTo>
                    <a:cubicBezTo>
                      <a:pt x="14039" y="887"/>
                      <a:pt x="15601" y="2449"/>
                      <a:pt x="15601" y="4372"/>
                    </a:cubicBezTo>
                    <a:cubicBezTo>
                      <a:pt x="15601" y="4617"/>
                      <a:pt x="15799" y="4818"/>
                      <a:pt x="16043" y="4818"/>
                    </a:cubicBezTo>
                    <a:cubicBezTo>
                      <a:pt x="16290" y="4818"/>
                      <a:pt x="16488" y="4617"/>
                      <a:pt x="16488" y="4372"/>
                    </a:cubicBezTo>
                    <a:cubicBezTo>
                      <a:pt x="16488" y="1960"/>
                      <a:pt x="14528" y="0"/>
                      <a:pt x="1211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39"/>
              <p:cNvSpPr/>
              <p:nvPr/>
            </p:nvSpPr>
            <p:spPr>
              <a:xfrm>
                <a:off x="4559600" y="2457475"/>
                <a:ext cx="362600" cy="362625"/>
              </a:xfrm>
              <a:custGeom>
                <a:rect b="b" l="l" r="r" t="t"/>
                <a:pathLst>
                  <a:path extrusionOk="0" h="14505" w="14504">
                    <a:moveTo>
                      <a:pt x="10961" y="891"/>
                    </a:moveTo>
                    <a:cubicBezTo>
                      <a:pt x="12423" y="891"/>
                      <a:pt x="13614" y="2082"/>
                      <a:pt x="13614" y="3547"/>
                    </a:cubicBezTo>
                    <a:lnTo>
                      <a:pt x="13614" y="10958"/>
                    </a:lnTo>
                    <a:cubicBezTo>
                      <a:pt x="13614" y="12423"/>
                      <a:pt x="12423" y="13614"/>
                      <a:pt x="10961" y="13614"/>
                    </a:cubicBezTo>
                    <a:lnTo>
                      <a:pt x="3548" y="13614"/>
                    </a:lnTo>
                    <a:cubicBezTo>
                      <a:pt x="2082" y="13614"/>
                      <a:pt x="891" y="12423"/>
                      <a:pt x="891" y="10958"/>
                    </a:cubicBezTo>
                    <a:lnTo>
                      <a:pt x="891" y="3547"/>
                    </a:lnTo>
                    <a:cubicBezTo>
                      <a:pt x="891" y="2082"/>
                      <a:pt x="2082" y="891"/>
                      <a:pt x="3548" y="891"/>
                    </a:cubicBezTo>
                    <a:close/>
                    <a:moveTo>
                      <a:pt x="3548" y="0"/>
                    </a:moveTo>
                    <a:cubicBezTo>
                      <a:pt x="1590" y="0"/>
                      <a:pt x="1" y="1589"/>
                      <a:pt x="1" y="3547"/>
                    </a:cubicBezTo>
                    <a:lnTo>
                      <a:pt x="1" y="10958"/>
                    </a:lnTo>
                    <a:cubicBezTo>
                      <a:pt x="1" y="12915"/>
                      <a:pt x="1590" y="14504"/>
                      <a:pt x="3548" y="14504"/>
                    </a:cubicBezTo>
                    <a:lnTo>
                      <a:pt x="10961" y="14504"/>
                    </a:lnTo>
                    <a:cubicBezTo>
                      <a:pt x="12915" y="14504"/>
                      <a:pt x="14504" y="12915"/>
                      <a:pt x="14504" y="10958"/>
                    </a:cubicBezTo>
                    <a:lnTo>
                      <a:pt x="14504" y="3547"/>
                    </a:lnTo>
                    <a:cubicBezTo>
                      <a:pt x="14504" y="1589"/>
                      <a:pt x="12915" y="0"/>
                      <a:pt x="10961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39"/>
              <p:cNvSpPr/>
              <p:nvPr/>
            </p:nvSpPr>
            <p:spPr>
              <a:xfrm>
                <a:off x="4729825" y="2506725"/>
                <a:ext cx="22250" cy="264100"/>
              </a:xfrm>
              <a:custGeom>
                <a:rect b="b" l="l" r="r" t="t"/>
                <a:pathLst>
                  <a:path extrusionOk="0" h="10564" w="890">
                    <a:moveTo>
                      <a:pt x="445" y="1"/>
                    </a:moveTo>
                    <a:cubicBezTo>
                      <a:pt x="198" y="1"/>
                      <a:pt x="0" y="198"/>
                      <a:pt x="0" y="447"/>
                    </a:cubicBezTo>
                    <a:lnTo>
                      <a:pt x="0" y="10118"/>
                    </a:lnTo>
                    <a:cubicBezTo>
                      <a:pt x="0" y="10366"/>
                      <a:pt x="198" y="10564"/>
                      <a:pt x="445" y="10564"/>
                    </a:cubicBezTo>
                    <a:cubicBezTo>
                      <a:pt x="689" y="10564"/>
                      <a:pt x="890" y="10366"/>
                      <a:pt x="890" y="10118"/>
                    </a:cubicBezTo>
                    <a:lnTo>
                      <a:pt x="890" y="447"/>
                    </a:lnTo>
                    <a:cubicBezTo>
                      <a:pt x="890" y="198"/>
                      <a:pt x="689" y="1"/>
                      <a:pt x="445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39"/>
              <p:cNvSpPr/>
              <p:nvPr/>
            </p:nvSpPr>
            <p:spPr>
              <a:xfrm>
                <a:off x="4608875" y="2627675"/>
                <a:ext cx="264075" cy="22300"/>
              </a:xfrm>
              <a:custGeom>
                <a:rect b="b" l="l" r="r" t="t"/>
                <a:pathLst>
                  <a:path extrusionOk="0" h="892" w="10563">
                    <a:moveTo>
                      <a:pt x="445" y="1"/>
                    </a:moveTo>
                    <a:cubicBezTo>
                      <a:pt x="198" y="1"/>
                      <a:pt x="0" y="198"/>
                      <a:pt x="0" y="446"/>
                    </a:cubicBezTo>
                    <a:cubicBezTo>
                      <a:pt x="0" y="690"/>
                      <a:pt x="198" y="891"/>
                      <a:pt x="445" y="891"/>
                    </a:cubicBezTo>
                    <a:lnTo>
                      <a:pt x="10118" y="891"/>
                    </a:lnTo>
                    <a:cubicBezTo>
                      <a:pt x="10365" y="891"/>
                      <a:pt x="10562" y="690"/>
                      <a:pt x="10562" y="446"/>
                    </a:cubicBezTo>
                    <a:cubicBezTo>
                      <a:pt x="10562" y="198"/>
                      <a:pt x="10365" y="1"/>
                      <a:pt x="10118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39"/>
              <p:cNvSpPr/>
              <p:nvPr/>
            </p:nvSpPr>
            <p:spPr>
              <a:xfrm>
                <a:off x="4729825" y="2506725"/>
                <a:ext cx="22250" cy="264100"/>
              </a:xfrm>
              <a:custGeom>
                <a:rect b="b" l="l" r="r" t="t"/>
                <a:pathLst>
                  <a:path extrusionOk="0" h="10564" w="890">
                    <a:moveTo>
                      <a:pt x="445" y="1"/>
                    </a:moveTo>
                    <a:cubicBezTo>
                      <a:pt x="198" y="1"/>
                      <a:pt x="0" y="198"/>
                      <a:pt x="0" y="447"/>
                    </a:cubicBezTo>
                    <a:lnTo>
                      <a:pt x="0" y="10118"/>
                    </a:lnTo>
                    <a:cubicBezTo>
                      <a:pt x="0" y="10366"/>
                      <a:pt x="198" y="10564"/>
                      <a:pt x="445" y="10564"/>
                    </a:cubicBezTo>
                    <a:cubicBezTo>
                      <a:pt x="689" y="10564"/>
                      <a:pt x="890" y="10366"/>
                      <a:pt x="890" y="10118"/>
                    </a:cubicBezTo>
                    <a:lnTo>
                      <a:pt x="890" y="447"/>
                    </a:lnTo>
                    <a:cubicBezTo>
                      <a:pt x="890" y="198"/>
                      <a:pt x="689" y="1"/>
                      <a:pt x="445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39"/>
              <p:cNvSpPr/>
              <p:nvPr/>
            </p:nvSpPr>
            <p:spPr>
              <a:xfrm>
                <a:off x="3445350" y="2467275"/>
                <a:ext cx="303800" cy="303800"/>
              </a:xfrm>
              <a:custGeom>
                <a:rect b="b" l="l" r="r" t="t"/>
                <a:pathLst>
                  <a:path extrusionOk="0" h="12152" w="12152">
                    <a:moveTo>
                      <a:pt x="6076" y="890"/>
                    </a:moveTo>
                    <a:cubicBezTo>
                      <a:pt x="8933" y="890"/>
                      <a:pt x="11262" y="3215"/>
                      <a:pt x="11262" y="6075"/>
                    </a:cubicBezTo>
                    <a:cubicBezTo>
                      <a:pt x="11262" y="8936"/>
                      <a:pt x="8933" y="11262"/>
                      <a:pt x="6076" y="11262"/>
                    </a:cubicBezTo>
                    <a:cubicBezTo>
                      <a:pt x="3215" y="11262"/>
                      <a:pt x="890" y="8936"/>
                      <a:pt x="890" y="6075"/>
                    </a:cubicBezTo>
                    <a:cubicBezTo>
                      <a:pt x="890" y="3215"/>
                      <a:pt x="3215" y="890"/>
                      <a:pt x="6076" y="890"/>
                    </a:cubicBezTo>
                    <a:close/>
                    <a:moveTo>
                      <a:pt x="6076" y="0"/>
                    </a:moveTo>
                    <a:cubicBezTo>
                      <a:pt x="2723" y="0"/>
                      <a:pt x="0" y="2727"/>
                      <a:pt x="0" y="6075"/>
                    </a:cubicBezTo>
                    <a:cubicBezTo>
                      <a:pt x="0" y="9425"/>
                      <a:pt x="2723" y="12151"/>
                      <a:pt x="6076" y="12151"/>
                    </a:cubicBezTo>
                    <a:cubicBezTo>
                      <a:pt x="9425" y="12151"/>
                      <a:pt x="12152" y="9425"/>
                      <a:pt x="12152" y="6075"/>
                    </a:cubicBezTo>
                    <a:cubicBezTo>
                      <a:pt x="12152" y="2727"/>
                      <a:pt x="9425" y="0"/>
                      <a:pt x="607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39"/>
              <p:cNvSpPr/>
              <p:nvPr/>
            </p:nvSpPr>
            <p:spPr>
              <a:xfrm>
                <a:off x="3691425" y="2699650"/>
                <a:ext cx="138525" cy="110650"/>
              </a:xfrm>
              <a:custGeom>
                <a:rect b="b" l="l" r="r" t="t"/>
                <a:pathLst>
                  <a:path extrusionOk="0" h="4426" w="5541">
                    <a:moveTo>
                      <a:pt x="503" y="1"/>
                    </a:moveTo>
                    <a:cubicBezTo>
                      <a:pt x="370" y="1"/>
                      <a:pt x="240" y="61"/>
                      <a:pt x="154" y="173"/>
                    </a:cubicBezTo>
                    <a:cubicBezTo>
                      <a:pt x="0" y="367"/>
                      <a:pt x="37" y="645"/>
                      <a:pt x="231" y="795"/>
                    </a:cubicBezTo>
                    <a:lnTo>
                      <a:pt x="4764" y="4332"/>
                    </a:lnTo>
                    <a:cubicBezTo>
                      <a:pt x="4848" y="4396"/>
                      <a:pt x="4941" y="4425"/>
                      <a:pt x="5039" y="4425"/>
                    </a:cubicBezTo>
                    <a:cubicBezTo>
                      <a:pt x="5173" y="4425"/>
                      <a:pt x="5303" y="4365"/>
                      <a:pt x="5390" y="4255"/>
                    </a:cubicBezTo>
                    <a:cubicBezTo>
                      <a:pt x="5540" y="4061"/>
                      <a:pt x="5507" y="3780"/>
                      <a:pt x="5313" y="3630"/>
                    </a:cubicBezTo>
                    <a:lnTo>
                      <a:pt x="777" y="97"/>
                    </a:lnTo>
                    <a:cubicBezTo>
                      <a:pt x="695" y="32"/>
                      <a:pt x="598" y="1"/>
                      <a:pt x="50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39"/>
              <p:cNvSpPr/>
              <p:nvPr/>
            </p:nvSpPr>
            <p:spPr>
              <a:xfrm>
                <a:off x="2446000" y="2465901"/>
                <a:ext cx="303816" cy="311737"/>
              </a:xfrm>
              <a:custGeom>
                <a:rect b="b" l="l" r="r" t="t"/>
                <a:pathLst>
                  <a:path extrusionOk="0" h="14454" w="14090">
                    <a:moveTo>
                      <a:pt x="7043" y="0"/>
                    </a:moveTo>
                    <a:cubicBezTo>
                      <a:pt x="6883" y="0"/>
                      <a:pt x="6719" y="40"/>
                      <a:pt x="6575" y="124"/>
                    </a:cubicBezTo>
                    <a:lnTo>
                      <a:pt x="493" y="3540"/>
                    </a:lnTo>
                    <a:cubicBezTo>
                      <a:pt x="188" y="3711"/>
                      <a:pt x="1" y="4032"/>
                      <a:pt x="1" y="4376"/>
                    </a:cubicBezTo>
                    <a:lnTo>
                      <a:pt x="1" y="13493"/>
                    </a:lnTo>
                    <a:cubicBezTo>
                      <a:pt x="1" y="14022"/>
                      <a:pt x="433" y="14453"/>
                      <a:pt x="961" y="14453"/>
                    </a:cubicBezTo>
                    <a:lnTo>
                      <a:pt x="4437" y="14453"/>
                    </a:lnTo>
                    <a:lnTo>
                      <a:pt x="4437" y="9318"/>
                    </a:lnTo>
                    <a:cubicBezTo>
                      <a:pt x="4437" y="7883"/>
                      <a:pt x="5612" y="6711"/>
                      <a:pt x="7043" y="6711"/>
                    </a:cubicBezTo>
                    <a:cubicBezTo>
                      <a:pt x="8479" y="6711"/>
                      <a:pt x="9653" y="7883"/>
                      <a:pt x="9653" y="9318"/>
                    </a:cubicBezTo>
                    <a:lnTo>
                      <a:pt x="9653" y="14453"/>
                    </a:lnTo>
                    <a:lnTo>
                      <a:pt x="13129" y="14453"/>
                    </a:lnTo>
                    <a:cubicBezTo>
                      <a:pt x="13658" y="14453"/>
                      <a:pt x="14089" y="14022"/>
                      <a:pt x="14089" y="13493"/>
                    </a:cubicBezTo>
                    <a:lnTo>
                      <a:pt x="14089" y="4376"/>
                    </a:lnTo>
                    <a:cubicBezTo>
                      <a:pt x="14089" y="4032"/>
                      <a:pt x="13902" y="3711"/>
                      <a:pt x="13598" y="3540"/>
                    </a:cubicBezTo>
                    <a:lnTo>
                      <a:pt x="7515" y="124"/>
                    </a:lnTo>
                    <a:cubicBezTo>
                      <a:pt x="7368" y="40"/>
                      <a:pt x="7207" y="0"/>
                      <a:pt x="704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 cap="flat" cmpd="sng" w="19050">
                <a:solidFill>
                  <a:srgbClr val="F3F3F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6" name="Google Shape;536;p39"/>
            <p:cNvSpPr/>
            <p:nvPr/>
          </p:nvSpPr>
          <p:spPr>
            <a:xfrm>
              <a:off x="5340900" y="2718556"/>
              <a:ext cx="372050" cy="338175"/>
            </a:xfrm>
            <a:custGeom>
              <a:rect b="b" l="l" r="r" t="t"/>
              <a:pathLst>
                <a:path extrusionOk="0" h="13527" w="14882">
                  <a:moveTo>
                    <a:pt x="10295" y="890"/>
                  </a:moveTo>
                  <a:cubicBezTo>
                    <a:pt x="12332" y="890"/>
                    <a:pt x="13989" y="2556"/>
                    <a:pt x="13989" y="4604"/>
                  </a:cubicBezTo>
                  <a:cubicBezTo>
                    <a:pt x="13989" y="5105"/>
                    <a:pt x="13929" y="5493"/>
                    <a:pt x="13801" y="5791"/>
                  </a:cubicBezTo>
                  <a:cubicBezTo>
                    <a:pt x="13657" y="6123"/>
                    <a:pt x="13350" y="6457"/>
                    <a:pt x="13132" y="6678"/>
                  </a:cubicBezTo>
                  <a:lnTo>
                    <a:pt x="7438" y="12453"/>
                  </a:lnTo>
                  <a:cubicBezTo>
                    <a:pt x="7187" y="12192"/>
                    <a:pt x="6799" y="11796"/>
                    <a:pt x="6200" y="11188"/>
                  </a:cubicBezTo>
                  <a:lnTo>
                    <a:pt x="1590" y="6514"/>
                  </a:lnTo>
                  <a:cubicBezTo>
                    <a:pt x="1305" y="6230"/>
                    <a:pt x="1121" y="5998"/>
                    <a:pt x="1024" y="5681"/>
                  </a:cubicBezTo>
                  <a:cubicBezTo>
                    <a:pt x="934" y="5393"/>
                    <a:pt x="890" y="5042"/>
                    <a:pt x="890" y="4604"/>
                  </a:cubicBezTo>
                  <a:cubicBezTo>
                    <a:pt x="890" y="2556"/>
                    <a:pt x="2550" y="890"/>
                    <a:pt x="4587" y="890"/>
                  </a:cubicBezTo>
                  <a:cubicBezTo>
                    <a:pt x="5538" y="890"/>
                    <a:pt x="6441" y="1254"/>
                    <a:pt x="7133" y="1914"/>
                  </a:cubicBezTo>
                  <a:cubicBezTo>
                    <a:pt x="7220" y="1996"/>
                    <a:pt x="7332" y="2037"/>
                    <a:pt x="7442" y="2037"/>
                  </a:cubicBezTo>
                  <a:cubicBezTo>
                    <a:pt x="7553" y="2037"/>
                    <a:pt x="7664" y="1996"/>
                    <a:pt x="7749" y="1914"/>
                  </a:cubicBezTo>
                  <a:cubicBezTo>
                    <a:pt x="8441" y="1254"/>
                    <a:pt x="9345" y="890"/>
                    <a:pt x="10295" y="890"/>
                  </a:cubicBezTo>
                  <a:close/>
                  <a:moveTo>
                    <a:pt x="4587" y="0"/>
                  </a:moveTo>
                  <a:cubicBezTo>
                    <a:pt x="2058" y="0"/>
                    <a:pt x="1" y="2064"/>
                    <a:pt x="1" y="4604"/>
                  </a:cubicBezTo>
                  <a:cubicBezTo>
                    <a:pt x="1" y="5132"/>
                    <a:pt x="58" y="5570"/>
                    <a:pt x="171" y="5942"/>
                  </a:cubicBezTo>
                  <a:cubicBezTo>
                    <a:pt x="339" y="6487"/>
                    <a:pt x="663" y="6845"/>
                    <a:pt x="954" y="7143"/>
                  </a:cubicBezTo>
                  <a:lnTo>
                    <a:pt x="5564" y="11813"/>
                  </a:lnTo>
                  <a:cubicBezTo>
                    <a:pt x="5939" y="12192"/>
                    <a:pt x="7023" y="13289"/>
                    <a:pt x="7113" y="13382"/>
                  </a:cubicBezTo>
                  <a:cubicBezTo>
                    <a:pt x="7156" y="13430"/>
                    <a:pt x="7210" y="13470"/>
                    <a:pt x="7270" y="13496"/>
                  </a:cubicBezTo>
                  <a:cubicBezTo>
                    <a:pt x="7328" y="13516"/>
                    <a:pt x="7385" y="13526"/>
                    <a:pt x="7442" y="13526"/>
                  </a:cubicBezTo>
                  <a:cubicBezTo>
                    <a:pt x="7558" y="13526"/>
                    <a:pt x="7672" y="13483"/>
                    <a:pt x="7759" y="13396"/>
                  </a:cubicBezTo>
                  <a:lnTo>
                    <a:pt x="13768" y="7303"/>
                  </a:lnTo>
                  <a:cubicBezTo>
                    <a:pt x="14059" y="7009"/>
                    <a:pt x="14420" y="6608"/>
                    <a:pt x="14621" y="6143"/>
                  </a:cubicBezTo>
                  <a:cubicBezTo>
                    <a:pt x="14798" y="5728"/>
                    <a:pt x="14882" y="5240"/>
                    <a:pt x="14882" y="4604"/>
                  </a:cubicBezTo>
                  <a:cubicBezTo>
                    <a:pt x="14882" y="2064"/>
                    <a:pt x="12825" y="0"/>
                    <a:pt x="10295" y="0"/>
                  </a:cubicBezTo>
                  <a:cubicBezTo>
                    <a:pt x="9248" y="0"/>
                    <a:pt x="8251" y="351"/>
                    <a:pt x="7442" y="1000"/>
                  </a:cubicBezTo>
                  <a:cubicBezTo>
                    <a:pt x="6631" y="351"/>
                    <a:pt x="5631" y="0"/>
                    <a:pt x="458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37" name="Google Shape;537;p39"/>
          <p:cNvCxnSpPr/>
          <p:nvPr/>
        </p:nvCxnSpPr>
        <p:spPr>
          <a:xfrm rot="10800000">
            <a:off x="5542175" y="2080550"/>
            <a:ext cx="0" cy="408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38" name="Google Shape;538;p39"/>
          <p:cNvSpPr txBox="1"/>
          <p:nvPr>
            <p:ph idx="4294967295" type="subTitle"/>
          </p:nvPr>
        </p:nvSpPr>
        <p:spPr>
          <a:xfrm>
            <a:off x="5858625" y="1571725"/>
            <a:ext cx="1825800" cy="5346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Increase the number of likes</a:t>
            </a:r>
            <a:endParaRPr sz="1600"/>
          </a:p>
        </p:txBody>
      </p:sp>
      <p:sp>
        <p:nvSpPr>
          <p:cNvPr id="539" name="Google Shape;539;p39"/>
          <p:cNvSpPr txBox="1"/>
          <p:nvPr>
            <p:ph idx="4294967295" type="subTitle"/>
          </p:nvPr>
        </p:nvSpPr>
        <p:spPr>
          <a:xfrm>
            <a:off x="5250850" y="1669975"/>
            <a:ext cx="582600" cy="3381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#3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grpSp>
        <p:nvGrpSpPr>
          <p:cNvPr id="540" name="Google Shape;540;p39"/>
          <p:cNvGrpSpPr/>
          <p:nvPr/>
        </p:nvGrpSpPr>
        <p:grpSpPr>
          <a:xfrm>
            <a:off x="6448979" y="3131850"/>
            <a:ext cx="228300" cy="228300"/>
            <a:chOff x="6554025" y="2280500"/>
            <a:chExt cx="228300" cy="228300"/>
          </a:xfrm>
        </p:grpSpPr>
        <p:sp>
          <p:nvSpPr>
            <p:cNvPr id="541" name="Google Shape;541;p39"/>
            <p:cNvSpPr/>
            <p:nvPr/>
          </p:nvSpPr>
          <p:spPr>
            <a:xfrm>
              <a:off x="6554025" y="2280500"/>
              <a:ext cx="228300" cy="228300"/>
            </a:xfrm>
            <a:prstGeom prst="ellipse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9"/>
            <p:cNvSpPr/>
            <p:nvPr/>
          </p:nvSpPr>
          <p:spPr>
            <a:xfrm>
              <a:off x="6613156" y="2339631"/>
              <a:ext cx="110100" cy="110100"/>
            </a:xfrm>
            <a:prstGeom prst="mathPlus">
              <a:avLst>
                <a:gd fmla="val 23520" name="adj1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" name="Google Shape;543;p39"/>
          <p:cNvGrpSpPr/>
          <p:nvPr/>
        </p:nvGrpSpPr>
        <p:grpSpPr>
          <a:xfrm>
            <a:off x="3503250" y="3131850"/>
            <a:ext cx="228300" cy="228300"/>
            <a:chOff x="6554025" y="2280500"/>
            <a:chExt cx="228300" cy="228300"/>
          </a:xfrm>
        </p:grpSpPr>
        <p:sp>
          <p:nvSpPr>
            <p:cNvPr id="544" name="Google Shape;544;p39"/>
            <p:cNvSpPr/>
            <p:nvPr/>
          </p:nvSpPr>
          <p:spPr>
            <a:xfrm>
              <a:off x="6554025" y="2280500"/>
              <a:ext cx="228300" cy="228300"/>
            </a:xfrm>
            <a:prstGeom prst="ellipse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9"/>
            <p:cNvSpPr/>
            <p:nvPr/>
          </p:nvSpPr>
          <p:spPr>
            <a:xfrm>
              <a:off x="6613156" y="2339631"/>
              <a:ext cx="110100" cy="110100"/>
            </a:xfrm>
            <a:prstGeom prst="mathPlus">
              <a:avLst>
                <a:gd fmla="val 23520" name="adj1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" name="Google Shape;546;p39"/>
          <p:cNvGrpSpPr/>
          <p:nvPr/>
        </p:nvGrpSpPr>
        <p:grpSpPr>
          <a:xfrm>
            <a:off x="5428000" y="2415125"/>
            <a:ext cx="228300" cy="228300"/>
            <a:chOff x="6554025" y="2280500"/>
            <a:chExt cx="228300" cy="228300"/>
          </a:xfrm>
        </p:grpSpPr>
        <p:sp>
          <p:nvSpPr>
            <p:cNvPr id="547" name="Google Shape;547;p39"/>
            <p:cNvSpPr/>
            <p:nvPr/>
          </p:nvSpPr>
          <p:spPr>
            <a:xfrm>
              <a:off x="6554025" y="2280500"/>
              <a:ext cx="228300" cy="228300"/>
            </a:xfrm>
            <a:prstGeom prst="ellipse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9"/>
            <p:cNvSpPr/>
            <p:nvPr/>
          </p:nvSpPr>
          <p:spPr>
            <a:xfrm>
              <a:off x="6613156" y="2339631"/>
              <a:ext cx="110100" cy="110100"/>
            </a:xfrm>
            <a:prstGeom prst="mathPlus">
              <a:avLst>
                <a:gd fmla="val 23520" name="adj1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" name="Google Shape;549;p39"/>
          <p:cNvSpPr txBox="1"/>
          <p:nvPr>
            <p:ph idx="4294967295" type="subTitle"/>
          </p:nvPr>
        </p:nvSpPr>
        <p:spPr>
          <a:xfrm>
            <a:off x="5025654" y="4013947"/>
            <a:ext cx="1828800" cy="53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Increase the number of active users</a:t>
            </a:r>
            <a:endParaRPr sz="1600"/>
          </a:p>
        </p:txBody>
      </p:sp>
      <p:sp>
        <p:nvSpPr>
          <p:cNvPr id="550" name="Google Shape;550;p39"/>
          <p:cNvSpPr txBox="1"/>
          <p:nvPr>
            <p:ph idx="4294967295" type="subTitle"/>
          </p:nvPr>
        </p:nvSpPr>
        <p:spPr>
          <a:xfrm>
            <a:off x="6271850" y="3645300"/>
            <a:ext cx="582600" cy="4092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#4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551" name="Google Shape;551;p39"/>
          <p:cNvSpPr txBox="1"/>
          <p:nvPr>
            <p:ph idx="4294967295" type="subTitle"/>
          </p:nvPr>
        </p:nvSpPr>
        <p:spPr>
          <a:xfrm>
            <a:off x="2043545" y="4013947"/>
            <a:ext cx="1828800" cy="53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Analyze potential target audience</a:t>
            </a:r>
            <a:endParaRPr sz="1600"/>
          </a:p>
        </p:txBody>
      </p:sp>
      <p:sp>
        <p:nvSpPr>
          <p:cNvPr id="552" name="Google Shape;552;p39"/>
          <p:cNvSpPr txBox="1"/>
          <p:nvPr>
            <p:ph idx="4294967295" type="subTitle"/>
          </p:nvPr>
        </p:nvSpPr>
        <p:spPr>
          <a:xfrm>
            <a:off x="3326175" y="3645300"/>
            <a:ext cx="582600" cy="4092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#2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cxnSp>
        <p:nvCxnSpPr>
          <p:cNvPr id="553" name="Google Shape;553;p39"/>
          <p:cNvCxnSpPr/>
          <p:nvPr/>
        </p:nvCxnSpPr>
        <p:spPr>
          <a:xfrm rot="10800000">
            <a:off x="2692375" y="2080550"/>
            <a:ext cx="0" cy="408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54" name="Google Shape;554;p39"/>
          <p:cNvSpPr txBox="1"/>
          <p:nvPr>
            <p:ph idx="4294967295" type="subTitle"/>
          </p:nvPr>
        </p:nvSpPr>
        <p:spPr>
          <a:xfrm>
            <a:off x="2401127" y="1669975"/>
            <a:ext cx="582600" cy="3381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#1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grpSp>
        <p:nvGrpSpPr>
          <p:cNvPr id="555" name="Google Shape;555;p39"/>
          <p:cNvGrpSpPr/>
          <p:nvPr/>
        </p:nvGrpSpPr>
        <p:grpSpPr>
          <a:xfrm>
            <a:off x="2578204" y="2415125"/>
            <a:ext cx="228300" cy="228300"/>
            <a:chOff x="6554025" y="2280500"/>
            <a:chExt cx="228300" cy="228300"/>
          </a:xfrm>
        </p:grpSpPr>
        <p:sp>
          <p:nvSpPr>
            <p:cNvPr id="556" name="Google Shape;556;p39"/>
            <p:cNvSpPr/>
            <p:nvPr/>
          </p:nvSpPr>
          <p:spPr>
            <a:xfrm>
              <a:off x="6554025" y="2280500"/>
              <a:ext cx="228300" cy="228300"/>
            </a:xfrm>
            <a:prstGeom prst="ellipse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9"/>
            <p:cNvSpPr/>
            <p:nvPr/>
          </p:nvSpPr>
          <p:spPr>
            <a:xfrm>
              <a:off x="6613156" y="2339631"/>
              <a:ext cx="110100" cy="110100"/>
            </a:xfrm>
            <a:prstGeom prst="mathPlus">
              <a:avLst>
                <a:gd fmla="val 23520" name="adj1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" name="Google Shape;558;p39"/>
          <p:cNvSpPr txBox="1"/>
          <p:nvPr>
            <p:ph idx="4294967295" type="subTitle"/>
          </p:nvPr>
        </p:nvSpPr>
        <p:spPr>
          <a:xfrm>
            <a:off x="2983725" y="1571725"/>
            <a:ext cx="1825800" cy="5346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Write an appealing feed</a:t>
            </a:r>
            <a:endParaRPr sz="160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562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40"/>
          <p:cNvSpPr/>
          <p:nvPr/>
        </p:nvSpPr>
        <p:spPr>
          <a:xfrm>
            <a:off x="0" y="0"/>
            <a:ext cx="1422900" cy="51435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" name="Google Shape;564;p40"/>
          <p:cNvGrpSpPr/>
          <p:nvPr/>
        </p:nvGrpSpPr>
        <p:grpSpPr>
          <a:xfrm>
            <a:off x="719992" y="1538436"/>
            <a:ext cx="4744373" cy="3057939"/>
            <a:chOff x="232350" y="552725"/>
            <a:chExt cx="7150525" cy="4608800"/>
          </a:xfrm>
        </p:grpSpPr>
        <p:sp>
          <p:nvSpPr>
            <p:cNvPr id="565" name="Google Shape;565;p40"/>
            <p:cNvSpPr/>
            <p:nvPr/>
          </p:nvSpPr>
          <p:spPr>
            <a:xfrm>
              <a:off x="6333825" y="5149150"/>
              <a:ext cx="425" cy="1500"/>
            </a:xfrm>
            <a:custGeom>
              <a:rect b="b" l="l" r="r" t="t"/>
              <a:pathLst>
                <a:path extrusionOk="0" h="60" w="17">
                  <a:moveTo>
                    <a:pt x="16" y="1"/>
                  </a:moveTo>
                  <a:cubicBezTo>
                    <a:pt x="15" y="2"/>
                    <a:pt x="14" y="4"/>
                    <a:pt x="13" y="6"/>
                  </a:cubicBezTo>
                  <a:lnTo>
                    <a:pt x="13" y="6"/>
                  </a:lnTo>
                  <a:cubicBezTo>
                    <a:pt x="15" y="5"/>
                    <a:pt x="16" y="3"/>
                    <a:pt x="16" y="1"/>
                  </a:cubicBezTo>
                  <a:close/>
                  <a:moveTo>
                    <a:pt x="13" y="6"/>
                  </a:moveTo>
                  <a:cubicBezTo>
                    <a:pt x="12" y="7"/>
                    <a:pt x="11" y="9"/>
                    <a:pt x="11" y="11"/>
                  </a:cubicBezTo>
                  <a:cubicBezTo>
                    <a:pt x="11" y="12"/>
                    <a:pt x="11" y="12"/>
                    <a:pt x="10" y="13"/>
                  </a:cubicBezTo>
                  <a:lnTo>
                    <a:pt x="10" y="13"/>
                  </a:lnTo>
                  <a:cubicBezTo>
                    <a:pt x="11" y="11"/>
                    <a:pt x="12" y="8"/>
                    <a:pt x="13" y="6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6" y="27"/>
                    <a:pt x="5" y="43"/>
                    <a:pt x="1" y="60"/>
                  </a:cubicBezTo>
                  <a:cubicBezTo>
                    <a:pt x="6" y="44"/>
                    <a:pt x="6" y="29"/>
                    <a:pt x="10" y="13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0"/>
            <p:cNvSpPr/>
            <p:nvPr/>
          </p:nvSpPr>
          <p:spPr>
            <a:xfrm>
              <a:off x="6345125" y="5154125"/>
              <a:ext cx="6300" cy="7400"/>
            </a:xfrm>
            <a:custGeom>
              <a:rect b="b" l="l" r="r" t="t"/>
              <a:pathLst>
                <a:path extrusionOk="0" h="296" w="252">
                  <a:moveTo>
                    <a:pt x="43" y="0"/>
                  </a:moveTo>
                  <a:cubicBezTo>
                    <a:pt x="26" y="97"/>
                    <a:pt x="16" y="199"/>
                    <a:pt x="0" y="295"/>
                  </a:cubicBezTo>
                  <a:cubicBezTo>
                    <a:pt x="85" y="258"/>
                    <a:pt x="166" y="221"/>
                    <a:pt x="251" y="183"/>
                  </a:cubicBezTo>
                  <a:cubicBezTo>
                    <a:pt x="182" y="124"/>
                    <a:pt x="112" y="59"/>
                    <a:pt x="4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0"/>
            <p:cNvSpPr/>
            <p:nvPr/>
          </p:nvSpPr>
          <p:spPr>
            <a:xfrm>
              <a:off x="3057850" y="2490725"/>
              <a:ext cx="1012675" cy="560075"/>
            </a:xfrm>
            <a:custGeom>
              <a:rect b="b" l="l" r="r" t="t"/>
              <a:pathLst>
                <a:path extrusionOk="0" h="22403" w="40507">
                  <a:moveTo>
                    <a:pt x="38358" y="3616"/>
                  </a:moveTo>
                  <a:lnTo>
                    <a:pt x="38348" y="3632"/>
                  </a:lnTo>
                  <a:lnTo>
                    <a:pt x="38348" y="3632"/>
                  </a:lnTo>
                  <a:cubicBezTo>
                    <a:pt x="38352" y="3627"/>
                    <a:pt x="38355" y="3622"/>
                    <a:pt x="38358" y="3616"/>
                  </a:cubicBezTo>
                  <a:close/>
                  <a:moveTo>
                    <a:pt x="38348" y="3632"/>
                  </a:moveTo>
                  <a:cubicBezTo>
                    <a:pt x="38347" y="3635"/>
                    <a:pt x="38345" y="3637"/>
                    <a:pt x="38343" y="3640"/>
                  </a:cubicBezTo>
                  <a:lnTo>
                    <a:pt x="38343" y="3640"/>
                  </a:lnTo>
                  <a:cubicBezTo>
                    <a:pt x="38343" y="3641"/>
                    <a:pt x="38342" y="3642"/>
                    <a:pt x="38342" y="3643"/>
                  </a:cubicBezTo>
                  <a:lnTo>
                    <a:pt x="38348" y="3632"/>
                  </a:lnTo>
                  <a:close/>
                  <a:moveTo>
                    <a:pt x="2026" y="1"/>
                  </a:moveTo>
                  <a:cubicBezTo>
                    <a:pt x="1993" y="11"/>
                    <a:pt x="1961" y="22"/>
                    <a:pt x="1929" y="33"/>
                  </a:cubicBezTo>
                  <a:cubicBezTo>
                    <a:pt x="1671" y="130"/>
                    <a:pt x="1483" y="307"/>
                    <a:pt x="1366" y="559"/>
                  </a:cubicBezTo>
                  <a:cubicBezTo>
                    <a:pt x="1064" y="5351"/>
                    <a:pt x="785" y="10149"/>
                    <a:pt x="506" y="14946"/>
                  </a:cubicBezTo>
                  <a:cubicBezTo>
                    <a:pt x="495" y="15155"/>
                    <a:pt x="392" y="15430"/>
                    <a:pt x="457" y="15639"/>
                  </a:cubicBezTo>
                  <a:cubicBezTo>
                    <a:pt x="451" y="16053"/>
                    <a:pt x="441" y="16467"/>
                    <a:pt x="409" y="16880"/>
                  </a:cubicBezTo>
                  <a:cubicBezTo>
                    <a:pt x="371" y="17359"/>
                    <a:pt x="290" y="17798"/>
                    <a:pt x="323" y="18266"/>
                  </a:cubicBezTo>
                  <a:cubicBezTo>
                    <a:pt x="275" y="18981"/>
                    <a:pt x="199" y="19700"/>
                    <a:pt x="205" y="20414"/>
                  </a:cubicBezTo>
                  <a:cubicBezTo>
                    <a:pt x="205" y="20759"/>
                    <a:pt x="161" y="20995"/>
                    <a:pt x="0" y="21118"/>
                  </a:cubicBezTo>
                  <a:cubicBezTo>
                    <a:pt x="38" y="21227"/>
                    <a:pt x="92" y="21329"/>
                    <a:pt x="173" y="21420"/>
                  </a:cubicBezTo>
                  <a:cubicBezTo>
                    <a:pt x="199" y="21446"/>
                    <a:pt x="226" y="21468"/>
                    <a:pt x="253" y="21495"/>
                  </a:cubicBezTo>
                  <a:cubicBezTo>
                    <a:pt x="2284" y="21554"/>
                    <a:pt x="4319" y="21614"/>
                    <a:pt x="6355" y="21672"/>
                  </a:cubicBezTo>
                  <a:cubicBezTo>
                    <a:pt x="6657" y="21736"/>
                    <a:pt x="6963" y="21775"/>
                    <a:pt x="7269" y="21800"/>
                  </a:cubicBezTo>
                  <a:lnTo>
                    <a:pt x="7946" y="21800"/>
                  </a:lnTo>
                  <a:lnTo>
                    <a:pt x="8891" y="21833"/>
                  </a:lnTo>
                  <a:cubicBezTo>
                    <a:pt x="9359" y="21817"/>
                    <a:pt x="9826" y="21795"/>
                    <a:pt x="10294" y="21780"/>
                  </a:cubicBezTo>
                  <a:cubicBezTo>
                    <a:pt x="20066" y="21956"/>
                    <a:pt x="29833" y="22145"/>
                    <a:pt x="39604" y="22296"/>
                  </a:cubicBezTo>
                  <a:cubicBezTo>
                    <a:pt x="39867" y="22301"/>
                    <a:pt x="40066" y="22333"/>
                    <a:pt x="40212" y="22403"/>
                  </a:cubicBezTo>
                  <a:lnTo>
                    <a:pt x="40212" y="21936"/>
                  </a:lnTo>
                  <a:cubicBezTo>
                    <a:pt x="40415" y="21822"/>
                    <a:pt x="40507" y="21586"/>
                    <a:pt x="40507" y="21135"/>
                  </a:cubicBezTo>
                  <a:cubicBezTo>
                    <a:pt x="40470" y="16826"/>
                    <a:pt x="40480" y="12512"/>
                    <a:pt x="40502" y="8205"/>
                  </a:cubicBezTo>
                  <a:cubicBezTo>
                    <a:pt x="40502" y="8000"/>
                    <a:pt x="40464" y="7818"/>
                    <a:pt x="40405" y="7645"/>
                  </a:cubicBezTo>
                  <a:lnTo>
                    <a:pt x="40405" y="7640"/>
                  </a:lnTo>
                  <a:lnTo>
                    <a:pt x="40405" y="7630"/>
                  </a:lnTo>
                  <a:cubicBezTo>
                    <a:pt x="40346" y="7452"/>
                    <a:pt x="40276" y="7285"/>
                    <a:pt x="40212" y="7114"/>
                  </a:cubicBezTo>
                  <a:cubicBezTo>
                    <a:pt x="40203" y="7116"/>
                    <a:pt x="40195" y="7116"/>
                    <a:pt x="40187" y="7116"/>
                  </a:cubicBezTo>
                  <a:cubicBezTo>
                    <a:pt x="40179" y="7116"/>
                    <a:pt x="40171" y="7116"/>
                    <a:pt x="40163" y="7119"/>
                  </a:cubicBezTo>
                  <a:cubicBezTo>
                    <a:pt x="39486" y="6001"/>
                    <a:pt x="38154" y="5319"/>
                    <a:pt x="38320" y="3794"/>
                  </a:cubicBezTo>
                  <a:cubicBezTo>
                    <a:pt x="38325" y="3750"/>
                    <a:pt x="38315" y="3718"/>
                    <a:pt x="38320" y="3675"/>
                  </a:cubicBezTo>
                  <a:cubicBezTo>
                    <a:pt x="38326" y="3662"/>
                    <a:pt x="38335" y="3651"/>
                    <a:pt x="38343" y="3640"/>
                  </a:cubicBezTo>
                  <a:lnTo>
                    <a:pt x="38343" y="3640"/>
                  </a:lnTo>
                  <a:cubicBezTo>
                    <a:pt x="38433" y="3254"/>
                    <a:pt x="38362" y="2906"/>
                    <a:pt x="38105" y="2606"/>
                  </a:cubicBezTo>
                  <a:cubicBezTo>
                    <a:pt x="37767" y="1989"/>
                    <a:pt x="37095" y="1597"/>
                    <a:pt x="36429" y="1107"/>
                  </a:cubicBezTo>
                  <a:cubicBezTo>
                    <a:pt x="36371" y="1066"/>
                    <a:pt x="36312" y="1049"/>
                    <a:pt x="36258" y="1049"/>
                  </a:cubicBezTo>
                  <a:cubicBezTo>
                    <a:pt x="36197" y="1049"/>
                    <a:pt x="36142" y="1070"/>
                    <a:pt x="36096" y="1107"/>
                  </a:cubicBezTo>
                  <a:lnTo>
                    <a:pt x="36096" y="1032"/>
                  </a:lnTo>
                  <a:cubicBezTo>
                    <a:pt x="35936" y="1192"/>
                    <a:pt x="35665" y="1225"/>
                    <a:pt x="35357" y="1225"/>
                  </a:cubicBezTo>
                  <a:cubicBezTo>
                    <a:pt x="35232" y="1225"/>
                    <a:pt x="35100" y="1220"/>
                    <a:pt x="34968" y="1215"/>
                  </a:cubicBezTo>
                  <a:cubicBezTo>
                    <a:pt x="24256" y="866"/>
                    <a:pt x="13538" y="506"/>
                    <a:pt x="2826" y="199"/>
                  </a:cubicBezTo>
                  <a:cubicBezTo>
                    <a:pt x="2440" y="189"/>
                    <a:pt x="2187" y="124"/>
                    <a:pt x="202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0"/>
            <p:cNvSpPr/>
            <p:nvPr/>
          </p:nvSpPr>
          <p:spPr>
            <a:xfrm>
              <a:off x="4470075" y="2044725"/>
              <a:ext cx="549300" cy="968625"/>
            </a:xfrm>
            <a:custGeom>
              <a:rect b="b" l="l" r="r" t="t"/>
              <a:pathLst>
                <a:path extrusionOk="0" h="38745" w="21972">
                  <a:moveTo>
                    <a:pt x="4013" y="8123"/>
                  </a:moveTo>
                  <a:lnTo>
                    <a:pt x="4013" y="8123"/>
                  </a:lnTo>
                  <a:cubicBezTo>
                    <a:pt x="4008" y="8123"/>
                    <a:pt x="4008" y="8128"/>
                    <a:pt x="4003" y="8128"/>
                  </a:cubicBezTo>
                  <a:lnTo>
                    <a:pt x="4003" y="8128"/>
                  </a:lnTo>
                  <a:cubicBezTo>
                    <a:pt x="4004" y="8128"/>
                    <a:pt x="4005" y="8128"/>
                    <a:pt x="4006" y="8128"/>
                  </a:cubicBezTo>
                  <a:lnTo>
                    <a:pt x="4006" y="8128"/>
                  </a:lnTo>
                  <a:cubicBezTo>
                    <a:pt x="4008" y="8126"/>
                    <a:pt x="4011" y="8125"/>
                    <a:pt x="4013" y="8123"/>
                  </a:cubicBezTo>
                  <a:close/>
                  <a:moveTo>
                    <a:pt x="4003" y="8128"/>
                  </a:moveTo>
                  <a:cubicBezTo>
                    <a:pt x="4003" y="8128"/>
                    <a:pt x="4003" y="8128"/>
                    <a:pt x="4003" y="8128"/>
                  </a:cubicBezTo>
                  <a:cubicBezTo>
                    <a:pt x="4003" y="8128"/>
                    <a:pt x="4003" y="8128"/>
                    <a:pt x="4003" y="8128"/>
                  </a:cubicBezTo>
                  <a:close/>
                  <a:moveTo>
                    <a:pt x="18024" y="0"/>
                  </a:moveTo>
                  <a:cubicBezTo>
                    <a:pt x="17981" y="65"/>
                    <a:pt x="17933" y="129"/>
                    <a:pt x="17878" y="187"/>
                  </a:cubicBezTo>
                  <a:cubicBezTo>
                    <a:pt x="17804" y="268"/>
                    <a:pt x="17717" y="338"/>
                    <a:pt x="17620" y="397"/>
                  </a:cubicBezTo>
                  <a:cubicBezTo>
                    <a:pt x="17582" y="389"/>
                    <a:pt x="17540" y="387"/>
                    <a:pt x="17497" y="387"/>
                  </a:cubicBezTo>
                  <a:cubicBezTo>
                    <a:pt x="17390" y="387"/>
                    <a:pt x="17276" y="404"/>
                    <a:pt x="17181" y="408"/>
                  </a:cubicBezTo>
                  <a:cubicBezTo>
                    <a:pt x="13103" y="650"/>
                    <a:pt x="9026" y="908"/>
                    <a:pt x="4948" y="1139"/>
                  </a:cubicBezTo>
                  <a:cubicBezTo>
                    <a:pt x="4701" y="1154"/>
                    <a:pt x="4523" y="1203"/>
                    <a:pt x="4416" y="1322"/>
                  </a:cubicBezTo>
                  <a:cubicBezTo>
                    <a:pt x="4340" y="1407"/>
                    <a:pt x="4298" y="1531"/>
                    <a:pt x="4298" y="1709"/>
                  </a:cubicBezTo>
                  <a:cubicBezTo>
                    <a:pt x="4355" y="1691"/>
                    <a:pt x="4407" y="1683"/>
                    <a:pt x="4455" y="1683"/>
                  </a:cubicBezTo>
                  <a:cubicBezTo>
                    <a:pt x="4629" y="1683"/>
                    <a:pt x="4747" y="1794"/>
                    <a:pt x="4819" y="1987"/>
                  </a:cubicBezTo>
                  <a:cubicBezTo>
                    <a:pt x="5200" y="2148"/>
                    <a:pt x="5114" y="2476"/>
                    <a:pt x="5093" y="2783"/>
                  </a:cubicBezTo>
                  <a:cubicBezTo>
                    <a:pt x="5137" y="2779"/>
                    <a:pt x="5179" y="2777"/>
                    <a:pt x="5220" y="2777"/>
                  </a:cubicBezTo>
                  <a:cubicBezTo>
                    <a:pt x="5566" y="2777"/>
                    <a:pt x="5826" y="2907"/>
                    <a:pt x="5894" y="3325"/>
                  </a:cubicBezTo>
                  <a:cubicBezTo>
                    <a:pt x="6812" y="3830"/>
                    <a:pt x="6877" y="4265"/>
                    <a:pt x="6157" y="5168"/>
                  </a:cubicBezTo>
                  <a:cubicBezTo>
                    <a:pt x="6205" y="5426"/>
                    <a:pt x="6145" y="5624"/>
                    <a:pt x="5888" y="5721"/>
                  </a:cubicBezTo>
                  <a:cubicBezTo>
                    <a:pt x="5888" y="5892"/>
                    <a:pt x="5781" y="5979"/>
                    <a:pt x="5630" y="6028"/>
                  </a:cubicBezTo>
                  <a:cubicBezTo>
                    <a:pt x="5572" y="6382"/>
                    <a:pt x="5518" y="6742"/>
                    <a:pt x="5458" y="7097"/>
                  </a:cubicBezTo>
                  <a:cubicBezTo>
                    <a:pt x="5145" y="7375"/>
                    <a:pt x="4975" y="7880"/>
                    <a:pt x="4482" y="7880"/>
                  </a:cubicBezTo>
                  <a:cubicBezTo>
                    <a:pt x="4425" y="7880"/>
                    <a:pt x="4364" y="7873"/>
                    <a:pt x="4298" y="7859"/>
                  </a:cubicBezTo>
                  <a:lnTo>
                    <a:pt x="4298" y="7859"/>
                  </a:lnTo>
                  <a:cubicBezTo>
                    <a:pt x="4379" y="8131"/>
                    <a:pt x="4188" y="8123"/>
                    <a:pt x="4006" y="8128"/>
                  </a:cubicBezTo>
                  <a:lnTo>
                    <a:pt x="4006" y="8128"/>
                  </a:lnTo>
                  <a:cubicBezTo>
                    <a:pt x="3471" y="8535"/>
                    <a:pt x="2854" y="8659"/>
                    <a:pt x="2200" y="8659"/>
                  </a:cubicBezTo>
                  <a:cubicBezTo>
                    <a:pt x="2187" y="8659"/>
                    <a:pt x="2174" y="8659"/>
                    <a:pt x="2160" y="8659"/>
                  </a:cubicBezTo>
                  <a:lnTo>
                    <a:pt x="2160" y="8659"/>
                  </a:lnTo>
                  <a:cubicBezTo>
                    <a:pt x="2187" y="8841"/>
                    <a:pt x="2142" y="8945"/>
                    <a:pt x="1989" y="8945"/>
                  </a:cubicBezTo>
                  <a:cubicBezTo>
                    <a:pt x="1960" y="8945"/>
                    <a:pt x="1927" y="8941"/>
                    <a:pt x="1891" y="8934"/>
                  </a:cubicBezTo>
                  <a:cubicBezTo>
                    <a:pt x="1886" y="9380"/>
                    <a:pt x="1886" y="9820"/>
                    <a:pt x="1886" y="10266"/>
                  </a:cubicBezTo>
                  <a:cubicBezTo>
                    <a:pt x="2907" y="10856"/>
                    <a:pt x="2869" y="11577"/>
                    <a:pt x="2155" y="12383"/>
                  </a:cubicBezTo>
                  <a:cubicBezTo>
                    <a:pt x="2187" y="12790"/>
                    <a:pt x="2091" y="13113"/>
                    <a:pt x="1628" y="13199"/>
                  </a:cubicBezTo>
                  <a:cubicBezTo>
                    <a:pt x="1816" y="13527"/>
                    <a:pt x="1543" y="13677"/>
                    <a:pt x="1354" y="13854"/>
                  </a:cubicBezTo>
                  <a:cubicBezTo>
                    <a:pt x="1214" y="13940"/>
                    <a:pt x="1080" y="14027"/>
                    <a:pt x="946" y="14107"/>
                  </a:cubicBezTo>
                  <a:lnTo>
                    <a:pt x="951" y="14171"/>
                  </a:lnTo>
                  <a:lnTo>
                    <a:pt x="935" y="14118"/>
                  </a:lnTo>
                  <a:cubicBezTo>
                    <a:pt x="898" y="14134"/>
                    <a:pt x="866" y="14156"/>
                    <a:pt x="833" y="14176"/>
                  </a:cubicBezTo>
                  <a:cubicBezTo>
                    <a:pt x="613" y="14322"/>
                    <a:pt x="511" y="14553"/>
                    <a:pt x="457" y="14816"/>
                  </a:cubicBezTo>
                  <a:cubicBezTo>
                    <a:pt x="730" y="15074"/>
                    <a:pt x="919" y="15353"/>
                    <a:pt x="747" y="15751"/>
                  </a:cubicBezTo>
                  <a:cubicBezTo>
                    <a:pt x="725" y="15805"/>
                    <a:pt x="710" y="15864"/>
                    <a:pt x="683" y="15917"/>
                  </a:cubicBezTo>
                  <a:cubicBezTo>
                    <a:pt x="527" y="16127"/>
                    <a:pt x="296" y="16186"/>
                    <a:pt x="92" y="16186"/>
                  </a:cubicBezTo>
                  <a:lnTo>
                    <a:pt x="70" y="16186"/>
                  </a:lnTo>
                  <a:cubicBezTo>
                    <a:pt x="113" y="16380"/>
                    <a:pt x="118" y="16578"/>
                    <a:pt x="108" y="16782"/>
                  </a:cubicBezTo>
                  <a:lnTo>
                    <a:pt x="108" y="16847"/>
                  </a:lnTo>
                  <a:cubicBezTo>
                    <a:pt x="108" y="16852"/>
                    <a:pt x="102" y="16863"/>
                    <a:pt x="102" y="16874"/>
                  </a:cubicBezTo>
                  <a:cubicBezTo>
                    <a:pt x="38" y="17008"/>
                    <a:pt x="1" y="17169"/>
                    <a:pt x="11" y="17357"/>
                  </a:cubicBezTo>
                  <a:cubicBezTo>
                    <a:pt x="21" y="17464"/>
                    <a:pt x="28" y="17572"/>
                    <a:pt x="38" y="17679"/>
                  </a:cubicBezTo>
                  <a:cubicBezTo>
                    <a:pt x="28" y="17895"/>
                    <a:pt x="33" y="18104"/>
                    <a:pt x="75" y="18309"/>
                  </a:cubicBezTo>
                  <a:cubicBezTo>
                    <a:pt x="113" y="18926"/>
                    <a:pt x="242" y="19533"/>
                    <a:pt x="608" y="20134"/>
                  </a:cubicBezTo>
                  <a:cubicBezTo>
                    <a:pt x="618" y="20151"/>
                    <a:pt x="634" y="20167"/>
                    <a:pt x="640" y="20183"/>
                  </a:cubicBezTo>
                  <a:cubicBezTo>
                    <a:pt x="812" y="20521"/>
                    <a:pt x="1020" y="20838"/>
                    <a:pt x="1290" y="21123"/>
                  </a:cubicBezTo>
                  <a:cubicBezTo>
                    <a:pt x="2525" y="22402"/>
                    <a:pt x="3444" y="23917"/>
                    <a:pt x="4598" y="25222"/>
                  </a:cubicBezTo>
                  <a:cubicBezTo>
                    <a:pt x="4674" y="25400"/>
                    <a:pt x="4749" y="25582"/>
                    <a:pt x="4824" y="25760"/>
                  </a:cubicBezTo>
                  <a:cubicBezTo>
                    <a:pt x="4830" y="25770"/>
                    <a:pt x="4836" y="25787"/>
                    <a:pt x="4841" y="25797"/>
                  </a:cubicBezTo>
                  <a:cubicBezTo>
                    <a:pt x="4970" y="25883"/>
                    <a:pt x="5126" y="25936"/>
                    <a:pt x="5307" y="25941"/>
                  </a:cubicBezTo>
                  <a:cubicBezTo>
                    <a:pt x="5482" y="26057"/>
                    <a:pt x="5664" y="26094"/>
                    <a:pt x="5847" y="26094"/>
                  </a:cubicBezTo>
                  <a:cubicBezTo>
                    <a:pt x="6188" y="26094"/>
                    <a:pt x="6533" y="25964"/>
                    <a:pt x="6845" y="25964"/>
                  </a:cubicBezTo>
                  <a:cubicBezTo>
                    <a:pt x="7014" y="25964"/>
                    <a:pt x="7173" y="26002"/>
                    <a:pt x="7317" y="26119"/>
                  </a:cubicBezTo>
                  <a:cubicBezTo>
                    <a:pt x="7446" y="26259"/>
                    <a:pt x="7548" y="26409"/>
                    <a:pt x="7628" y="26565"/>
                  </a:cubicBezTo>
                  <a:cubicBezTo>
                    <a:pt x="7784" y="26915"/>
                    <a:pt x="7908" y="27446"/>
                    <a:pt x="7978" y="28269"/>
                  </a:cubicBezTo>
                  <a:cubicBezTo>
                    <a:pt x="7989" y="28338"/>
                    <a:pt x="7994" y="28398"/>
                    <a:pt x="8005" y="28467"/>
                  </a:cubicBezTo>
                  <a:cubicBezTo>
                    <a:pt x="8005" y="28520"/>
                    <a:pt x="8010" y="28579"/>
                    <a:pt x="8010" y="28639"/>
                  </a:cubicBezTo>
                  <a:cubicBezTo>
                    <a:pt x="8027" y="29444"/>
                    <a:pt x="7838" y="30337"/>
                    <a:pt x="7978" y="31148"/>
                  </a:cubicBezTo>
                  <a:cubicBezTo>
                    <a:pt x="7784" y="31840"/>
                    <a:pt x="8547" y="32452"/>
                    <a:pt x="9106" y="32754"/>
                  </a:cubicBezTo>
                  <a:cubicBezTo>
                    <a:pt x="9698" y="33077"/>
                    <a:pt x="10363" y="33226"/>
                    <a:pt x="10955" y="33560"/>
                  </a:cubicBezTo>
                  <a:cubicBezTo>
                    <a:pt x="11002" y="33587"/>
                    <a:pt x="11040" y="33613"/>
                    <a:pt x="11084" y="33645"/>
                  </a:cubicBezTo>
                  <a:cubicBezTo>
                    <a:pt x="11116" y="33677"/>
                    <a:pt x="11153" y="33704"/>
                    <a:pt x="11196" y="33726"/>
                  </a:cubicBezTo>
                  <a:cubicBezTo>
                    <a:pt x="11335" y="33833"/>
                    <a:pt x="11438" y="33962"/>
                    <a:pt x="11518" y="34096"/>
                  </a:cubicBezTo>
                  <a:cubicBezTo>
                    <a:pt x="11555" y="34505"/>
                    <a:pt x="11690" y="34882"/>
                    <a:pt x="11900" y="35236"/>
                  </a:cubicBezTo>
                  <a:cubicBezTo>
                    <a:pt x="11986" y="35913"/>
                    <a:pt x="12007" y="36687"/>
                    <a:pt x="12173" y="37309"/>
                  </a:cubicBezTo>
                  <a:cubicBezTo>
                    <a:pt x="12147" y="37374"/>
                    <a:pt x="12136" y="37449"/>
                    <a:pt x="12173" y="37535"/>
                  </a:cubicBezTo>
                  <a:cubicBezTo>
                    <a:pt x="12341" y="37944"/>
                    <a:pt x="12458" y="38303"/>
                    <a:pt x="12786" y="38609"/>
                  </a:cubicBezTo>
                  <a:cubicBezTo>
                    <a:pt x="12850" y="38666"/>
                    <a:pt x="12934" y="38693"/>
                    <a:pt x="13017" y="38693"/>
                  </a:cubicBezTo>
                  <a:cubicBezTo>
                    <a:pt x="13059" y="38693"/>
                    <a:pt x="13101" y="38686"/>
                    <a:pt x="13140" y="38673"/>
                  </a:cubicBezTo>
                  <a:cubicBezTo>
                    <a:pt x="13211" y="38695"/>
                    <a:pt x="13275" y="38722"/>
                    <a:pt x="13350" y="38738"/>
                  </a:cubicBezTo>
                  <a:cubicBezTo>
                    <a:pt x="13377" y="38738"/>
                    <a:pt x="13410" y="38744"/>
                    <a:pt x="13437" y="38744"/>
                  </a:cubicBezTo>
                  <a:cubicBezTo>
                    <a:pt x="13495" y="38744"/>
                    <a:pt x="13554" y="38733"/>
                    <a:pt x="13608" y="38712"/>
                  </a:cubicBezTo>
                  <a:cubicBezTo>
                    <a:pt x="13571" y="38519"/>
                    <a:pt x="13538" y="38325"/>
                    <a:pt x="13527" y="38137"/>
                  </a:cubicBezTo>
                  <a:cubicBezTo>
                    <a:pt x="13662" y="38018"/>
                    <a:pt x="13769" y="37842"/>
                    <a:pt x="13856" y="37605"/>
                  </a:cubicBezTo>
                  <a:cubicBezTo>
                    <a:pt x="13968" y="37304"/>
                    <a:pt x="14107" y="37089"/>
                    <a:pt x="14258" y="36939"/>
                  </a:cubicBezTo>
                  <a:cubicBezTo>
                    <a:pt x="14410" y="36871"/>
                    <a:pt x="14553" y="36842"/>
                    <a:pt x="14690" y="36842"/>
                  </a:cubicBezTo>
                  <a:cubicBezTo>
                    <a:pt x="15456" y="36842"/>
                    <a:pt x="16029" y="37755"/>
                    <a:pt x="16874" y="37755"/>
                  </a:cubicBezTo>
                  <a:cubicBezTo>
                    <a:pt x="16908" y="37755"/>
                    <a:pt x="16941" y="37753"/>
                    <a:pt x="16976" y="37750"/>
                  </a:cubicBezTo>
                  <a:lnTo>
                    <a:pt x="17105" y="37750"/>
                  </a:lnTo>
                  <a:cubicBezTo>
                    <a:pt x="17111" y="37739"/>
                    <a:pt x="17122" y="37728"/>
                    <a:pt x="17127" y="37718"/>
                  </a:cubicBezTo>
                  <a:cubicBezTo>
                    <a:pt x="17245" y="37681"/>
                    <a:pt x="17320" y="37572"/>
                    <a:pt x="17330" y="37455"/>
                  </a:cubicBezTo>
                  <a:cubicBezTo>
                    <a:pt x="17503" y="37218"/>
                    <a:pt x="17615" y="36960"/>
                    <a:pt x="17454" y="36611"/>
                  </a:cubicBezTo>
                  <a:cubicBezTo>
                    <a:pt x="16928" y="35462"/>
                    <a:pt x="17363" y="34909"/>
                    <a:pt x="18567" y="34800"/>
                  </a:cubicBezTo>
                  <a:cubicBezTo>
                    <a:pt x="19001" y="34763"/>
                    <a:pt x="19276" y="34505"/>
                    <a:pt x="19232" y="34022"/>
                  </a:cubicBezTo>
                  <a:cubicBezTo>
                    <a:pt x="19195" y="34006"/>
                    <a:pt x="19179" y="33989"/>
                    <a:pt x="19152" y="33974"/>
                  </a:cubicBezTo>
                  <a:cubicBezTo>
                    <a:pt x="19490" y="33355"/>
                    <a:pt x="19710" y="32608"/>
                    <a:pt x="19819" y="31926"/>
                  </a:cubicBezTo>
                  <a:cubicBezTo>
                    <a:pt x="19819" y="31921"/>
                    <a:pt x="19819" y="31921"/>
                    <a:pt x="19824" y="31921"/>
                  </a:cubicBezTo>
                  <a:cubicBezTo>
                    <a:pt x="19819" y="31921"/>
                    <a:pt x="19819" y="31916"/>
                    <a:pt x="19819" y="31916"/>
                  </a:cubicBezTo>
                  <a:cubicBezTo>
                    <a:pt x="19829" y="31862"/>
                    <a:pt x="19839" y="31803"/>
                    <a:pt x="19851" y="31755"/>
                  </a:cubicBezTo>
                  <a:cubicBezTo>
                    <a:pt x="19941" y="31061"/>
                    <a:pt x="19894" y="30401"/>
                    <a:pt x="19936" y="29745"/>
                  </a:cubicBezTo>
                  <a:cubicBezTo>
                    <a:pt x="20243" y="29326"/>
                    <a:pt x="20677" y="29010"/>
                    <a:pt x="20957" y="28520"/>
                  </a:cubicBezTo>
                  <a:cubicBezTo>
                    <a:pt x="21456" y="27639"/>
                    <a:pt x="21887" y="26705"/>
                    <a:pt x="21956" y="25690"/>
                  </a:cubicBezTo>
                  <a:cubicBezTo>
                    <a:pt x="21972" y="25470"/>
                    <a:pt x="21924" y="25292"/>
                    <a:pt x="21833" y="25147"/>
                  </a:cubicBezTo>
                  <a:cubicBezTo>
                    <a:pt x="21736" y="24803"/>
                    <a:pt x="21565" y="24470"/>
                    <a:pt x="21376" y="24136"/>
                  </a:cubicBezTo>
                  <a:cubicBezTo>
                    <a:pt x="21220" y="22299"/>
                    <a:pt x="21376" y="20457"/>
                    <a:pt x="21173" y="18604"/>
                  </a:cubicBezTo>
                  <a:cubicBezTo>
                    <a:pt x="20747" y="14768"/>
                    <a:pt x="20565" y="10900"/>
                    <a:pt x="20258" y="7048"/>
                  </a:cubicBezTo>
                  <a:cubicBezTo>
                    <a:pt x="20231" y="6705"/>
                    <a:pt x="20206" y="6393"/>
                    <a:pt x="20307" y="6189"/>
                  </a:cubicBezTo>
                  <a:cubicBezTo>
                    <a:pt x="20253" y="5984"/>
                    <a:pt x="20199" y="5785"/>
                    <a:pt x="20141" y="5592"/>
                  </a:cubicBezTo>
                  <a:cubicBezTo>
                    <a:pt x="19915" y="4845"/>
                    <a:pt x="19631" y="4131"/>
                    <a:pt x="19356" y="3427"/>
                  </a:cubicBezTo>
                  <a:cubicBezTo>
                    <a:pt x="18964" y="2443"/>
                    <a:pt x="18599" y="1515"/>
                    <a:pt x="18379" y="526"/>
                  </a:cubicBezTo>
                  <a:cubicBezTo>
                    <a:pt x="18330" y="295"/>
                    <a:pt x="18201" y="118"/>
                    <a:pt x="1802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0"/>
            <p:cNvSpPr/>
            <p:nvPr/>
          </p:nvSpPr>
          <p:spPr>
            <a:xfrm>
              <a:off x="4545275" y="1189325"/>
              <a:ext cx="1041025" cy="1037375"/>
            </a:xfrm>
            <a:custGeom>
              <a:rect b="b" l="l" r="r" t="t"/>
              <a:pathLst>
                <a:path extrusionOk="0" h="41495" w="41641">
                  <a:moveTo>
                    <a:pt x="11653" y="0"/>
                  </a:moveTo>
                  <a:cubicBezTo>
                    <a:pt x="10251" y="0"/>
                    <a:pt x="9407" y="752"/>
                    <a:pt x="8591" y="1483"/>
                  </a:cubicBezTo>
                  <a:cubicBezTo>
                    <a:pt x="8398" y="1649"/>
                    <a:pt x="8205" y="1827"/>
                    <a:pt x="8005" y="1988"/>
                  </a:cubicBezTo>
                  <a:cubicBezTo>
                    <a:pt x="5775" y="3798"/>
                    <a:pt x="3197" y="5190"/>
                    <a:pt x="307" y="6699"/>
                  </a:cubicBezTo>
                  <a:cubicBezTo>
                    <a:pt x="243" y="6732"/>
                    <a:pt x="184" y="6779"/>
                    <a:pt x="140" y="6839"/>
                  </a:cubicBezTo>
                  <a:cubicBezTo>
                    <a:pt x="97" y="6888"/>
                    <a:pt x="65" y="6947"/>
                    <a:pt x="43" y="7017"/>
                  </a:cubicBezTo>
                  <a:cubicBezTo>
                    <a:pt x="1" y="7151"/>
                    <a:pt x="17" y="7295"/>
                    <a:pt x="87" y="7424"/>
                  </a:cubicBezTo>
                  <a:cubicBezTo>
                    <a:pt x="87" y="7431"/>
                    <a:pt x="92" y="7436"/>
                    <a:pt x="97" y="7441"/>
                  </a:cubicBezTo>
                  <a:cubicBezTo>
                    <a:pt x="361" y="7600"/>
                    <a:pt x="641" y="7655"/>
                    <a:pt x="931" y="7655"/>
                  </a:cubicBezTo>
                  <a:cubicBezTo>
                    <a:pt x="1042" y="7655"/>
                    <a:pt x="1154" y="7647"/>
                    <a:pt x="1268" y="7634"/>
                  </a:cubicBezTo>
                  <a:lnTo>
                    <a:pt x="1268" y="7634"/>
                  </a:lnTo>
                  <a:cubicBezTo>
                    <a:pt x="1231" y="7875"/>
                    <a:pt x="1215" y="8113"/>
                    <a:pt x="1537" y="8177"/>
                  </a:cubicBezTo>
                  <a:cubicBezTo>
                    <a:pt x="1451" y="8832"/>
                    <a:pt x="1913" y="8951"/>
                    <a:pt x="2403" y="9042"/>
                  </a:cubicBezTo>
                  <a:cubicBezTo>
                    <a:pt x="3132" y="9171"/>
                    <a:pt x="3863" y="9305"/>
                    <a:pt x="4594" y="9439"/>
                  </a:cubicBezTo>
                  <a:cubicBezTo>
                    <a:pt x="5426" y="9558"/>
                    <a:pt x="6264" y="9675"/>
                    <a:pt x="7097" y="9794"/>
                  </a:cubicBezTo>
                  <a:cubicBezTo>
                    <a:pt x="7144" y="9924"/>
                    <a:pt x="7182" y="10062"/>
                    <a:pt x="7327" y="10062"/>
                  </a:cubicBezTo>
                  <a:cubicBezTo>
                    <a:pt x="7350" y="10062"/>
                    <a:pt x="7375" y="10059"/>
                    <a:pt x="7404" y="10052"/>
                  </a:cubicBezTo>
                  <a:lnTo>
                    <a:pt x="7404" y="10052"/>
                  </a:lnTo>
                  <a:cubicBezTo>
                    <a:pt x="7323" y="10320"/>
                    <a:pt x="7457" y="10476"/>
                    <a:pt x="7699" y="10583"/>
                  </a:cubicBezTo>
                  <a:lnTo>
                    <a:pt x="7699" y="10573"/>
                  </a:lnTo>
                  <a:cubicBezTo>
                    <a:pt x="9048" y="11180"/>
                    <a:pt x="10799" y="10390"/>
                    <a:pt x="11959" y="12055"/>
                  </a:cubicBezTo>
                  <a:cubicBezTo>
                    <a:pt x="12351" y="12620"/>
                    <a:pt x="12851" y="12915"/>
                    <a:pt x="12668" y="13672"/>
                  </a:cubicBezTo>
                  <a:cubicBezTo>
                    <a:pt x="12588" y="14006"/>
                    <a:pt x="12437" y="14644"/>
                    <a:pt x="12588" y="14644"/>
                  </a:cubicBezTo>
                  <a:cubicBezTo>
                    <a:pt x="12814" y="14644"/>
                    <a:pt x="12985" y="14688"/>
                    <a:pt x="13114" y="14758"/>
                  </a:cubicBezTo>
                  <a:cubicBezTo>
                    <a:pt x="10235" y="17272"/>
                    <a:pt x="8468" y="21693"/>
                    <a:pt x="8778" y="25529"/>
                  </a:cubicBezTo>
                  <a:cubicBezTo>
                    <a:pt x="8785" y="25610"/>
                    <a:pt x="8800" y="25690"/>
                    <a:pt x="8805" y="25771"/>
                  </a:cubicBezTo>
                  <a:cubicBezTo>
                    <a:pt x="12658" y="27581"/>
                    <a:pt x="15338" y="30155"/>
                    <a:pt x="15338" y="34629"/>
                  </a:cubicBezTo>
                  <a:cubicBezTo>
                    <a:pt x="15338" y="36074"/>
                    <a:pt x="17101" y="39781"/>
                    <a:pt x="17101" y="39781"/>
                  </a:cubicBezTo>
                  <a:cubicBezTo>
                    <a:pt x="19244" y="39781"/>
                    <a:pt x="21264" y="40420"/>
                    <a:pt x="22988" y="41494"/>
                  </a:cubicBezTo>
                  <a:cubicBezTo>
                    <a:pt x="29085" y="40678"/>
                    <a:pt x="36543" y="41130"/>
                    <a:pt x="38869" y="35301"/>
                  </a:cubicBezTo>
                  <a:cubicBezTo>
                    <a:pt x="39159" y="34564"/>
                    <a:pt x="39368" y="33733"/>
                    <a:pt x="39491" y="32776"/>
                  </a:cubicBezTo>
                  <a:cubicBezTo>
                    <a:pt x="40072" y="32255"/>
                    <a:pt x="40518" y="31712"/>
                    <a:pt x="40850" y="31148"/>
                  </a:cubicBezTo>
                  <a:cubicBezTo>
                    <a:pt x="41189" y="30584"/>
                    <a:pt x="41410" y="29999"/>
                    <a:pt x="41549" y="29392"/>
                  </a:cubicBezTo>
                  <a:cubicBezTo>
                    <a:pt x="41641" y="25668"/>
                    <a:pt x="41641" y="19695"/>
                    <a:pt x="36994" y="19028"/>
                  </a:cubicBezTo>
                  <a:cubicBezTo>
                    <a:pt x="36994" y="19028"/>
                    <a:pt x="36327" y="20356"/>
                    <a:pt x="36327" y="21021"/>
                  </a:cubicBezTo>
                  <a:cubicBezTo>
                    <a:pt x="36327" y="16375"/>
                    <a:pt x="36994" y="12388"/>
                    <a:pt x="32824" y="9100"/>
                  </a:cubicBezTo>
                  <a:cubicBezTo>
                    <a:pt x="32777" y="9047"/>
                    <a:pt x="32717" y="9003"/>
                    <a:pt x="32663" y="8956"/>
                  </a:cubicBezTo>
                  <a:cubicBezTo>
                    <a:pt x="32895" y="8939"/>
                    <a:pt x="33158" y="8881"/>
                    <a:pt x="33357" y="8655"/>
                  </a:cubicBezTo>
                  <a:cubicBezTo>
                    <a:pt x="33523" y="8456"/>
                    <a:pt x="33588" y="8198"/>
                    <a:pt x="33540" y="7887"/>
                  </a:cubicBezTo>
                  <a:cubicBezTo>
                    <a:pt x="33475" y="7409"/>
                    <a:pt x="33126" y="7097"/>
                    <a:pt x="32663" y="7097"/>
                  </a:cubicBezTo>
                  <a:cubicBezTo>
                    <a:pt x="32514" y="7097"/>
                    <a:pt x="32358" y="7129"/>
                    <a:pt x="32207" y="7193"/>
                  </a:cubicBezTo>
                  <a:cubicBezTo>
                    <a:pt x="32008" y="7269"/>
                    <a:pt x="31820" y="7312"/>
                    <a:pt x="31648" y="7312"/>
                  </a:cubicBezTo>
                  <a:cubicBezTo>
                    <a:pt x="31165" y="7312"/>
                    <a:pt x="30736" y="7005"/>
                    <a:pt x="30246" y="6313"/>
                  </a:cubicBezTo>
                  <a:cubicBezTo>
                    <a:pt x="29725" y="5582"/>
                    <a:pt x="29059" y="5222"/>
                    <a:pt x="28210" y="5222"/>
                  </a:cubicBezTo>
                  <a:cubicBezTo>
                    <a:pt x="27963" y="5222"/>
                    <a:pt x="27699" y="5249"/>
                    <a:pt x="27388" y="5308"/>
                  </a:cubicBezTo>
                  <a:cubicBezTo>
                    <a:pt x="26942" y="5393"/>
                    <a:pt x="26577" y="5458"/>
                    <a:pt x="26352" y="5458"/>
                  </a:cubicBezTo>
                  <a:cubicBezTo>
                    <a:pt x="26152" y="5458"/>
                    <a:pt x="26094" y="5458"/>
                    <a:pt x="25846" y="4304"/>
                  </a:cubicBezTo>
                  <a:cubicBezTo>
                    <a:pt x="25787" y="4024"/>
                    <a:pt x="25653" y="3379"/>
                    <a:pt x="25013" y="3379"/>
                  </a:cubicBezTo>
                  <a:cubicBezTo>
                    <a:pt x="24863" y="3379"/>
                    <a:pt x="24701" y="3427"/>
                    <a:pt x="24525" y="3519"/>
                  </a:cubicBezTo>
                  <a:cubicBezTo>
                    <a:pt x="23692" y="3949"/>
                    <a:pt x="22789" y="4153"/>
                    <a:pt x="21828" y="4374"/>
                  </a:cubicBezTo>
                  <a:cubicBezTo>
                    <a:pt x="21151" y="4530"/>
                    <a:pt x="20447" y="4684"/>
                    <a:pt x="19765" y="4932"/>
                  </a:cubicBezTo>
                  <a:cubicBezTo>
                    <a:pt x="18921" y="5244"/>
                    <a:pt x="18234" y="5770"/>
                    <a:pt x="17756" y="6479"/>
                  </a:cubicBezTo>
                  <a:cubicBezTo>
                    <a:pt x="17191" y="6189"/>
                    <a:pt x="16628" y="6038"/>
                    <a:pt x="16069" y="6038"/>
                  </a:cubicBezTo>
                  <a:cubicBezTo>
                    <a:pt x="15757" y="6038"/>
                    <a:pt x="15445" y="6087"/>
                    <a:pt x="15150" y="6179"/>
                  </a:cubicBezTo>
                  <a:cubicBezTo>
                    <a:pt x="15026" y="6216"/>
                    <a:pt x="14919" y="6238"/>
                    <a:pt x="14828" y="6238"/>
                  </a:cubicBezTo>
                  <a:cubicBezTo>
                    <a:pt x="14683" y="6238"/>
                    <a:pt x="14527" y="6206"/>
                    <a:pt x="14307" y="5861"/>
                  </a:cubicBezTo>
                  <a:cubicBezTo>
                    <a:pt x="13749" y="4969"/>
                    <a:pt x="12921" y="4588"/>
                    <a:pt x="12120" y="4212"/>
                  </a:cubicBezTo>
                  <a:cubicBezTo>
                    <a:pt x="12029" y="4169"/>
                    <a:pt x="11937" y="4126"/>
                    <a:pt x="11847" y="4083"/>
                  </a:cubicBezTo>
                  <a:cubicBezTo>
                    <a:pt x="11535" y="3938"/>
                    <a:pt x="11240" y="3863"/>
                    <a:pt x="10944" y="3863"/>
                  </a:cubicBezTo>
                  <a:cubicBezTo>
                    <a:pt x="10396" y="3863"/>
                    <a:pt x="9950" y="4111"/>
                    <a:pt x="9536" y="4421"/>
                  </a:cubicBezTo>
                  <a:cubicBezTo>
                    <a:pt x="9810" y="3530"/>
                    <a:pt x="10461" y="2896"/>
                    <a:pt x="11138" y="2241"/>
                  </a:cubicBezTo>
                  <a:cubicBezTo>
                    <a:pt x="11577" y="1810"/>
                    <a:pt x="12034" y="1371"/>
                    <a:pt x="12388" y="843"/>
                  </a:cubicBezTo>
                  <a:cubicBezTo>
                    <a:pt x="12497" y="687"/>
                    <a:pt x="12512" y="489"/>
                    <a:pt x="12432" y="317"/>
                  </a:cubicBezTo>
                  <a:cubicBezTo>
                    <a:pt x="12351" y="146"/>
                    <a:pt x="12185" y="27"/>
                    <a:pt x="11996" y="10"/>
                  </a:cubicBezTo>
                  <a:cubicBezTo>
                    <a:pt x="11879" y="0"/>
                    <a:pt x="11766" y="0"/>
                    <a:pt x="1165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0"/>
            <p:cNvSpPr/>
            <p:nvPr/>
          </p:nvSpPr>
          <p:spPr>
            <a:xfrm>
              <a:off x="2882975" y="1455650"/>
              <a:ext cx="959900" cy="605225"/>
            </a:xfrm>
            <a:custGeom>
              <a:rect b="b" l="l" r="r" t="t"/>
              <a:pathLst>
                <a:path extrusionOk="0" h="24209" w="38396">
                  <a:moveTo>
                    <a:pt x="1575" y="1"/>
                  </a:moveTo>
                  <a:cubicBezTo>
                    <a:pt x="1537" y="43"/>
                    <a:pt x="1510" y="86"/>
                    <a:pt x="1478" y="135"/>
                  </a:cubicBezTo>
                  <a:lnTo>
                    <a:pt x="1478" y="495"/>
                  </a:lnTo>
                  <a:cubicBezTo>
                    <a:pt x="1398" y="1021"/>
                    <a:pt x="1317" y="1574"/>
                    <a:pt x="1220" y="2193"/>
                  </a:cubicBezTo>
                  <a:cubicBezTo>
                    <a:pt x="1231" y="2186"/>
                    <a:pt x="1237" y="2176"/>
                    <a:pt x="1242" y="2171"/>
                  </a:cubicBezTo>
                  <a:lnTo>
                    <a:pt x="1242" y="2171"/>
                  </a:lnTo>
                  <a:cubicBezTo>
                    <a:pt x="1220" y="2396"/>
                    <a:pt x="1215" y="2622"/>
                    <a:pt x="1205" y="2853"/>
                  </a:cubicBezTo>
                  <a:cubicBezTo>
                    <a:pt x="1183" y="3282"/>
                    <a:pt x="1108" y="3708"/>
                    <a:pt x="1049" y="4132"/>
                  </a:cubicBezTo>
                  <a:cubicBezTo>
                    <a:pt x="930" y="4631"/>
                    <a:pt x="850" y="5136"/>
                    <a:pt x="823" y="5642"/>
                  </a:cubicBezTo>
                  <a:cubicBezTo>
                    <a:pt x="806" y="6006"/>
                    <a:pt x="726" y="6215"/>
                    <a:pt x="570" y="6319"/>
                  </a:cubicBezTo>
                  <a:cubicBezTo>
                    <a:pt x="570" y="6351"/>
                    <a:pt x="565" y="6383"/>
                    <a:pt x="565" y="6415"/>
                  </a:cubicBezTo>
                  <a:cubicBezTo>
                    <a:pt x="779" y="6527"/>
                    <a:pt x="947" y="6694"/>
                    <a:pt x="1054" y="6936"/>
                  </a:cubicBezTo>
                  <a:cubicBezTo>
                    <a:pt x="1037" y="7092"/>
                    <a:pt x="1022" y="7247"/>
                    <a:pt x="1011" y="7403"/>
                  </a:cubicBezTo>
                  <a:cubicBezTo>
                    <a:pt x="683" y="11303"/>
                    <a:pt x="414" y="15208"/>
                    <a:pt x="44" y="19103"/>
                  </a:cubicBezTo>
                  <a:cubicBezTo>
                    <a:pt x="1" y="19604"/>
                    <a:pt x="33" y="19904"/>
                    <a:pt x="238" y="20065"/>
                  </a:cubicBezTo>
                  <a:cubicBezTo>
                    <a:pt x="393" y="20189"/>
                    <a:pt x="640" y="20243"/>
                    <a:pt x="1032" y="20248"/>
                  </a:cubicBezTo>
                  <a:cubicBezTo>
                    <a:pt x="3030" y="20269"/>
                    <a:pt x="5029" y="20425"/>
                    <a:pt x="7022" y="20533"/>
                  </a:cubicBezTo>
                  <a:cubicBezTo>
                    <a:pt x="7200" y="20538"/>
                    <a:pt x="7377" y="20538"/>
                    <a:pt x="7575" y="20591"/>
                  </a:cubicBezTo>
                  <a:cubicBezTo>
                    <a:pt x="8483" y="20624"/>
                    <a:pt x="9397" y="20710"/>
                    <a:pt x="10310" y="20785"/>
                  </a:cubicBezTo>
                  <a:lnTo>
                    <a:pt x="10310" y="20774"/>
                  </a:lnTo>
                  <a:cubicBezTo>
                    <a:pt x="12201" y="20876"/>
                    <a:pt x="14092" y="20978"/>
                    <a:pt x="15978" y="21081"/>
                  </a:cubicBezTo>
                  <a:cubicBezTo>
                    <a:pt x="16000" y="21081"/>
                    <a:pt x="16015" y="21086"/>
                    <a:pt x="16037" y="21086"/>
                  </a:cubicBezTo>
                  <a:cubicBezTo>
                    <a:pt x="17525" y="21107"/>
                    <a:pt x="19008" y="21275"/>
                    <a:pt x="20496" y="21300"/>
                  </a:cubicBezTo>
                  <a:cubicBezTo>
                    <a:pt x="20651" y="21304"/>
                    <a:pt x="20808" y="21305"/>
                    <a:pt x="20965" y="21305"/>
                  </a:cubicBezTo>
                  <a:cubicBezTo>
                    <a:pt x="21592" y="21305"/>
                    <a:pt x="22228" y="21283"/>
                    <a:pt x="22859" y="21275"/>
                  </a:cubicBezTo>
                  <a:lnTo>
                    <a:pt x="24939" y="21382"/>
                  </a:lnTo>
                  <a:cubicBezTo>
                    <a:pt x="25638" y="21478"/>
                    <a:pt x="26335" y="21634"/>
                    <a:pt x="27034" y="21677"/>
                  </a:cubicBezTo>
                  <a:cubicBezTo>
                    <a:pt x="27356" y="21694"/>
                    <a:pt x="27770" y="21709"/>
                    <a:pt x="27979" y="21999"/>
                  </a:cubicBezTo>
                  <a:cubicBezTo>
                    <a:pt x="28125" y="22198"/>
                    <a:pt x="28157" y="22371"/>
                    <a:pt x="28242" y="22590"/>
                  </a:cubicBezTo>
                  <a:cubicBezTo>
                    <a:pt x="28323" y="22822"/>
                    <a:pt x="28474" y="22902"/>
                    <a:pt x="28640" y="22919"/>
                  </a:cubicBezTo>
                  <a:cubicBezTo>
                    <a:pt x="28883" y="22843"/>
                    <a:pt x="29122" y="22744"/>
                    <a:pt x="29368" y="22744"/>
                  </a:cubicBezTo>
                  <a:cubicBezTo>
                    <a:pt x="29405" y="22744"/>
                    <a:pt x="29441" y="22746"/>
                    <a:pt x="29478" y="22751"/>
                  </a:cubicBezTo>
                  <a:cubicBezTo>
                    <a:pt x="29574" y="22736"/>
                    <a:pt x="29667" y="22727"/>
                    <a:pt x="29758" y="22727"/>
                  </a:cubicBezTo>
                  <a:cubicBezTo>
                    <a:pt x="29956" y="22727"/>
                    <a:pt x="30144" y="22771"/>
                    <a:pt x="30332" y="22897"/>
                  </a:cubicBezTo>
                  <a:cubicBezTo>
                    <a:pt x="30558" y="23047"/>
                    <a:pt x="30649" y="23338"/>
                    <a:pt x="30778" y="23579"/>
                  </a:cubicBezTo>
                  <a:cubicBezTo>
                    <a:pt x="30924" y="23730"/>
                    <a:pt x="31068" y="23858"/>
                    <a:pt x="31235" y="23955"/>
                  </a:cubicBezTo>
                  <a:cubicBezTo>
                    <a:pt x="31267" y="23963"/>
                    <a:pt x="31304" y="23968"/>
                    <a:pt x="31342" y="23968"/>
                  </a:cubicBezTo>
                  <a:cubicBezTo>
                    <a:pt x="31356" y="23968"/>
                    <a:pt x="31371" y="23967"/>
                    <a:pt x="31385" y="23965"/>
                  </a:cubicBezTo>
                  <a:cubicBezTo>
                    <a:pt x="31762" y="23955"/>
                    <a:pt x="32095" y="23815"/>
                    <a:pt x="32439" y="23697"/>
                  </a:cubicBezTo>
                  <a:cubicBezTo>
                    <a:pt x="32481" y="23665"/>
                    <a:pt x="32529" y="23648"/>
                    <a:pt x="32588" y="23648"/>
                  </a:cubicBezTo>
                  <a:cubicBezTo>
                    <a:pt x="32697" y="23611"/>
                    <a:pt x="32804" y="23584"/>
                    <a:pt x="32911" y="23563"/>
                  </a:cubicBezTo>
                  <a:cubicBezTo>
                    <a:pt x="32927" y="23563"/>
                    <a:pt x="32948" y="23557"/>
                    <a:pt x="32965" y="23557"/>
                  </a:cubicBezTo>
                  <a:cubicBezTo>
                    <a:pt x="33126" y="23422"/>
                    <a:pt x="33288" y="23360"/>
                    <a:pt x="33449" y="23360"/>
                  </a:cubicBezTo>
                  <a:cubicBezTo>
                    <a:pt x="33621" y="23360"/>
                    <a:pt x="33793" y="23430"/>
                    <a:pt x="33964" y="23557"/>
                  </a:cubicBezTo>
                  <a:cubicBezTo>
                    <a:pt x="34453" y="23643"/>
                    <a:pt x="34921" y="23847"/>
                    <a:pt x="35323" y="24164"/>
                  </a:cubicBezTo>
                  <a:cubicBezTo>
                    <a:pt x="35619" y="24199"/>
                    <a:pt x="35916" y="24209"/>
                    <a:pt x="36214" y="24209"/>
                  </a:cubicBezTo>
                  <a:cubicBezTo>
                    <a:pt x="36467" y="24209"/>
                    <a:pt x="36720" y="24202"/>
                    <a:pt x="36972" y="24196"/>
                  </a:cubicBezTo>
                  <a:cubicBezTo>
                    <a:pt x="37031" y="24196"/>
                    <a:pt x="37091" y="24191"/>
                    <a:pt x="37145" y="24191"/>
                  </a:cubicBezTo>
                  <a:cubicBezTo>
                    <a:pt x="37138" y="24127"/>
                    <a:pt x="37138" y="24057"/>
                    <a:pt x="37133" y="23987"/>
                  </a:cubicBezTo>
                  <a:cubicBezTo>
                    <a:pt x="37133" y="23923"/>
                    <a:pt x="37128" y="23853"/>
                    <a:pt x="37133" y="23789"/>
                  </a:cubicBezTo>
                  <a:cubicBezTo>
                    <a:pt x="38395" y="22988"/>
                    <a:pt x="37730" y="22988"/>
                    <a:pt x="37381" y="22010"/>
                  </a:cubicBezTo>
                  <a:cubicBezTo>
                    <a:pt x="37413" y="21962"/>
                    <a:pt x="37450" y="21913"/>
                    <a:pt x="37493" y="21865"/>
                  </a:cubicBezTo>
                  <a:cubicBezTo>
                    <a:pt x="37525" y="21838"/>
                    <a:pt x="37564" y="21823"/>
                    <a:pt x="37606" y="21806"/>
                  </a:cubicBezTo>
                  <a:cubicBezTo>
                    <a:pt x="37644" y="21714"/>
                    <a:pt x="37654" y="21618"/>
                    <a:pt x="37666" y="21521"/>
                  </a:cubicBezTo>
                  <a:cubicBezTo>
                    <a:pt x="37671" y="21473"/>
                    <a:pt x="37671" y="21419"/>
                    <a:pt x="37676" y="21371"/>
                  </a:cubicBezTo>
                  <a:cubicBezTo>
                    <a:pt x="37698" y="21221"/>
                    <a:pt x="37713" y="20920"/>
                    <a:pt x="37703" y="20586"/>
                  </a:cubicBezTo>
                  <a:cubicBezTo>
                    <a:pt x="37703" y="20544"/>
                    <a:pt x="37698" y="20501"/>
                    <a:pt x="37698" y="20457"/>
                  </a:cubicBezTo>
                  <a:cubicBezTo>
                    <a:pt x="37730" y="19668"/>
                    <a:pt x="37730" y="19002"/>
                    <a:pt x="37751" y="18491"/>
                  </a:cubicBezTo>
                  <a:cubicBezTo>
                    <a:pt x="37725" y="18432"/>
                    <a:pt x="37708" y="18362"/>
                    <a:pt x="37693" y="18292"/>
                  </a:cubicBezTo>
                  <a:cubicBezTo>
                    <a:pt x="37676" y="18223"/>
                    <a:pt x="37661" y="18153"/>
                    <a:pt x="37649" y="18072"/>
                  </a:cubicBezTo>
                  <a:cubicBezTo>
                    <a:pt x="37822" y="17073"/>
                    <a:pt x="37966" y="16068"/>
                    <a:pt x="37907" y="15021"/>
                  </a:cubicBezTo>
                  <a:cubicBezTo>
                    <a:pt x="37768" y="12507"/>
                    <a:pt x="37869" y="9981"/>
                    <a:pt x="37875" y="7462"/>
                  </a:cubicBezTo>
                  <a:cubicBezTo>
                    <a:pt x="37875" y="6979"/>
                    <a:pt x="37924" y="6490"/>
                    <a:pt x="37617" y="6066"/>
                  </a:cubicBezTo>
                  <a:cubicBezTo>
                    <a:pt x="37230" y="5694"/>
                    <a:pt x="36887" y="5313"/>
                    <a:pt x="36677" y="4916"/>
                  </a:cubicBezTo>
                  <a:cubicBezTo>
                    <a:pt x="36327" y="4249"/>
                    <a:pt x="36349" y="3535"/>
                    <a:pt x="37138" y="2714"/>
                  </a:cubicBezTo>
                  <a:lnTo>
                    <a:pt x="37145" y="2714"/>
                  </a:lnTo>
                  <a:cubicBezTo>
                    <a:pt x="37214" y="2364"/>
                    <a:pt x="37133" y="2203"/>
                    <a:pt x="36984" y="2128"/>
                  </a:cubicBezTo>
                  <a:cubicBezTo>
                    <a:pt x="36977" y="2101"/>
                    <a:pt x="36972" y="2069"/>
                    <a:pt x="36962" y="2037"/>
                  </a:cubicBezTo>
                  <a:cubicBezTo>
                    <a:pt x="36935" y="2052"/>
                    <a:pt x="36908" y="2069"/>
                    <a:pt x="36875" y="2084"/>
                  </a:cubicBezTo>
                  <a:cubicBezTo>
                    <a:pt x="36714" y="2042"/>
                    <a:pt x="36510" y="2052"/>
                    <a:pt x="36322" y="2042"/>
                  </a:cubicBezTo>
                  <a:cubicBezTo>
                    <a:pt x="29087" y="1677"/>
                    <a:pt x="21850" y="1316"/>
                    <a:pt x="14619" y="951"/>
                  </a:cubicBezTo>
                  <a:cubicBezTo>
                    <a:pt x="11153" y="774"/>
                    <a:pt x="7694" y="591"/>
                    <a:pt x="4228" y="403"/>
                  </a:cubicBezTo>
                  <a:cubicBezTo>
                    <a:pt x="4074" y="393"/>
                    <a:pt x="3918" y="284"/>
                    <a:pt x="3762" y="220"/>
                  </a:cubicBezTo>
                  <a:cubicBezTo>
                    <a:pt x="3461" y="205"/>
                    <a:pt x="3154" y="188"/>
                    <a:pt x="2854" y="167"/>
                  </a:cubicBezTo>
                  <a:cubicBezTo>
                    <a:pt x="2736" y="146"/>
                    <a:pt x="2631" y="136"/>
                    <a:pt x="2537" y="136"/>
                  </a:cubicBezTo>
                  <a:cubicBezTo>
                    <a:pt x="2244" y="136"/>
                    <a:pt x="2063" y="233"/>
                    <a:pt x="1946" y="393"/>
                  </a:cubicBezTo>
                  <a:cubicBezTo>
                    <a:pt x="1785" y="279"/>
                    <a:pt x="1666" y="145"/>
                    <a:pt x="157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0"/>
            <p:cNvSpPr/>
            <p:nvPr/>
          </p:nvSpPr>
          <p:spPr>
            <a:xfrm>
              <a:off x="4162775" y="3720375"/>
              <a:ext cx="790825" cy="670525"/>
            </a:xfrm>
            <a:custGeom>
              <a:rect b="b" l="l" r="r" t="t"/>
              <a:pathLst>
                <a:path extrusionOk="0" h="26821" w="31633">
                  <a:moveTo>
                    <a:pt x="16037" y="8378"/>
                  </a:moveTo>
                  <a:cubicBezTo>
                    <a:pt x="16036" y="8379"/>
                    <a:pt x="16035" y="8381"/>
                    <a:pt x="16034" y="8382"/>
                  </a:cubicBezTo>
                  <a:lnTo>
                    <a:pt x="16034" y="8382"/>
                  </a:lnTo>
                  <a:cubicBezTo>
                    <a:pt x="16035" y="8382"/>
                    <a:pt x="16037" y="8380"/>
                    <a:pt x="16037" y="8378"/>
                  </a:cubicBezTo>
                  <a:close/>
                  <a:moveTo>
                    <a:pt x="23595" y="17951"/>
                  </a:moveTo>
                  <a:cubicBezTo>
                    <a:pt x="23708" y="17951"/>
                    <a:pt x="23832" y="17978"/>
                    <a:pt x="23976" y="18042"/>
                  </a:cubicBezTo>
                  <a:cubicBezTo>
                    <a:pt x="24417" y="18231"/>
                    <a:pt x="24863" y="18380"/>
                    <a:pt x="25325" y="18499"/>
                  </a:cubicBezTo>
                  <a:cubicBezTo>
                    <a:pt x="25142" y="18547"/>
                    <a:pt x="24965" y="18633"/>
                    <a:pt x="24794" y="18719"/>
                  </a:cubicBezTo>
                  <a:cubicBezTo>
                    <a:pt x="24691" y="18767"/>
                    <a:pt x="24589" y="18816"/>
                    <a:pt x="24487" y="18853"/>
                  </a:cubicBezTo>
                  <a:cubicBezTo>
                    <a:pt x="24385" y="18896"/>
                    <a:pt x="24283" y="18940"/>
                    <a:pt x="24181" y="18982"/>
                  </a:cubicBezTo>
                  <a:cubicBezTo>
                    <a:pt x="23885" y="19101"/>
                    <a:pt x="23606" y="19218"/>
                    <a:pt x="23337" y="19262"/>
                  </a:cubicBezTo>
                  <a:cubicBezTo>
                    <a:pt x="23305" y="19267"/>
                    <a:pt x="23272" y="19273"/>
                    <a:pt x="23240" y="19273"/>
                  </a:cubicBezTo>
                  <a:cubicBezTo>
                    <a:pt x="23058" y="19273"/>
                    <a:pt x="22886" y="19176"/>
                    <a:pt x="22795" y="19030"/>
                  </a:cubicBezTo>
                  <a:cubicBezTo>
                    <a:pt x="22736" y="18933"/>
                    <a:pt x="22724" y="18837"/>
                    <a:pt x="22773" y="18740"/>
                  </a:cubicBezTo>
                  <a:cubicBezTo>
                    <a:pt x="23133" y="18031"/>
                    <a:pt x="23413" y="17951"/>
                    <a:pt x="23595" y="17951"/>
                  </a:cubicBezTo>
                  <a:close/>
                  <a:moveTo>
                    <a:pt x="15206" y="1"/>
                  </a:moveTo>
                  <a:cubicBezTo>
                    <a:pt x="14603" y="1"/>
                    <a:pt x="13927" y="116"/>
                    <a:pt x="13329" y="126"/>
                  </a:cubicBezTo>
                  <a:cubicBezTo>
                    <a:pt x="12045" y="148"/>
                    <a:pt x="10761" y="206"/>
                    <a:pt x="9477" y="250"/>
                  </a:cubicBezTo>
                  <a:cubicBezTo>
                    <a:pt x="9187" y="298"/>
                    <a:pt x="8891" y="325"/>
                    <a:pt x="8601" y="352"/>
                  </a:cubicBezTo>
                  <a:cubicBezTo>
                    <a:pt x="8510" y="352"/>
                    <a:pt x="8419" y="347"/>
                    <a:pt x="8328" y="347"/>
                  </a:cubicBezTo>
                  <a:cubicBezTo>
                    <a:pt x="7812" y="325"/>
                    <a:pt x="7274" y="309"/>
                    <a:pt x="6754" y="309"/>
                  </a:cubicBezTo>
                  <a:cubicBezTo>
                    <a:pt x="6151" y="309"/>
                    <a:pt x="5631" y="335"/>
                    <a:pt x="5152" y="384"/>
                  </a:cubicBezTo>
                  <a:cubicBezTo>
                    <a:pt x="4879" y="379"/>
                    <a:pt x="4604" y="367"/>
                    <a:pt x="4331" y="362"/>
                  </a:cubicBezTo>
                  <a:cubicBezTo>
                    <a:pt x="3711" y="362"/>
                    <a:pt x="3091" y="375"/>
                    <a:pt x="2470" y="375"/>
                  </a:cubicBezTo>
                  <a:cubicBezTo>
                    <a:pt x="2032" y="375"/>
                    <a:pt x="1594" y="368"/>
                    <a:pt x="1155" y="347"/>
                  </a:cubicBezTo>
                  <a:cubicBezTo>
                    <a:pt x="1115" y="345"/>
                    <a:pt x="1077" y="344"/>
                    <a:pt x="1040" y="344"/>
                  </a:cubicBezTo>
                  <a:cubicBezTo>
                    <a:pt x="866" y="344"/>
                    <a:pt x="731" y="366"/>
                    <a:pt x="624" y="411"/>
                  </a:cubicBezTo>
                  <a:cubicBezTo>
                    <a:pt x="602" y="399"/>
                    <a:pt x="580" y="394"/>
                    <a:pt x="560" y="384"/>
                  </a:cubicBezTo>
                  <a:lnTo>
                    <a:pt x="560" y="411"/>
                  </a:lnTo>
                  <a:lnTo>
                    <a:pt x="560" y="438"/>
                  </a:lnTo>
                  <a:lnTo>
                    <a:pt x="0" y="394"/>
                  </a:lnTo>
                  <a:lnTo>
                    <a:pt x="0" y="394"/>
                  </a:lnTo>
                  <a:cubicBezTo>
                    <a:pt x="71" y="1651"/>
                    <a:pt x="414" y="3763"/>
                    <a:pt x="458" y="5020"/>
                  </a:cubicBezTo>
                  <a:cubicBezTo>
                    <a:pt x="516" y="5536"/>
                    <a:pt x="587" y="6047"/>
                    <a:pt x="694" y="6551"/>
                  </a:cubicBezTo>
                  <a:cubicBezTo>
                    <a:pt x="882" y="7453"/>
                    <a:pt x="1354" y="8238"/>
                    <a:pt x="1586" y="9124"/>
                  </a:cubicBezTo>
                  <a:cubicBezTo>
                    <a:pt x="1708" y="9603"/>
                    <a:pt x="1902" y="10037"/>
                    <a:pt x="2112" y="10473"/>
                  </a:cubicBezTo>
                  <a:cubicBezTo>
                    <a:pt x="2122" y="10483"/>
                    <a:pt x="2139" y="10495"/>
                    <a:pt x="2149" y="10510"/>
                  </a:cubicBezTo>
                  <a:cubicBezTo>
                    <a:pt x="2144" y="10510"/>
                    <a:pt x="2139" y="10515"/>
                    <a:pt x="2134" y="10521"/>
                  </a:cubicBezTo>
                  <a:cubicBezTo>
                    <a:pt x="2139" y="10527"/>
                    <a:pt x="2144" y="10537"/>
                    <a:pt x="2149" y="10548"/>
                  </a:cubicBezTo>
                  <a:cubicBezTo>
                    <a:pt x="2155" y="10537"/>
                    <a:pt x="2160" y="10527"/>
                    <a:pt x="2166" y="10515"/>
                  </a:cubicBezTo>
                  <a:cubicBezTo>
                    <a:pt x="2418" y="10612"/>
                    <a:pt x="2499" y="10785"/>
                    <a:pt x="2418" y="11031"/>
                  </a:cubicBezTo>
                  <a:cubicBezTo>
                    <a:pt x="2402" y="11026"/>
                    <a:pt x="2392" y="11021"/>
                    <a:pt x="2375" y="11016"/>
                  </a:cubicBezTo>
                  <a:lnTo>
                    <a:pt x="2375" y="11016"/>
                  </a:lnTo>
                  <a:cubicBezTo>
                    <a:pt x="2402" y="11069"/>
                    <a:pt x="2429" y="11123"/>
                    <a:pt x="2456" y="11182"/>
                  </a:cubicBezTo>
                  <a:cubicBezTo>
                    <a:pt x="2456" y="11145"/>
                    <a:pt x="2450" y="11112"/>
                    <a:pt x="2445" y="11080"/>
                  </a:cubicBezTo>
                  <a:lnTo>
                    <a:pt x="2445" y="11080"/>
                  </a:lnTo>
                  <a:cubicBezTo>
                    <a:pt x="2794" y="11219"/>
                    <a:pt x="2746" y="11467"/>
                    <a:pt x="2702" y="11720"/>
                  </a:cubicBezTo>
                  <a:cubicBezTo>
                    <a:pt x="2746" y="11827"/>
                    <a:pt x="2789" y="11934"/>
                    <a:pt x="2831" y="12047"/>
                  </a:cubicBezTo>
                  <a:cubicBezTo>
                    <a:pt x="2853" y="12117"/>
                    <a:pt x="2880" y="12186"/>
                    <a:pt x="2901" y="12256"/>
                  </a:cubicBezTo>
                  <a:cubicBezTo>
                    <a:pt x="2960" y="12320"/>
                    <a:pt x="2987" y="12402"/>
                    <a:pt x="2982" y="12493"/>
                  </a:cubicBezTo>
                  <a:cubicBezTo>
                    <a:pt x="3030" y="12648"/>
                    <a:pt x="3079" y="12804"/>
                    <a:pt x="3122" y="12965"/>
                  </a:cubicBezTo>
                  <a:cubicBezTo>
                    <a:pt x="3562" y="13783"/>
                    <a:pt x="3617" y="14663"/>
                    <a:pt x="3283" y="15549"/>
                  </a:cubicBezTo>
                  <a:cubicBezTo>
                    <a:pt x="3106" y="16275"/>
                    <a:pt x="2702" y="16935"/>
                    <a:pt x="2675" y="17688"/>
                  </a:cubicBezTo>
                  <a:cubicBezTo>
                    <a:pt x="2633" y="18714"/>
                    <a:pt x="2735" y="19875"/>
                    <a:pt x="2412" y="20862"/>
                  </a:cubicBezTo>
                  <a:cubicBezTo>
                    <a:pt x="2187" y="21544"/>
                    <a:pt x="1494" y="22801"/>
                    <a:pt x="1494" y="22801"/>
                  </a:cubicBezTo>
                  <a:cubicBezTo>
                    <a:pt x="1494" y="22801"/>
                    <a:pt x="1239" y="23372"/>
                    <a:pt x="1329" y="23372"/>
                  </a:cubicBezTo>
                  <a:cubicBezTo>
                    <a:pt x="1330" y="23372"/>
                    <a:pt x="1332" y="23372"/>
                    <a:pt x="1333" y="23371"/>
                  </a:cubicBezTo>
                  <a:lnTo>
                    <a:pt x="1333" y="23371"/>
                  </a:lnTo>
                  <a:cubicBezTo>
                    <a:pt x="1318" y="23399"/>
                    <a:pt x="1317" y="23410"/>
                    <a:pt x="1324" y="23410"/>
                  </a:cubicBezTo>
                  <a:cubicBezTo>
                    <a:pt x="1342" y="23410"/>
                    <a:pt x="1403" y="23354"/>
                    <a:pt x="1423" y="23330"/>
                  </a:cubicBezTo>
                  <a:lnTo>
                    <a:pt x="1423" y="23330"/>
                  </a:lnTo>
                  <a:cubicBezTo>
                    <a:pt x="1447" y="23334"/>
                    <a:pt x="1470" y="23334"/>
                    <a:pt x="1494" y="23334"/>
                  </a:cubicBezTo>
                  <a:cubicBezTo>
                    <a:pt x="1532" y="23334"/>
                    <a:pt x="1564" y="23334"/>
                    <a:pt x="1596" y="23329"/>
                  </a:cubicBezTo>
                  <a:cubicBezTo>
                    <a:pt x="2037" y="23237"/>
                    <a:pt x="2477" y="23162"/>
                    <a:pt x="2918" y="23086"/>
                  </a:cubicBezTo>
                  <a:cubicBezTo>
                    <a:pt x="3600" y="22969"/>
                    <a:pt x="4309" y="22845"/>
                    <a:pt x="5003" y="22684"/>
                  </a:cubicBezTo>
                  <a:cubicBezTo>
                    <a:pt x="5217" y="22635"/>
                    <a:pt x="5400" y="22608"/>
                    <a:pt x="5576" y="22608"/>
                  </a:cubicBezTo>
                  <a:cubicBezTo>
                    <a:pt x="5829" y="22608"/>
                    <a:pt x="6066" y="22662"/>
                    <a:pt x="6324" y="22776"/>
                  </a:cubicBezTo>
                  <a:cubicBezTo>
                    <a:pt x="7936" y="23505"/>
                    <a:pt x="9682" y="23860"/>
                    <a:pt x="11668" y="23860"/>
                  </a:cubicBezTo>
                  <a:cubicBezTo>
                    <a:pt x="11868" y="23860"/>
                    <a:pt x="12062" y="23860"/>
                    <a:pt x="12260" y="23850"/>
                  </a:cubicBezTo>
                  <a:cubicBezTo>
                    <a:pt x="12459" y="23844"/>
                    <a:pt x="12635" y="23726"/>
                    <a:pt x="12722" y="23549"/>
                  </a:cubicBezTo>
                  <a:cubicBezTo>
                    <a:pt x="12915" y="23151"/>
                    <a:pt x="12722" y="22840"/>
                    <a:pt x="12556" y="22657"/>
                  </a:cubicBezTo>
                  <a:cubicBezTo>
                    <a:pt x="12635" y="22587"/>
                    <a:pt x="12717" y="22511"/>
                    <a:pt x="12803" y="22437"/>
                  </a:cubicBezTo>
                  <a:cubicBezTo>
                    <a:pt x="12915" y="22329"/>
                    <a:pt x="13093" y="22168"/>
                    <a:pt x="13216" y="22082"/>
                  </a:cubicBezTo>
                  <a:cubicBezTo>
                    <a:pt x="13538" y="22313"/>
                    <a:pt x="13920" y="22394"/>
                    <a:pt x="14259" y="22469"/>
                  </a:cubicBezTo>
                  <a:cubicBezTo>
                    <a:pt x="14892" y="22603"/>
                    <a:pt x="15032" y="22672"/>
                    <a:pt x="15070" y="23086"/>
                  </a:cubicBezTo>
                  <a:cubicBezTo>
                    <a:pt x="15107" y="23543"/>
                    <a:pt x="15672" y="23973"/>
                    <a:pt x="16079" y="23973"/>
                  </a:cubicBezTo>
                  <a:lnTo>
                    <a:pt x="16225" y="23973"/>
                  </a:lnTo>
                  <a:cubicBezTo>
                    <a:pt x="16858" y="23973"/>
                    <a:pt x="17165" y="24338"/>
                    <a:pt x="17654" y="24988"/>
                  </a:cubicBezTo>
                  <a:cubicBezTo>
                    <a:pt x="17793" y="25176"/>
                    <a:pt x="17938" y="25370"/>
                    <a:pt x="18100" y="25553"/>
                  </a:cubicBezTo>
                  <a:cubicBezTo>
                    <a:pt x="18588" y="26106"/>
                    <a:pt x="19255" y="26411"/>
                    <a:pt x="19979" y="26411"/>
                  </a:cubicBezTo>
                  <a:cubicBezTo>
                    <a:pt x="20624" y="26411"/>
                    <a:pt x="21269" y="26165"/>
                    <a:pt x="21801" y="25719"/>
                  </a:cubicBezTo>
                  <a:cubicBezTo>
                    <a:pt x="22042" y="25515"/>
                    <a:pt x="22312" y="25397"/>
                    <a:pt x="22543" y="25397"/>
                  </a:cubicBezTo>
                  <a:cubicBezTo>
                    <a:pt x="22731" y="25397"/>
                    <a:pt x="22875" y="25477"/>
                    <a:pt x="22999" y="25650"/>
                  </a:cubicBezTo>
                  <a:cubicBezTo>
                    <a:pt x="23220" y="25950"/>
                    <a:pt x="23563" y="26347"/>
                    <a:pt x="24031" y="26347"/>
                  </a:cubicBezTo>
                  <a:cubicBezTo>
                    <a:pt x="24638" y="26347"/>
                    <a:pt x="24896" y="25719"/>
                    <a:pt x="25052" y="25348"/>
                  </a:cubicBezTo>
                  <a:cubicBezTo>
                    <a:pt x="25174" y="25037"/>
                    <a:pt x="25154" y="24730"/>
                    <a:pt x="25137" y="24457"/>
                  </a:cubicBezTo>
                  <a:cubicBezTo>
                    <a:pt x="25126" y="24333"/>
                    <a:pt x="25121" y="24220"/>
                    <a:pt x="25126" y="24123"/>
                  </a:cubicBezTo>
                  <a:cubicBezTo>
                    <a:pt x="25137" y="24026"/>
                    <a:pt x="25186" y="23968"/>
                    <a:pt x="25234" y="23924"/>
                  </a:cubicBezTo>
                  <a:cubicBezTo>
                    <a:pt x="25690" y="24574"/>
                    <a:pt x="26373" y="24859"/>
                    <a:pt x="26986" y="25117"/>
                  </a:cubicBezTo>
                  <a:cubicBezTo>
                    <a:pt x="27732" y="25429"/>
                    <a:pt x="28204" y="25650"/>
                    <a:pt x="28404" y="26240"/>
                  </a:cubicBezTo>
                  <a:cubicBezTo>
                    <a:pt x="28533" y="26605"/>
                    <a:pt x="28823" y="26820"/>
                    <a:pt x="29188" y="26820"/>
                  </a:cubicBezTo>
                  <a:cubicBezTo>
                    <a:pt x="29446" y="26820"/>
                    <a:pt x="29677" y="26713"/>
                    <a:pt x="29833" y="26627"/>
                  </a:cubicBezTo>
                  <a:cubicBezTo>
                    <a:pt x="30138" y="26466"/>
                    <a:pt x="30445" y="26304"/>
                    <a:pt x="30805" y="26121"/>
                  </a:cubicBezTo>
                  <a:lnTo>
                    <a:pt x="31342" y="25843"/>
                  </a:lnTo>
                  <a:cubicBezTo>
                    <a:pt x="31524" y="25751"/>
                    <a:pt x="31632" y="25563"/>
                    <a:pt x="31632" y="25365"/>
                  </a:cubicBezTo>
                  <a:cubicBezTo>
                    <a:pt x="31627" y="25161"/>
                    <a:pt x="31514" y="24978"/>
                    <a:pt x="31331" y="24891"/>
                  </a:cubicBezTo>
                  <a:cubicBezTo>
                    <a:pt x="30923" y="24693"/>
                    <a:pt x="30520" y="24526"/>
                    <a:pt x="30133" y="24370"/>
                  </a:cubicBezTo>
                  <a:cubicBezTo>
                    <a:pt x="29230" y="24006"/>
                    <a:pt x="28452" y="23688"/>
                    <a:pt x="27844" y="23081"/>
                  </a:cubicBezTo>
                  <a:cubicBezTo>
                    <a:pt x="27517" y="22754"/>
                    <a:pt x="27517" y="22630"/>
                    <a:pt x="27517" y="22630"/>
                  </a:cubicBezTo>
                  <a:cubicBezTo>
                    <a:pt x="27522" y="22608"/>
                    <a:pt x="27576" y="22533"/>
                    <a:pt x="27753" y="22426"/>
                  </a:cubicBezTo>
                  <a:cubicBezTo>
                    <a:pt x="28172" y="22173"/>
                    <a:pt x="28462" y="21814"/>
                    <a:pt x="28720" y="21502"/>
                  </a:cubicBezTo>
                  <a:cubicBezTo>
                    <a:pt x="28984" y="21179"/>
                    <a:pt x="29210" y="20900"/>
                    <a:pt x="29532" y="20755"/>
                  </a:cubicBezTo>
                  <a:cubicBezTo>
                    <a:pt x="30165" y="20470"/>
                    <a:pt x="30326" y="19927"/>
                    <a:pt x="30004" y="19144"/>
                  </a:cubicBezTo>
                  <a:cubicBezTo>
                    <a:pt x="29983" y="19089"/>
                    <a:pt x="29951" y="19004"/>
                    <a:pt x="29945" y="18977"/>
                  </a:cubicBezTo>
                  <a:cubicBezTo>
                    <a:pt x="29865" y="18547"/>
                    <a:pt x="29542" y="18268"/>
                    <a:pt x="29123" y="18268"/>
                  </a:cubicBezTo>
                  <a:cubicBezTo>
                    <a:pt x="29005" y="18268"/>
                    <a:pt x="28887" y="18295"/>
                    <a:pt x="28779" y="18327"/>
                  </a:cubicBezTo>
                  <a:cubicBezTo>
                    <a:pt x="28720" y="18370"/>
                    <a:pt x="28655" y="18407"/>
                    <a:pt x="28597" y="18450"/>
                  </a:cubicBezTo>
                  <a:cubicBezTo>
                    <a:pt x="28392" y="18606"/>
                    <a:pt x="28194" y="18719"/>
                    <a:pt x="28006" y="18789"/>
                  </a:cubicBezTo>
                  <a:cubicBezTo>
                    <a:pt x="27534" y="19154"/>
                    <a:pt x="27044" y="19552"/>
                    <a:pt x="26550" y="19971"/>
                  </a:cubicBezTo>
                  <a:cubicBezTo>
                    <a:pt x="26528" y="19992"/>
                    <a:pt x="26513" y="20004"/>
                    <a:pt x="26491" y="20019"/>
                  </a:cubicBezTo>
                  <a:cubicBezTo>
                    <a:pt x="26560" y="19369"/>
                    <a:pt x="26491" y="18977"/>
                    <a:pt x="26255" y="18714"/>
                  </a:cubicBezTo>
                  <a:cubicBezTo>
                    <a:pt x="26250" y="18703"/>
                    <a:pt x="26238" y="18692"/>
                    <a:pt x="26228" y="18687"/>
                  </a:cubicBezTo>
                  <a:cubicBezTo>
                    <a:pt x="26180" y="18665"/>
                    <a:pt x="26131" y="18643"/>
                    <a:pt x="26083" y="18611"/>
                  </a:cubicBezTo>
                  <a:cubicBezTo>
                    <a:pt x="25910" y="18514"/>
                    <a:pt x="25809" y="18321"/>
                    <a:pt x="25819" y="18122"/>
                  </a:cubicBezTo>
                  <a:cubicBezTo>
                    <a:pt x="25819" y="18102"/>
                    <a:pt x="25830" y="18085"/>
                    <a:pt x="25830" y="18063"/>
                  </a:cubicBezTo>
                  <a:cubicBezTo>
                    <a:pt x="26002" y="18095"/>
                    <a:pt x="26180" y="18128"/>
                    <a:pt x="26351" y="18155"/>
                  </a:cubicBezTo>
                  <a:cubicBezTo>
                    <a:pt x="26475" y="18095"/>
                    <a:pt x="26599" y="18042"/>
                    <a:pt x="26716" y="17988"/>
                  </a:cubicBezTo>
                  <a:lnTo>
                    <a:pt x="26728" y="17978"/>
                  </a:lnTo>
                  <a:cubicBezTo>
                    <a:pt x="26711" y="17870"/>
                    <a:pt x="26701" y="17725"/>
                    <a:pt x="26689" y="17586"/>
                  </a:cubicBezTo>
                  <a:cubicBezTo>
                    <a:pt x="26669" y="17360"/>
                    <a:pt x="26647" y="17145"/>
                    <a:pt x="26572" y="17123"/>
                  </a:cubicBezTo>
                  <a:cubicBezTo>
                    <a:pt x="25749" y="16909"/>
                    <a:pt x="25573" y="16446"/>
                    <a:pt x="25556" y="15920"/>
                  </a:cubicBezTo>
                  <a:lnTo>
                    <a:pt x="25556" y="15818"/>
                  </a:lnTo>
                  <a:cubicBezTo>
                    <a:pt x="25556" y="15710"/>
                    <a:pt x="25567" y="15603"/>
                    <a:pt x="25573" y="15491"/>
                  </a:cubicBezTo>
                  <a:cubicBezTo>
                    <a:pt x="25583" y="15345"/>
                    <a:pt x="25593" y="15201"/>
                    <a:pt x="25600" y="15060"/>
                  </a:cubicBezTo>
                  <a:cubicBezTo>
                    <a:pt x="25600" y="15023"/>
                    <a:pt x="25605" y="14986"/>
                    <a:pt x="25605" y="14953"/>
                  </a:cubicBezTo>
                  <a:cubicBezTo>
                    <a:pt x="25605" y="14668"/>
                    <a:pt x="25573" y="14400"/>
                    <a:pt x="25432" y="14169"/>
                  </a:cubicBezTo>
                  <a:cubicBezTo>
                    <a:pt x="25406" y="14131"/>
                    <a:pt x="25395" y="14093"/>
                    <a:pt x="25390" y="14056"/>
                  </a:cubicBezTo>
                  <a:cubicBezTo>
                    <a:pt x="25368" y="13793"/>
                    <a:pt x="25825" y="13599"/>
                    <a:pt x="25932" y="13320"/>
                  </a:cubicBezTo>
                  <a:cubicBezTo>
                    <a:pt x="25916" y="13316"/>
                    <a:pt x="25898" y="13315"/>
                    <a:pt x="25879" y="13315"/>
                  </a:cubicBezTo>
                  <a:cubicBezTo>
                    <a:pt x="25854" y="13315"/>
                    <a:pt x="25828" y="13317"/>
                    <a:pt x="25803" y="13317"/>
                  </a:cubicBezTo>
                  <a:cubicBezTo>
                    <a:pt x="25731" y="13317"/>
                    <a:pt x="25666" y="13303"/>
                    <a:pt x="25653" y="13196"/>
                  </a:cubicBezTo>
                  <a:cubicBezTo>
                    <a:pt x="24492" y="13260"/>
                    <a:pt x="23332" y="13347"/>
                    <a:pt x="22166" y="13369"/>
                  </a:cubicBezTo>
                  <a:cubicBezTo>
                    <a:pt x="21929" y="13374"/>
                    <a:pt x="21670" y="13464"/>
                    <a:pt x="21423" y="13464"/>
                  </a:cubicBezTo>
                  <a:cubicBezTo>
                    <a:pt x="21218" y="13464"/>
                    <a:pt x="21021" y="13402"/>
                    <a:pt x="20850" y="13180"/>
                  </a:cubicBezTo>
                  <a:lnTo>
                    <a:pt x="18712" y="13186"/>
                  </a:lnTo>
                  <a:cubicBezTo>
                    <a:pt x="18048" y="13615"/>
                    <a:pt x="17332" y="13679"/>
                    <a:pt x="16608" y="13679"/>
                  </a:cubicBezTo>
                  <a:cubicBezTo>
                    <a:pt x="16296" y="13679"/>
                    <a:pt x="15982" y="13667"/>
                    <a:pt x="15670" y="13667"/>
                  </a:cubicBezTo>
                  <a:cubicBezTo>
                    <a:pt x="15482" y="13667"/>
                    <a:pt x="15294" y="13672"/>
                    <a:pt x="15107" y="13686"/>
                  </a:cubicBezTo>
                  <a:cubicBezTo>
                    <a:pt x="14914" y="13557"/>
                    <a:pt x="14802" y="13369"/>
                    <a:pt x="14737" y="13175"/>
                  </a:cubicBezTo>
                  <a:lnTo>
                    <a:pt x="14737" y="13126"/>
                  </a:lnTo>
                  <a:cubicBezTo>
                    <a:pt x="14827" y="11452"/>
                    <a:pt x="15166" y="9842"/>
                    <a:pt x="16034" y="8382"/>
                  </a:cubicBezTo>
                  <a:lnTo>
                    <a:pt x="16034" y="8382"/>
                  </a:lnTo>
                  <a:cubicBezTo>
                    <a:pt x="16033" y="8383"/>
                    <a:pt x="16032" y="8383"/>
                    <a:pt x="16032" y="8383"/>
                  </a:cubicBezTo>
                  <a:cubicBezTo>
                    <a:pt x="16096" y="7808"/>
                    <a:pt x="16252" y="7292"/>
                    <a:pt x="16837" y="7029"/>
                  </a:cubicBezTo>
                  <a:cubicBezTo>
                    <a:pt x="16961" y="6342"/>
                    <a:pt x="16676" y="5477"/>
                    <a:pt x="17654" y="5154"/>
                  </a:cubicBezTo>
                  <a:cubicBezTo>
                    <a:pt x="18147" y="4805"/>
                    <a:pt x="17869" y="4294"/>
                    <a:pt x="17896" y="3848"/>
                  </a:cubicBezTo>
                  <a:cubicBezTo>
                    <a:pt x="17567" y="3790"/>
                    <a:pt x="17579" y="3558"/>
                    <a:pt x="17626" y="3307"/>
                  </a:cubicBezTo>
                  <a:cubicBezTo>
                    <a:pt x="17535" y="3242"/>
                    <a:pt x="17412" y="3183"/>
                    <a:pt x="17391" y="3102"/>
                  </a:cubicBezTo>
                  <a:cubicBezTo>
                    <a:pt x="17165" y="2140"/>
                    <a:pt x="17116" y="883"/>
                    <a:pt x="16445" y="335"/>
                  </a:cubicBezTo>
                  <a:cubicBezTo>
                    <a:pt x="16434" y="277"/>
                    <a:pt x="16424" y="218"/>
                    <a:pt x="16413" y="158"/>
                  </a:cubicBezTo>
                  <a:cubicBezTo>
                    <a:pt x="16369" y="185"/>
                    <a:pt x="16322" y="201"/>
                    <a:pt x="16278" y="223"/>
                  </a:cubicBezTo>
                  <a:cubicBezTo>
                    <a:pt x="15983" y="53"/>
                    <a:pt x="15611" y="1"/>
                    <a:pt x="1520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0"/>
            <p:cNvSpPr/>
            <p:nvPr/>
          </p:nvSpPr>
          <p:spPr>
            <a:xfrm>
              <a:off x="2338650" y="3105175"/>
              <a:ext cx="1914550" cy="1859725"/>
            </a:xfrm>
            <a:custGeom>
              <a:rect b="b" l="l" r="r" t="t"/>
              <a:pathLst>
                <a:path extrusionOk="0" h="74389" w="76582">
                  <a:moveTo>
                    <a:pt x="24033" y="0"/>
                  </a:moveTo>
                  <a:cubicBezTo>
                    <a:pt x="24008" y="0"/>
                    <a:pt x="23984" y="1"/>
                    <a:pt x="23960" y="1"/>
                  </a:cubicBezTo>
                  <a:cubicBezTo>
                    <a:pt x="23885" y="44"/>
                    <a:pt x="23826" y="91"/>
                    <a:pt x="23767" y="145"/>
                  </a:cubicBezTo>
                  <a:cubicBezTo>
                    <a:pt x="23757" y="140"/>
                    <a:pt x="23740" y="140"/>
                    <a:pt x="23729" y="135"/>
                  </a:cubicBezTo>
                  <a:cubicBezTo>
                    <a:pt x="23724" y="156"/>
                    <a:pt x="23724" y="178"/>
                    <a:pt x="23719" y="200"/>
                  </a:cubicBezTo>
                  <a:cubicBezTo>
                    <a:pt x="23251" y="747"/>
                    <a:pt x="23655" y="1698"/>
                    <a:pt x="23321" y="2268"/>
                  </a:cubicBezTo>
                  <a:cubicBezTo>
                    <a:pt x="23278" y="2880"/>
                    <a:pt x="23236" y="3492"/>
                    <a:pt x="23192" y="4105"/>
                  </a:cubicBezTo>
                  <a:cubicBezTo>
                    <a:pt x="23139" y="4846"/>
                    <a:pt x="23085" y="5588"/>
                    <a:pt x="23031" y="6324"/>
                  </a:cubicBezTo>
                  <a:lnTo>
                    <a:pt x="23031" y="6329"/>
                  </a:lnTo>
                  <a:cubicBezTo>
                    <a:pt x="22655" y="7968"/>
                    <a:pt x="22956" y="9686"/>
                    <a:pt x="22510" y="11320"/>
                  </a:cubicBezTo>
                  <a:cubicBezTo>
                    <a:pt x="22478" y="11744"/>
                    <a:pt x="22450" y="12163"/>
                    <a:pt x="22423" y="12587"/>
                  </a:cubicBezTo>
                  <a:cubicBezTo>
                    <a:pt x="22172" y="16262"/>
                    <a:pt x="21994" y="19942"/>
                    <a:pt x="21436" y="23596"/>
                  </a:cubicBezTo>
                  <a:lnTo>
                    <a:pt x="21436" y="25007"/>
                  </a:lnTo>
                  <a:cubicBezTo>
                    <a:pt x="21290" y="26598"/>
                    <a:pt x="21070" y="28188"/>
                    <a:pt x="21027" y="29784"/>
                  </a:cubicBezTo>
                  <a:cubicBezTo>
                    <a:pt x="21022" y="29966"/>
                    <a:pt x="21005" y="30117"/>
                    <a:pt x="20973" y="30241"/>
                  </a:cubicBezTo>
                  <a:cubicBezTo>
                    <a:pt x="20779" y="30531"/>
                    <a:pt x="20511" y="30719"/>
                    <a:pt x="20125" y="30821"/>
                  </a:cubicBezTo>
                  <a:cubicBezTo>
                    <a:pt x="20006" y="30821"/>
                    <a:pt x="19872" y="30809"/>
                    <a:pt x="19722" y="30799"/>
                  </a:cubicBezTo>
                  <a:cubicBezTo>
                    <a:pt x="14372" y="30256"/>
                    <a:pt x="9021" y="29757"/>
                    <a:pt x="3664" y="29274"/>
                  </a:cubicBezTo>
                  <a:cubicBezTo>
                    <a:pt x="3242" y="29236"/>
                    <a:pt x="2818" y="29226"/>
                    <a:pt x="2392" y="29226"/>
                  </a:cubicBezTo>
                  <a:cubicBezTo>
                    <a:pt x="1950" y="29226"/>
                    <a:pt x="1507" y="29237"/>
                    <a:pt x="1063" y="29237"/>
                  </a:cubicBezTo>
                  <a:cubicBezTo>
                    <a:pt x="1015" y="29237"/>
                    <a:pt x="967" y="29237"/>
                    <a:pt x="919" y="29236"/>
                  </a:cubicBezTo>
                  <a:cubicBezTo>
                    <a:pt x="817" y="29225"/>
                    <a:pt x="710" y="29214"/>
                    <a:pt x="623" y="29214"/>
                  </a:cubicBezTo>
                  <a:cubicBezTo>
                    <a:pt x="511" y="29214"/>
                    <a:pt x="435" y="29214"/>
                    <a:pt x="387" y="29321"/>
                  </a:cubicBezTo>
                  <a:cubicBezTo>
                    <a:pt x="306" y="29370"/>
                    <a:pt x="237" y="29440"/>
                    <a:pt x="194" y="29542"/>
                  </a:cubicBezTo>
                  <a:cubicBezTo>
                    <a:pt x="140" y="29681"/>
                    <a:pt x="194" y="29822"/>
                    <a:pt x="301" y="29907"/>
                  </a:cubicBezTo>
                  <a:cubicBezTo>
                    <a:pt x="247" y="30095"/>
                    <a:pt x="140" y="30246"/>
                    <a:pt x="1" y="30348"/>
                  </a:cubicBezTo>
                  <a:cubicBezTo>
                    <a:pt x="70" y="30397"/>
                    <a:pt x="145" y="30444"/>
                    <a:pt x="231" y="30477"/>
                  </a:cubicBezTo>
                  <a:cubicBezTo>
                    <a:pt x="678" y="30633"/>
                    <a:pt x="892" y="30982"/>
                    <a:pt x="1204" y="31540"/>
                  </a:cubicBezTo>
                  <a:cubicBezTo>
                    <a:pt x="1382" y="31858"/>
                    <a:pt x="1563" y="32185"/>
                    <a:pt x="1838" y="32475"/>
                  </a:cubicBezTo>
                  <a:cubicBezTo>
                    <a:pt x="2461" y="33142"/>
                    <a:pt x="3058" y="33861"/>
                    <a:pt x="3643" y="34555"/>
                  </a:cubicBezTo>
                  <a:cubicBezTo>
                    <a:pt x="4985" y="36160"/>
                    <a:pt x="6378" y="37821"/>
                    <a:pt x="8193" y="39067"/>
                  </a:cubicBezTo>
                  <a:cubicBezTo>
                    <a:pt x="8843" y="39512"/>
                    <a:pt x="9047" y="40216"/>
                    <a:pt x="9289" y="41027"/>
                  </a:cubicBezTo>
                  <a:cubicBezTo>
                    <a:pt x="9455" y="41587"/>
                    <a:pt x="9622" y="42172"/>
                    <a:pt x="9961" y="42693"/>
                  </a:cubicBezTo>
                  <a:cubicBezTo>
                    <a:pt x="9949" y="42736"/>
                    <a:pt x="9934" y="42779"/>
                    <a:pt x="9923" y="42812"/>
                  </a:cubicBezTo>
                  <a:lnTo>
                    <a:pt x="9901" y="42876"/>
                  </a:lnTo>
                  <a:cubicBezTo>
                    <a:pt x="9472" y="44235"/>
                    <a:pt x="9929" y="45567"/>
                    <a:pt x="11201" y="46636"/>
                  </a:cubicBezTo>
                  <a:cubicBezTo>
                    <a:pt x="13517" y="48587"/>
                    <a:pt x="15510" y="50000"/>
                    <a:pt x="17476" y="51079"/>
                  </a:cubicBezTo>
                  <a:cubicBezTo>
                    <a:pt x="17868" y="51294"/>
                    <a:pt x="18228" y="51401"/>
                    <a:pt x="18588" y="51401"/>
                  </a:cubicBezTo>
                  <a:cubicBezTo>
                    <a:pt x="19110" y="51401"/>
                    <a:pt x="19604" y="51170"/>
                    <a:pt x="20109" y="50704"/>
                  </a:cubicBezTo>
                  <a:cubicBezTo>
                    <a:pt x="20801" y="50064"/>
                    <a:pt x="21097" y="49291"/>
                    <a:pt x="21387" y="48549"/>
                  </a:cubicBezTo>
                  <a:cubicBezTo>
                    <a:pt x="21511" y="48232"/>
                    <a:pt x="21624" y="47937"/>
                    <a:pt x="21768" y="47657"/>
                  </a:cubicBezTo>
                  <a:cubicBezTo>
                    <a:pt x="21838" y="47518"/>
                    <a:pt x="21892" y="47372"/>
                    <a:pt x="21946" y="47233"/>
                  </a:cubicBezTo>
                  <a:cubicBezTo>
                    <a:pt x="22037" y="47007"/>
                    <a:pt x="22101" y="46868"/>
                    <a:pt x="22160" y="46776"/>
                  </a:cubicBezTo>
                  <a:cubicBezTo>
                    <a:pt x="22359" y="46717"/>
                    <a:pt x="22559" y="46668"/>
                    <a:pt x="22757" y="46631"/>
                  </a:cubicBezTo>
                  <a:cubicBezTo>
                    <a:pt x="22956" y="46631"/>
                    <a:pt x="23133" y="46598"/>
                    <a:pt x="23300" y="46551"/>
                  </a:cubicBezTo>
                  <a:cubicBezTo>
                    <a:pt x="23519" y="46528"/>
                    <a:pt x="23736" y="46516"/>
                    <a:pt x="23952" y="46516"/>
                  </a:cubicBezTo>
                  <a:cubicBezTo>
                    <a:pt x="28004" y="46516"/>
                    <a:pt x="31442" y="50471"/>
                    <a:pt x="33432" y="53776"/>
                  </a:cubicBezTo>
                  <a:cubicBezTo>
                    <a:pt x="33925" y="54592"/>
                    <a:pt x="34495" y="55306"/>
                    <a:pt x="35086" y="55990"/>
                  </a:cubicBezTo>
                  <a:cubicBezTo>
                    <a:pt x="35968" y="57627"/>
                    <a:pt x="37042" y="59149"/>
                    <a:pt x="38105" y="60631"/>
                  </a:cubicBezTo>
                  <a:lnTo>
                    <a:pt x="38396" y="61039"/>
                  </a:lnTo>
                  <a:cubicBezTo>
                    <a:pt x="38514" y="61205"/>
                    <a:pt x="38669" y="61410"/>
                    <a:pt x="38869" y="61560"/>
                  </a:cubicBezTo>
                  <a:cubicBezTo>
                    <a:pt x="38981" y="61936"/>
                    <a:pt x="39100" y="62301"/>
                    <a:pt x="39256" y="62630"/>
                  </a:cubicBezTo>
                  <a:cubicBezTo>
                    <a:pt x="39519" y="63193"/>
                    <a:pt x="39819" y="63731"/>
                    <a:pt x="40131" y="64262"/>
                  </a:cubicBezTo>
                  <a:cubicBezTo>
                    <a:pt x="40635" y="66357"/>
                    <a:pt x="41533" y="68162"/>
                    <a:pt x="42311" y="69560"/>
                  </a:cubicBezTo>
                  <a:lnTo>
                    <a:pt x="42355" y="69635"/>
                  </a:lnTo>
                  <a:cubicBezTo>
                    <a:pt x="42494" y="69893"/>
                    <a:pt x="42683" y="70237"/>
                    <a:pt x="43112" y="70386"/>
                  </a:cubicBezTo>
                  <a:cubicBezTo>
                    <a:pt x="43945" y="70677"/>
                    <a:pt x="44724" y="71085"/>
                    <a:pt x="45546" y="71515"/>
                  </a:cubicBezTo>
                  <a:cubicBezTo>
                    <a:pt x="46824" y="72181"/>
                    <a:pt x="48145" y="72868"/>
                    <a:pt x="49688" y="73089"/>
                  </a:cubicBezTo>
                  <a:cubicBezTo>
                    <a:pt x="50756" y="73245"/>
                    <a:pt x="51633" y="73411"/>
                    <a:pt x="52342" y="74046"/>
                  </a:cubicBezTo>
                  <a:cubicBezTo>
                    <a:pt x="52600" y="74276"/>
                    <a:pt x="52852" y="74388"/>
                    <a:pt x="53104" y="74388"/>
                  </a:cubicBezTo>
                  <a:cubicBezTo>
                    <a:pt x="53599" y="74388"/>
                    <a:pt x="53851" y="73981"/>
                    <a:pt x="54002" y="73739"/>
                  </a:cubicBezTo>
                  <a:cubicBezTo>
                    <a:pt x="54039" y="73674"/>
                    <a:pt x="54093" y="73589"/>
                    <a:pt x="54131" y="73545"/>
                  </a:cubicBezTo>
                  <a:cubicBezTo>
                    <a:pt x="54592" y="73443"/>
                    <a:pt x="54748" y="73191"/>
                    <a:pt x="54802" y="72992"/>
                  </a:cubicBezTo>
                  <a:cubicBezTo>
                    <a:pt x="54921" y="72541"/>
                    <a:pt x="54555" y="72208"/>
                    <a:pt x="54373" y="72052"/>
                  </a:cubicBezTo>
                  <a:cubicBezTo>
                    <a:pt x="53835" y="71306"/>
                    <a:pt x="53664" y="70413"/>
                    <a:pt x="53481" y="69463"/>
                  </a:cubicBezTo>
                  <a:cubicBezTo>
                    <a:pt x="53384" y="68936"/>
                    <a:pt x="53271" y="68400"/>
                    <a:pt x="53104" y="67872"/>
                  </a:cubicBezTo>
                  <a:cubicBezTo>
                    <a:pt x="53201" y="67577"/>
                    <a:pt x="53277" y="67249"/>
                    <a:pt x="53303" y="66900"/>
                  </a:cubicBezTo>
                  <a:cubicBezTo>
                    <a:pt x="53481" y="64686"/>
                    <a:pt x="54942" y="62146"/>
                    <a:pt x="55774" y="60121"/>
                  </a:cubicBezTo>
                  <a:cubicBezTo>
                    <a:pt x="56779" y="57692"/>
                    <a:pt x="59492" y="57337"/>
                    <a:pt x="61184" y="55651"/>
                  </a:cubicBezTo>
                  <a:cubicBezTo>
                    <a:pt x="61227" y="55629"/>
                    <a:pt x="61271" y="55608"/>
                    <a:pt x="61297" y="55597"/>
                  </a:cubicBezTo>
                  <a:cubicBezTo>
                    <a:pt x="63011" y="55016"/>
                    <a:pt x="64778" y="54416"/>
                    <a:pt x="66057" y="53099"/>
                  </a:cubicBezTo>
                  <a:cubicBezTo>
                    <a:pt x="66272" y="52879"/>
                    <a:pt x="66535" y="52663"/>
                    <a:pt x="66820" y="52433"/>
                  </a:cubicBezTo>
                  <a:cubicBezTo>
                    <a:pt x="67819" y="51627"/>
                    <a:pt x="69183" y="50526"/>
                    <a:pt x="68447" y="48425"/>
                  </a:cubicBezTo>
                  <a:cubicBezTo>
                    <a:pt x="68427" y="48361"/>
                    <a:pt x="68427" y="48329"/>
                    <a:pt x="68420" y="48329"/>
                  </a:cubicBezTo>
                  <a:cubicBezTo>
                    <a:pt x="68469" y="48264"/>
                    <a:pt x="68710" y="48168"/>
                    <a:pt x="68839" y="48113"/>
                  </a:cubicBezTo>
                  <a:cubicBezTo>
                    <a:pt x="68893" y="48093"/>
                    <a:pt x="68942" y="48071"/>
                    <a:pt x="68995" y="48049"/>
                  </a:cubicBezTo>
                  <a:cubicBezTo>
                    <a:pt x="69119" y="49204"/>
                    <a:pt x="69942" y="49301"/>
                    <a:pt x="70205" y="49301"/>
                  </a:cubicBezTo>
                  <a:cubicBezTo>
                    <a:pt x="70683" y="49301"/>
                    <a:pt x="71160" y="49060"/>
                    <a:pt x="71418" y="48931"/>
                  </a:cubicBezTo>
                  <a:cubicBezTo>
                    <a:pt x="72198" y="48538"/>
                    <a:pt x="73057" y="48254"/>
                    <a:pt x="74207" y="48006"/>
                  </a:cubicBezTo>
                  <a:cubicBezTo>
                    <a:pt x="74266" y="47996"/>
                    <a:pt x="74325" y="47969"/>
                    <a:pt x="74378" y="47937"/>
                  </a:cubicBezTo>
                  <a:cubicBezTo>
                    <a:pt x="74454" y="47883"/>
                    <a:pt x="74459" y="47409"/>
                    <a:pt x="74459" y="47409"/>
                  </a:cubicBezTo>
                  <a:cubicBezTo>
                    <a:pt x="74797" y="46776"/>
                    <a:pt x="75152" y="46152"/>
                    <a:pt x="75377" y="45470"/>
                  </a:cubicBezTo>
                  <a:cubicBezTo>
                    <a:pt x="75700" y="44483"/>
                    <a:pt x="75598" y="43322"/>
                    <a:pt x="75640" y="42296"/>
                  </a:cubicBezTo>
                  <a:cubicBezTo>
                    <a:pt x="75667" y="41543"/>
                    <a:pt x="76071" y="40883"/>
                    <a:pt x="76248" y="40157"/>
                  </a:cubicBezTo>
                  <a:cubicBezTo>
                    <a:pt x="76582" y="39271"/>
                    <a:pt x="76527" y="38391"/>
                    <a:pt x="76087" y="37573"/>
                  </a:cubicBezTo>
                  <a:cubicBezTo>
                    <a:pt x="76044" y="37412"/>
                    <a:pt x="75995" y="37256"/>
                    <a:pt x="75947" y="37101"/>
                  </a:cubicBezTo>
                  <a:cubicBezTo>
                    <a:pt x="75952" y="37010"/>
                    <a:pt x="75925" y="36928"/>
                    <a:pt x="75866" y="36864"/>
                  </a:cubicBezTo>
                  <a:cubicBezTo>
                    <a:pt x="75845" y="36794"/>
                    <a:pt x="75818" y="36725"/>
                    <a:pt x="75796" y="36655"/>
                  </a:cubicBezTo>
                  <a:cubicBezTo>
                    <a:pt x="75754" y="36542"/>
                    <a:pt x="75711" y="36435"/>
                    <a:pt x="75667" y="36328"/>
                  </a:cubicBezTo>
                  <a:cubicBezTo>
                    <a:pt x="75711" y="36075"/>
                    <a:pt x="75759" y="35827"/>
                    <a:pt x="75410" y="35688"/>
                  </a:cubicBezTo>
                  <a:lnTo>
                    <a:pt x="75410" y="35688"/>
                  </a:lnTo>
                  <a:cubicBezTo>
                    <a:pt x="75415" y="35720"/>
                    <a:pt x="75421" y="35753"/>
                    <a:pt x="75421" y="35790"/>
                  </a:cubicBezTo>
                  <a:cubicBezTo>
                    <a:pt x="75394" y="35731"/>
                    <a:pt x="75367" y="35677"/>
                    <a:pt x="75340" y="35624"/>
                  </a:cubicBezTo>
                  <a:lnTo>
                    <a:pt x="75340" y="35624"/>
                  </a:lnTo>
                  <a:cubicBezTo>
                    <a:pt x="75357" y="35629"/>
                    <a:pt x="75367" y="35634"/>
                    <a:pt x="75383" y="35639"/>
                  </a:cubicBezTo>
                  <a:cubicBezTo>
                    <a:pt x="75464" y="35393"/>
                    <a:pt x="75383" y="35220"/>
                    <a:pt x="75131" y="35123"/>
                  </a:cubicBezTo>
                  <a:cubicBezTo>
                    <a:pt x="75125" y="35135"/>
                    <a:pt x="75120" y="35145"/>
                    <a:pt x="75114" y="35156"/>
                  </a:cubicBezTo>
                  <a:cubicBezTo>
                    <a:pt x="75109" y="35145"/>
                    <a:pt x="75104" y="35135"/>
                    <a:pt x="75099" y="35129"/>
                  </a:cubicBezTo>
                  <a:cubicBezTo>
                    <a:pt x="75104" y="35123"/>
                    <a:pt x="75109" y="35118"/>
                    <a:pt x="75114" y="35118"/>
                  </a:cubicBezTo>
                  <a:cubicBezTo>
                    <a:pt x="75104" y="35103"/>
                    <a:pt x="75087" y="35091"/>
                    <a:pt x="75077" y="35081"/>
                  </a:cubicBezTo>
                  <a:cubicBezTo>
                    <a:pt x="74867" y="34645"/>
                    <a:pt x="74673" y="34211"/>
                    <a:pt x="74551" y="33732"/>
                  </a:cubicBezTo>
                  <a:cubicBezTo>
                    <a:pt x="74319" y="32846"/>
                    <a:pt x="73847" y="32061"/>
                    <a:pt x="73659" y="31159"/>
                  </a:cubicBezTo>
                  <a:cubicBezTo>
                    <a:pt x="73552" y="30655"/>
                    <a:pt x="73481" y="30144"/>
                    <a:pt x="73423" y="29628"/>
                  </a:cubicBezTo>
                  <a:cubicBezTo>
                    <a:pt x="73379" y="28371"/>
                    <a:pt x="73036" y="26259"/>
                    <a:pt x="72965" y="25002"/>
                  </a:cubicBezTo>
                  <a:cubicBezTo>
                    <a:pt x="72959" y="24888"/>
                    <a:pt x="72982" y="24848"/>
                    <a:pt x="73021" y="24848"/>
                  </a:cubicBezTo>
                  <a:cubicBezTo>
                    <a:pt x="73114" y="24848"/>
                    <a:pt x="73301" y="25065"/>
                    <a:pt x="73454" y="25065"/>
                  </a:cubicBezTo>
                  <a:cubicBezTo>
                    <a:pt x="73479" y="25065"/>
                    <a:pt x="73502" y="25059"/>
                    <a:pt x="73525" y="25046"/>
                  </a:cubicBezTo>
                  <a:lnTo>
                    <a:pt x="73525" y="25019"/>
                  </a:lnTo>
                  <a:lnTo>
                    <a:pt x="73525" y="24992"/>
                  </a:lnTo>
                  <a:cubicBezTo>
                    <a:pt x="73277" y="24878"/>
                    <a:pt x="73111" y="24712"/>
                    <a:pt x="72992" y="24487"/>
                  </a:cubicBezTo>
                  <a:lnTo>
                    <a:pt x="72992" y="23197"/>
                  </a:lnTo>
                  <a:cubicBezTo>
                    <a:pt x="72992" y="22795"/>
                    <a:pt x="72923" y="22381"/>
                    <a:pt x="73014" y="21999"/>
                  </a:cubicBezTo>
                  <a:cubicBezTo>
                    <a:pt x="73057" y="21816"/>
                    <a:pt x="73004" y="21597"/>
                    <a:pt x="72939" y="21409"/>
                  </a:cubicBezTo>
                  <a:cubicBezTo>
                    <a:pt x="72213" y="20791"/>
                    <a:pt x="71224" y="20613"/>
                    <a:pt x="70285" y="20581"/>
                  </a:cubicBezTo>
                  <a:cubicBezTo>
                    <a:pt x="70252" y="20619"/>
                    <a:pt x="70199" y="20646"/>
                    <a:pt x="70113" y="20662"/>
                  </a:cubicBezTo>
                  <a:cubicBezTo>
                    <a:pt x="70089" y="20665"/>
                    <a:pt x="70066" y="20666"/>
                    <a:pt x="70043" y="20666"/>
                  </a:cubicBezTo>
                  <a:cubicBezTo>
                    <a:pt x="70020" y="20666"/>
                    <a:pt x="69998" y="20665"/>
                    <a:pt x="69974" y="20662"/>
                  </a:cubicBezTo>
                  <a:cubicBezTo>
                    <a:pt x="69806" y="20651"/>
                    <a:pt x="69667" y="20566"/>
                    <a:pt x="69592" y="20405"/>
                  </a:cubicBezTo>
                  <a:cubicBezTo>
                    <a:pt x="69329" y="20296"/>
                    <a:pt x="69097" y="20125"/>
                    <a:pt x="68846" y="19974"/>
                  </a:cubicBezTo>
                  <a:cubicBezTo>
                    <a:pt x="68834" y="19974"/>
                    <a:pt x="68824" y="19964"/>
                    <a:pt x="68819" y="19964"/>
                  </a:cubicBezTo>
                  <a:cubicBezTo>
                    <a:pt x="68496" y="19850"/>
                    <a:pt x="68189" y="19684"/>
                    <a:pt x="67879" y="19528"/>
                  </a:cubicBezTo>
                  <a:cubicBezTo>
                    <a:pt x="67599" y="19421"/>
                    <a:pt x="67314" y="19329"/>
                    <a:pt x="67024" y="19249"/>
                  </a:cubicBezTo>
                  <a:cubicBezTo>
                    <a:pt x="66965" y="19233"/>
                    <a:pt x="66932" y="19185"/>
                    <a:pt x="66927" y="19136"/>
                  </a:cubicBezTo>
                  <a:cubicBezTo>
                    <a:pt x="66756" y="19092"/>
                    <a:pt x="66582" y="19066"/>
                    <a:pt x="66402" y="19066"/>
                  </a:cubicBezTo>
                  <a:cubicBezTo>
                    <a:pt x="66096" y="19066"/>
                    <a:pt x="65774" y="19142"/>
                    <a:pt x="65429" y="19334"/>
                  </a:cubicBezTo>
                  <a:cubicBezTo>
                    <a:pt x="65369" y="19370"/>
                    <a:pt x="65281" y="19392"/>
                    <a:pt x="65182" y="19392"/>
                  </a:cubicBezTo>
                  <a:cubicBezTo>
                    <a:pt x="65147" y="19392"/>
                    <a:pt x="65111" y="19389"/>
                    <a:pt x="65074" y="19383"/>
                  </a:cubicBezTo>
                  <a:cubicBezTo>
                    <a:pt x="64418" y="19475"/>
                    <a:pt x="63779" y="19431"/>
                    <a:pt x="63113" y="19517"/>
                  </a:cubicBezTo>
                  <a:cubicBezTo>
                    <a:pt x="63044" y="19528"/>
                    <a:pt x="62973" y="19539"/>
                    <a:pt x="62908" y="19545"/>
                  </a:cubicBezTo>
                  <a:cubicBezTo>
                    <a:pt x="62732" y="19604"/>
                    <a:pt x="62549" y="19624"/>
                    <a:pt x="62360" y="19631"/>
                  </a:cubicBezTo>
                  <a:cubicBezTo>
                    <a:pt x="61861" y="19716"/>
                    <a:pt x="61356" y="19829"/>
                    <a:pt x="60884" y="19969"/>
                  </a:cubicBezTo>
                  <a:cubicBezTo>
                    <a:pt x="60734" y="20089"/>
                    <a:pt x="60570" y="20175"/>
                    <a:pt x="60363" y="20175"/>
                  </a:cubicBezTo>
                  <a:cubicBezTo>
                    <a:pt x="60310" y="20175"/>
                    <a:pt x="60255" y="20169"/>
                    <a:pt x="60196" y="20157"/>
                  </a:cubicBezTo>
                  <a:cubicBezTo>
                    <a:pt x="60201" y="20157"/>
                    <a:pt x="60201" y="20157"/>
                    <a:pt x="60201" y="20152"/>
                  </a:cubicBezTo>
                  <a:lnTo>
                    <a:pt x="60201" y="20152"/>
                  </a:lnTo>
                  <a:cubicBezTo>
                    <a:pt x="60122" y="20165"/>
                    <a:pt x="60045" y="20171"/>
                    <a:pt x="59968" y="20171"/>
                  </a:cubicBezTo>
                  <a:cubicBezTo>
                    <a:pt x="59794" y="20171"/>
                    <a:pt x="59625" y="20138"/>
                    <a:pt x="59449" y="20071"/>
                  </a:cubicBezTo>
                  <a:cubicBezTo>
                    <a:pt x="59191" y="19996"/>
                    <a:pt x="58944" y="19882"/>
                    <a:pt x="58703" y="19753"/>
                  </a:cubicBezTo>
                  <a:cubicBezTo>
                    <a:pt x="58407" y="19673"/>
                    <a:pt x="58122" y="19668"/>
                    <a:pt x="57768" y="19663"/>
                  </a:cubicBezTo>
                  <a:cubicBezTo>
                    <a:pt x="57719" y="19663"/>
                    <a:pt x="57676" y="19663"/>
                    <a:pt x="57634" y="19657"/>
                  </a:cubicBezTo>
                  <a:cubicBezTo>
                    <a:pt x="57591" y="19669"/>
                    <a:pt x="57549" y="19675"/>
                    <a:pt x="57506" y="19675"/>
                  </a:cubicBezTo>
                  <a:cubicBezTo>
                    <a:pt x="57415" y="19675"/>
                    <a:pt x="57323" y="19646"/>
                    <a:pt x="57235" y="19587"/>
                  </a:cubicBezTo>
                  <a:cubicBezTo>
                    <a:pt x="57188" y="19572"/>
                    <a:pt x="57133" y="19555"/>
                    <a:pt x="57086" y="19534"/>
                  </a:cubicBezTo>
                  <a:cubicBezTo>
                    <a:pt x="56889" y="19452"/>
                    <a:pt x="56566" y="19322"/>
                    <a:pt x="56295" y="19322"/>
                  </a:cubicBezTo>
                  <a:cubicBezTo>
                    <a:pt x="56248" y="19322"/>
                    <a:pt x="56204" y="19326"/>
                    <a:pt x="56161" y="19334"/>
                  </a:cubicBezTo>
                  <a:cubicBezTo>
                    <a:pt x="56086" y="19431"/>
                    <a:pt x="56005" y="19539"/>
                    <a:pt x="55925" y="19614"/>
                  </a:cubicBezTo>
                  <a:cubicBezTo>
                    <a:pt x="55920" y="19577"/>
                    <a:pt x="55914" y="19545"/>
                    <a:pt x="55914" y="19507"/>
                  </a:cubicBezTo>
                  <a:cubicBezTo>
                    <a:pt x="55893" y="19545"/>
                    <a:pt x="55876" y="19577"/>
                    <a:pt x="55866" y="19619"/>
                  </a:cubicBezTo>
                  <a:cubicBezTo>
                    <a:pt x="55861" y="19636"/>
                    <a:pt x="55856" y="19646"/>
                    <a:pt x="55856" y="19657"/>
                  </a:cubicBezTo>
                  <a:cubicBezTo>
                    <a:pt x="55871" y="19652"/>
                    <a:pt x="55888" y="19652"/>
                    <a:pt x="55903" y="19652"/>
                  </a:cubicBezTo>
                  <a:cubicBezTo>
                    <a:pt x="55920" y="19867"/>
                    <a:pt x="55876" y="20028"/>
                    <a:pt x="55791" y="20152"/>
                  </a:cubicBezTo>
                  <a:cubicBezTo>
                    <a:pt x="55753" y="20179"/>
                    <a:pt x="55710" y="20200"/>
                    <a:pt x="55667" y="20221"/>
                  </a:cubicBezTo>
                  <a:cubicBezTo>
                    <a:pt x="55603" y="20248"/>
                    <a:pt x="55533" y="20264"/>
                    <a:pt x="55462" y="20264"/>
                  </a:cubicBezTo>
                  <a:cubicBezTo>
                    <a:pt x="55393" y="20264"/>
                    <a:pt x="55323" y="20248"/>
                    <a:pt x="55259" y="20221"/>
                  </a:cubicBezTo>
                  <a:cubicBezTo>
                    <a:pt x="55205" y="20200"/>
                    <a:pt x="55162" y="20167"/>
                    <a:pt x="55119" y="20135"/>
                  </a:cubicBezTo>
                  <a:cubicBezTo>
                    <a:pt x="55103" y="20043"/>
                    <a:pt x="55108" y="19942"/>
                    <a:pt x="55114" y="19840"/>
                  </a:cubicBezTo>
                  <a:cubicBezTo>
                    <a:pt x="54889" y="19528"/>
                    <a:pt x="54716" y="19260"/>
                    <a:pt x="54276" y="19205"/>
                  </a:cubicBezTo>
                  <a:cubicBezTo>
                    <a:pt x="54044" y="19185"/>
                    <a:pt x="53846" y="19115"/>
                    <a:pt x="53632" y="19024"/>
                  </a:cubicBezTo>
                  <a:cubicBezTo>
                    <a:pt x="53369" y="18907"/>
                    <a:pt x="53140" y="18815"/>
                    <a:pt x="52929" y="18815"/>
                  </a:cubicBezTo>
                  <a:cubicBezTo>
                    <a:pt x="52713" y="18815"/>
                    <a:pt x="52516" y="18912"/>
                    <a:pt x="52325" y="19180"/>
                  </a:cubicBezTo>
                  <a:cubicBezTo>
                    <a:pt x="52229" y="19314"/>
                    <a:pt x="52100" y="19394"/>
                    <a:pt x="51961" y="19470"/>
                  </a:cubicBezTo>
                  <a:cubicBezTo>
                    <a:pt x="51861" y="19544"/>
                    <a:pt x="51746" y="19595"/>
                    <a:pt x="51588" y="19595"/>
                  </a:cubicBezTo>
                  <a:cubicBezTo>
                    <a:pt x="51566" y="19595"/>
                    <a:pt x="51543" y="19594"/>
                    <a:pt x="51520" y="19592"/>
                  </a:cubicBezTo>
                  <a:cubicBezTo>
                    <a:pt x="51026" y="19545"/>
                    <a:pt x="50865" y="19222"/>
                    <a:pt x="50756" y="18857"/>
                  </a:cubicBezTo>
                  <a:cubicBezTo>
                    <a:pt x="50607" y="18669"/>
                    <a:pt x="50451" y="18496"/>
                    <a:pt x="50273" y="18342"/>
                  </a:cubicBezTo>
                  <a:cubicBezTo>
                    <a:pt x="50225" y="18320"/>
                    <a:pt x="50188" y="18287"/>
                    <a:pt x="50156" y="18238"/>
                  </a:cubicBezTo>
                  <a:cubicBezTo>
                    <a:pt x="50032" y="18142"/>
                    <a:pt x="49893" y="18057"/>
                    <a:pt x="49737" y="17975"/>
                  </a:cubicBezTo>
                  <a:cubicBezTo>
                    <a:pt x="48194" y="17192"/>
                    <a:pt x="46340" y="16949"/>
                    <a:pt x="44681" y="16504"/>
                  </a:cubicBezTo>
                  <a:cubicBezTo>
                    <a:pt x="43252" y="16118"/>
                    <a:pt x="41619" y="15811"/>
                    <a:pt x="40394" y="14940"/>
                  </a:cubicBezTo>
                  <a:cubicBezTo>
                    <a:pt x="39975" y="14645"/>
                    <a:pt x="39690" y="14312"/>
                    <a:pt x="39513" y="13941"/>
                  </a:cubicBezTo>
                  <a:cubicBezTo>
                    <a:pt x="39308" y="13770"/>
                    <a:pt x="39293" y="13554"/>
                    <a:pt x="39314" y="13334"/>
                  </a:cubicBezTo>
                  <a:cubicBezTo>
                    <a:pt x="39228" y="12850"/>
                    <a:pt x="39271" y="12319"/>
                    <a:pt x="39405" y="11754"/>
                  </a:cubicBezTo>
                  <a:lnTo>
                    <a:pt x="39410" y="11749"/>
                  </a:lnTo>
                  <a:cubicBezTo>
                    <a:pt x="39470" y="9213"/>
                    <a:pt x="39556" y="6673"/>
                    <a:pt x="39636" y="4137"/>
                  </a:cubicBezTo>
                  <a:cubicBezTo>
                    <a:pt x="39648" y="3906"/>
                    <a:pt x="39653" y="3681"/>
                    <a:pt x="39663" y="3455"/>
                  </a:cubicBezTo>
                  <a:cubicBezTo>
                    <a:pt x="40061" y="1080"/>
                    <a:pt x="40061" y="1058"/>
                    <a:pt x="37708" y="887"/>
                  </a:cubicBezTo>
                  <a:cubicBezTo>
                    <a:pt x="33705" y="597"/>
                    <a:pt x="29698" y="328"/>
                    <a:pt x="25475" y="33"/>
                  </a:cubicBezTo>
                  <a:cubicBezTo>
                    <a:pt x="25391" y="38"/>
                    <a:pt x="25307" y="39"/>
                    <a:pt x="25222" y="39"/>
                  </a:cubicBezTo>
                  <a:cubicBezTo>
                    <a:pt x="24828" y="39"/>
                    <a:pt x="24426" y="0"/>
                    <a:pt x="2403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0"/>
            <p:cNvSpPr/>
            <p:nvPr/>
          </p:nvSpPr>
          <p:spPr>
            <a:xfrm>
              <a:off x="3835475" y="3609475"/>
              <a:ext cx="8500" cy="6075"/>
            </a:xfrm>
            <a:custGeom>
              <a:rect b="b" l="l" r="r" t="t"/>
              <a:pathLst>
                <a:path extrusionOk="0" h="243" w="340">
                  <a:moveTo>
                    <a:pt x="49" y="0"/>
                  </a:moveTo>
                  <a:cubicBezTo>
                    <a:pt x="0" y="124"/>
                    <a:pt x="32" y="226"/>
                    <a:pt x="146" y="243"/>
                  </a:cubicBezTo>
                  <a:cubicBezTo>
                    <a:pt x="167" y="243"/>
                    <a:pt x="188" y="243"/>
                    <a:pt x="210" y="238"/>
                  </a:cubicBezTo>
                  <a:cubicBezTo>
                    <a:pt x="312" y="216"/>
                    <a:pt x="339" y="119"/>
                    <a:pt x="295" y="7"/>
                  </a:cubicBezTo>
                  <a:cubicBezTo>
                    <a:pt x="216" y="7"/>
                    <a:pt x="129" y="0"/>
                    <a:pt x="4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0"/>
            <p:cNvSpPr/>
            <p:nvPr/>
          </p:nvSpPr>
          <p:spPr>
            <a:xfrm>
              <a:off x="2925675" y="3020950"/>
              <a:ext cx="1172250" cy="600800"/>
            </a:xfrm>
            <a:custGeom>
              <a:rect b="b" l="l" r="r" t="t"/>
              <a:pathLst>
                <a:path extrusionOk="0" h="24032" w="46890">
                  <a:moveTo>
                    <a:pt x="1221" y="0"/>
                  </a:moveTo>
                  <a:cubicBezTo>
                    <a:pt x="923" y="0"/>
                    <a:pt x="707" y="111"/>
                    <a:pt x="549" y="296"/>
                  </a:cubicBezTo>
                  <a:cubicBezTo>
                    <a:pt x="506" y="291"/>
                    <a:pt x="464" y="291"/>
                    <a:pt x="415" y="291"/>
                  </a:cubicBezTo>
                  <a:cubicBezTo>
                    <a:pt x="425" y="340"/>
                    <a:pt x="437" y="393"/>
                    <a:pt x="442" y="442"/>
                  </a:cubicBezTo>
                  <a:cubicBezTo>
                    <a:pt x="259" y="753"/>
                    <a:pt x="174" y="1183"/>
                    <a:pt x="120" y="1645"/>
                  </a:cubicBezTo>
                  <a:cubicBezTo>
                    <a:pt x="65" y="2118"/>
                    <a:pt x="1" y="2639"/>
                    <a:pt x="340" y="2929"/>
                  </a:cubicBezTo>
                  <a:cubicBezTo>
                    <a:pt x="335" y="2966"/>
                    <a:pt x="328" y="3015"/>
                    <a:pt x="318" y="3053"/>
                  </a:cubicBezTo>
                  <a:cubicBezTo>
                    <a:pt x="291" y="3202"/>
                    <a:pt x="270" y="3353"/>
                    <a:pt x="248" y="3504"/>
                  </a:cubicBezTo>
                  <a:cubicBezTo>
                    <a:pt x="259" y="3509"/>
                    <a:pt x="276" y="3509"/>
                    <a:pt x="286" y="3514"/>
                  </a:cubicBezTo>
                  <a:cubicBezTo>
                    <a:pt x="345" y="3460"/>
                    <a:pt x="404" y="3413"/>
                    <a:pt x="479" y="3370"/>
                  </a:cubicBezTo>
                  <a:cubicBezTo>
                    <a:pt x="503" y="3370"/>
                    <a:pt x="527" y="3369"/>
                    <a:pt x="552" y="3369"/>
                  </a:cubicBezTo>
                  <a:cubicBezTo>
                    <a:pt x="945" y="3369"/>
                    <a:pt x="1347" y="3408"/>
                    <a:pt x="1741" y="3408"/>
                  </a:cubicBezTo>
                  <a:cubicBezTo>
                    <a:pt x="1826" y="3408"/>
                    <a:pt x="1910" y="3407"/>
                    <a:pt x="1994" y="3402"/>
                  </a:cubicBezTo>
                  <a:cubicBezTo>
                    <a:pt x="6217" y="3697"/>
                    <a:pt x="10224" y="3966"/>
                    <a:pt x="14227" y="4256"/>
                  </a:cubicBezTo>
                  <a:cubicBezTo>
                    <a:pt x="16580" y="4427"/>
                    <a:pt x="16580" y="4449"/>
                    <a:pt x="16182" y="6824"/>
                  </a:cubicBezTo>
                  <a:cubicBezTo>
                    <a:pt x="16172" y="7050"/>
                    <a:pt x="16167" y="7275"/>
                    <a:pt x="16155" y="7506"/>
                  </a:cubicBezTo>
                  <a:cubicBezTo>
                    <a:pt x="16075" y="10042"/>
                    <a:pt x="15989" y="12582"/>
                    <a:pt x="15929" y="15118"/>
                  </a:cubicBezTo>
                  <a:lnTo>
                    <a:pt x="15924" y="15123"/>
                  </a:lnTo>
                  <a:cubicBezTo>
                    <a:pt x="15790" y="15688"/>
                    <a:pt x="15747" y="16219"/>
                    <a:pt x="15833" y="16703"/>
                  </a:cubicBezTo>
                  <a:cubicBezTo>
                    <a:pt x="15812" y="16923"/>
                    <a:pt x="15827" y="17139"/>
                    <a:pt x="16032" y="17310"/>
                  </a:cubicBezTo>
                  <a:cubicBezTo>
                    <a:pt x="16209" y="17681"/>
                    <a:pt x="16494" y="18014"/>
                    <a:pt x="16913" y="18309"/>
                  </a:cubicBezTo>
                  <a:cubicBezTo>
                    <a:pt x="18138" y="19180"/>
                    <a:pt x="19771" y="19487"/>
                    <a:pt x="21200" y="19873"/>
                  </a:cubicBezTo>
                  <a:cubicBezTo>
                    <a:pt x="22859" y="20318"/>
                    <a:pt x="24713" y="20561"/>
                    <a:pt x="26256" y="21344"/>
                  </a:cubicBezTo>
                  <a:cubicBezTo>
                    <a:pt x="26412" y="21426"/>
                    <a:pt x="26551" y="21511"/>
                    <a:pt x="26675" y="21607"/>
                  </a:cubicBezTo>
                  <a:cubicBezTo>
                    <a:pt x="26707" y="21656"/>
                    <a:pt x="26744" y="21689"/>
                    <a:pt x="26792" y="21711"/>
                  </a:cubicBezTo>
                  <a:cubicBezTo>
                    <a:pt x="26970" y="21865"/>
                    <a:pt x="27126" y="22038"/>
                    <a:pt x="27275" y="22226"/>
                  </a:cubicBezTo>
                  <a:cubicBezTo>
                    <a:pt x="27384" y="22591"/>
                    <a:pt x="27545" y="22914"/>
                    <a:pt x="28039" y="22961"/>
                  </a:cubicBezTo>
                  <a:cubicBezTo>
                    <a:pt x="28062" y="22963"/>
                    <a:pt x="28085" y="22964"/>
                    <a:pt x="28107" y="22964"/>
                  </a:cubicBezTo>
                  <a:cubicBezTo>
                    <a:pt x="28265" y="22964"/>
                    <a:pt x="28380" y="22913"/>
                    <a:pt x="28480" y="22839"/>
                  </a:cubicBezTo>
                  <a:cubicBezTo>
                    <a:pt x="28619" y="22763"/>
                    <a:pt x="28748" y="22683"/>
                    <a:pt x="28844" y="22549"/>
                  </a:cubicBezTo>
                  <a:cubicBezTo>
                    <a:pt x="29035" y="22281"/>
                    <a:pt x="29232" y="22184"/>
                    <a:pt x="29448" y="22184"/>
                  </a:cubicBezTo>
                  <a:cubicBezTo>
                    <a:pt x="29659" y="22184"/>
                    <a:pt x="29888" y="22276"/>
                    <a:pt x="30151" y="22393"/>
                  </a:cubicBezTo>
                  <a:cubicBezTo>
                    <a:pt x="30365" y="22484"/>
                    <a:pt x="30563" y="22554"/>
                    <a:pt x="30795" y="22574"/>
                  </a:cubicBezTo>
                  <a:cubicBezTo>
                    <a:pt x="31235" y="22629"/>
                    <a:pt x="31408" y="22897"/>
                    <a:pt x="31633" y="23209"/>
                  </a:cubicBezTo>
                  <a:cubicBezTo>
                    <a:pt x="31627" y="23311"/>
                    <a:pt x="31622" y="23412"/>
                    <a:pt x="31638" y="23504"/>
                  </a:cubicBezTo>
                  <a:cubicBezTo>
                    <a:pt x="31681" y="23536"/>
                    <a:pt x="31724" y="23569"/>
                    <a:pt x="31778" y="23590"/>
                  </a:cubicBezTo>
                  <a:cubicBezTo>
                    <a:pt x="31842" y="23617"/>
                    <a:pt x="31912" y="23633"/>
                    <a:pt x="31981" y="23633"/>
                  </a:cubicBezTo>
                  <a:cubicBezTo>
                    <a:pt x="32052" y="23633"/>
                    <a:pt x="32122" y="23617"/>
                    <a:pt x="32186" y="23590"/>
                  </a:cubicBezTo>
                  <a:cubicBezTo>
                    <a:pt x="32229" y="23569"/>
                    <a:pt x="32272" y="23548"/>
                    <a:pt x="32310" y="23521"/>
                  </a:cubicBezTo>
                  <a:cubicBezTo>
                    <a:pt x="32395" y="23397"/>
                    <a:pt x="32439" y="23236"/>
                    <a:pt x="32422" y="23021"/>
                  </a:cubicBezTo>
                  <a:cubicBezTo>
                    <a:pt x="32407" y="23021"/>
                    <a:pt x="32390" y="23021"/>
                    <a:pt x="32375" y="23026"/>
                  </a:cubicBezTo>
                  <a:cubicBezTo>
                    <a:pt x="32375" y="23015"/>
                    <a:pt x="32380" y="23005"/>
                    <a:pt x="32385" y="22988"/>
                  </a:cubicBezTo>
                  <a:cubicBezTo>
                    <a:pt x="32395" y="22946"/>
                    <a:pt x="32412" y="22914"/>
                    <a:pt x="32433" y="22876"/>
                  </a:cubicBezTo>
                  <a:cubicBezTo>
                    <a:pt x="32433" y="22914"/>
                    <a:pt x="32439" y="22946"/>
                    <a:pt x="32444" y="22983"/>
                  </a:cubicBezTo>
                  <a:cubicBezTo>
                    <a:pt x="32524" y="22908"/>
                    <a:pt x="32605" y="22800"/>
                    <a:pt x="32680" y="22703"/>
                  </a:cubicBezTo>
                  <a:cubicBezTo>
                    <a:pt x="32723" y="22695"/>
                    <a:pt x="32768" y="22691"/>
                    <a:pt x="32814" y="22691"/>
                  </a:cubicBezTo>
                  <a:cubicBezTo>
                    <a:pt x="33086" y="22691"/>
                    <a:pt x="33412" y="22821"/>
                    <a:pt x="33605" y="22903"/>
                  </a:cubicBezTo>
                  <a:cubicBezTo>
                    <a:pt x="33652" y="22924"/>
                    <a:pt x="33707" y="22941"/>
                    <a:pt x="33754" y="22956"/>
                  </a:cubicBezTo>
                  <a:cubicBezTo>
                    <a:pt x="33842" y="23015"/>
                    <a:pt x="33934" y="23044"/>
                    <a:pt x="34025" y="23044"/>
                  </a:cubicBezTo>
                  <a:cubicBezTo>
                    <a:pt x="34068" y="23044"/>
                    <a:pt x="34110" y="23038"/>
                    <a:pt x="34153" y="23026"/>
                  </a:cubicBezTo>
                  <a:cubicBezTo>
                    <a:pt x="34195" y="23032"/>
                    <a:pt x="34238" y="23032"/>
                    <a:pt x="34287" y="23032"/>
                  </a:cubicBezTo>
                  <a:cubicBezTo>
                    <a:pt x="34641" y="23037"/>
                    <a:pt x="34926" y="23042"/>
                    <a:pt x="35222" y="23122"/>
                  </a:cubicBezTo>
                  <a:cubicBezTo>
                    <a:pt x="35463" y="23251"/>
                    <a:pt x="35710" y="23365"/>
                    <a:pt x="35968" y="23440"/>
                  </a:cubicBezTo>
                  <a:cubicBezTo>
                    <a:pt x="36144" y="23507"/>
                    <a:pt x="36313" y="23540"/>
                    <a:pt x="36487" y="23540"/>
                  </a:cubicBezTo>
                  <a:cubicBezTo>
                    <a:pt x="36564" y="23540"/>
                    <a:pt x="36641" y="23534"/>
                    <a:pt x="36720" y="23521"/>
                  </a:cubicBezTo>
                  <a:lnTo>
                    <a:pt x="36720" y="23521"/>
                  </a:lnTo>
                  <a:cubicBezTo>
                    <a:pt x="36720" y="23526"/>
                    <a:pt x="36720" y="23526"/>
                    <a:pt x="36715" y="23526"/>
                  </a:cubicBezTo>
                  <a:cubicBezTo>
                    <a:pt x="36774" y="23538"/>
                    <a:pt x="36829" y="23544"/>
                    <a:pt x="36882" y="23544"/>
                  </a:cubicBezTo>
                  <a:cubicBezTo>
                    <a:pt x="37089" y="23544"/>
                    <a:pt x="37253" y="23458"/>
                    <a:pt x="37403" y="23338"/>
                  </a:cubicBezTo>
                  <a:cubicBezTo>
                    <a:pt x="37875" y="23198"/>
                    <a:pt x="38380" y="23085"/>
                    <a:pt x="38879" y="23000"/>
                  </a:cubicBezTo>
                  <a:cubicBezTo>
                    <a:pt x="39068" y="22993"/>
                    <a:pt x="39251" y="22973"/>
                    <a:pt x="39427" y="22914"/>
                  </a:cubicBezTo>
                  <a:cubicBezTo>
                    <a:pt x="39492" y="22908"/>
                    <a:pt x="39563" y="22897"/>
                    <a:pt x="39632" y="22886"/>
                  </a:cubicBezTo>
                  <a:cubicBezTo>
                    <a:pt x="40298" y="22800"/>
                    <a:pt x="40937" y="22844"/>
                    <a:pt x="41593" y="22752"/>
                  </a:cubicBezTo>
                  <a:cubicBezTo>
                    <a:pt x="41630" y="22758"/>
                    <a:pt x="41666" y="22761"/>
                    <a:pt x="41701" y="22761"/>
                  </a:cubicBezTo>
                  <a:cubicBezTo>
                    <a:pt x="41800" y="22761"/>
                    <a:pt x="41888" y="22739"/>
                    <a:pt x="41948" y="22703"/>
                  </a:cubicBezTo>
                  <a:cubicBezTo>
                    <a:pt x="42293" y="22511"/>
                    <a:pt x="42615" y="22435"/>
                    <a:pt x="42921" y="22435"/>
                  </a:cubicBezTo>
                  <a:cubicBezTo>
                    <a:pt x="43101" y="22435"/>
                    <a:pt x="43275" y="22461"/>
                    <a:pt x="43446" y="22505"/>
                  </a:cubicBezTo>
                  <a:cubicBezTo>
                    <a:pt x="43451" y="22554"/>
                    <a:pt x="43484" y="22602"/>
                    <a:pt x="43543" y="22618"/>
                  </a:cubicBezTo>
                  <a:cubicBezTo>
                    <a:pt x="43833" y="22698"/>
                    <a:pt x="44118" y="22790"/>
                    <a:pt x="44398" y="22897"/>
                  </a:cubicBezTo>
                  <a:cubicBezTo>
                    <a:pt x="44708" y="23053"/>
                    <a:pt x="45015" y="23219"/>
                    <a:pt x="45338" y="23333"/>
                  </a:cubicBezTo>
                  <a:cubicBezTo>
                    <a:pt x="45343" y="23333"/>
                    <a:pt x="45353" y="23343"/>
                    <a:pt x="45365" y="23343"/>
                  </a:cubicBezTo>
                  <a:cubicBezTo>
                    <a:pt x="45616" y="23494"/>
                    <a:pt x="45848" y="23665"/>
                    <a:pt x="46111" y="23774"/>
                  </a:cubicBezTo>
                  <a:cubicBezTo>
                    <a:pt x="46186" y="23935"/>
                    <a:pt x="46325" y="24020"/>
                    <a:pt x="46493" y="24031"/>
                  </a:cubicBezTo>
                  <a:cubicBezTo>
                    <a:pt x="46406" y="23945"/>
                    <a:pt x="46347" y="23838"/>
                    <a:pt x="46337" y="23709"/>
                  </a:cubicBezTo>
                  <a:lnTo>
                    <a:pt x="46332" y="23645"/>
                  </a:lnTo>
                  <a:cubicBezTo>
                    <a:pt x="46325" y="23612"/>
                    <a:pt x="46320" y="23574"/>
                    <a:pt x="46320" y="23531"/>
                  </a:cubicBezTo>
                  <a:lnTo>
                    <a:pt x="46320" y="23531"/>
                  </a:lnTo>
                  <a:cubicBezTo>
                    <a:pt x="46337" y="23536"/>
                    <a:pt x="46352" y="23548"/>
                    <a:pt x="46369" y="23553"/>
                  </a:cubicBezTo>
                  <a:cubicBezTo>
                    <a:pt x="46519" y="23504"/>
                    <a:pt x="46590" y="23360"/>
                    <a:pt x="46583" y="23090"/>
                  </a:cubicBezTo>
                  <a:cubicBezTo>
                    <a:pt x="46568" y="22167"/>
                    <a:pt x="46590" y="21243"/>
                    <a:pt x="46590" y="20318"/>
                  </a:cubicBezTo>
                  <a:cubicBezTo>
                    <a:pt x="46595" y="20147"/>
                    <a:pt x="46600" y="19970"/>
                    <a:pt x="46605" y="19797"/>
                  </a:cubicBezTo>
                  <a:cubicBezTo>
                    <a:pt x="46605" y="19733"/>
                    <a:pt x="46610" y="19663"/>
                    <a:pt x="46605" y="19594"/>
                  </a:cubicBezTo>
                  <a:cubicBezTo>
                    <a:pt x="46610" y="19432"/>
                    <a:pt x="46615" y="19271"/>
                    <a:pt x="46615" y="19110"/>
                  </a:cubicBezTo>
                  <a:cubicBezTo>
                    <a:pt x="46890" y="16289"/>
                    <a:pt x="46890" y="13469"/>
                    <a:pt x="46739" y="10643"/>
                  </a:cubicBezTo>
                  <a:lnTo>
                    <a:pt x="46761" y="10643"/>
                  </a:lnTo>
                  <a:cubicBezTo>
                    <a:pt x="46648" y="9822"/>
                    <a:pt x="46379" y="9021"/>
                    <a:pt x="46235" y="8210"/>
                  </a:cubicBezTo>
                  <a:cubicBezTo>
                    <a:pt x="46100" y="7469"/>
                    <a:pt x="46084" y="6722"/>
                    <a:pt x="45998" y="5981"/>
                  </a:cubicBezTo>
                  <a:cubicBezTo>
                    <a:pt x="45971" y="5820"/>
                    <a:pt x="45950" y="5664"/>
                    <a:pt x="45928" y="5508"/>
                  </a:cubicBezTo>
                  <a:cubicBezTo>
                    <a:pt x="45923" y="5491"/>
                    <a:pt x="45923" y="5481"/>
                    <a:pt x="45923" y="5465"/>
                  </a:cubicBezTo>
                  <a:cubicBezTo>
                    <a:pt x="45858" y="5007"/>
                    <a:pt x="45821" y="4551"/>
                    <a:pt x="45794" y="4095"/>
                  </a:cubicBezTo>
                  <a:cubicBezTo>
                    <a:pt x="45757" y="3396"/>
                    <a:pt x="45751" y="2693"/>
                    <a:pt x="45789" y="1989"/>
                  </a:cubicBezTo>
                  <a:cubicBezTo>
                    <a:pt x="45809" y="1548"/>
                    <a:pt x="45730" y="1312"/>
                    <a:pt x="45499" y="1194"/>
                  </a:cubicBezTo>
                  <a:cubicBezTo>
                    <a:pt x="45353" y="1124"/>
                    <a:pt x="45154" y="1092"/>
                    <a:pt x="44891" y="1087"/>
                  </a:cubicBezTo>
                  <a:cubicBezTo>
                    <a:pt x="35120" y="936"/>
                    <a:pt x="25353" y="747"/>
                    <a:pt x="15581" y="571"/>
                  </a:cubicBezTo>
                  <a:cubicBezTo>
                    <a:pt x="15113" y="586"/>
                    <a:pt x="14646" y="608"/>
                    <a:pt x="14178" y="624"/>
                  </a:cubicBezTo>
                  <a:lnTo>
                    <a:pt x="13233" y="591"/>
                  </a:lnTo>
                  <a:lnTo>
                    <a:pt x="12556" y="591"/>
                  </a:lnTo>
                  <a:cubicBezTo>
                    <a:pt x="12250" y="566"/>
                    <a:pt x="11944" y="527"/>
                    <a:pt x="11642" y="463"/>
                  </a:cubicBezTo>
                  <a:cubicBezTo>
                    <a:pt x="9606" y="405"/>
                    <a:pt x="7571" y="345"/>
                    <a:pt x="5540" y="286"/>
                  </a:cubicBezTo>
                  <a:cubicBezTo>
                    <a:pt x="4600" y="254"/>
                    <a:pt x="3655" y="227"/>
                    <a:pt x="2714" y="200"/>
                  </a:cubicBezTo>
                  <a:cubicBezTo>
                    <a:pt x="2708" y="199"/>
                    <a:pt x="2703" y="199"/>
                    <a:pt x="2698" y="199"/>
                  </a:cubicBezTo>
                  <a:cubicBezTo>
                    <a:pt x="2548" y="199"/>
                    <a:pt x="2382" y="247"/>
                    <a:pt x="2236" y="247"/>
                  </a:cubicBezTo>
                  <a:cubicBezTo>
                    <a:pt x="2176" y="247"/>
                    <a:pt x="2120" y="239"/>
                    <a:pt x="2069" y="216"/>
                  </a:cubicBezTo>
                  <a:cubicBezTo>
                    <a:pt x="1730" y="66"/>
                    <a:pt x="1451" y="0"/>
                    <a:pt x="122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0"/>
            <p:cNvSpPr/>
            <p:nvPr/>
          </p:nvSpPr>
          <p:spPr>
            <a:xfrm>
              <a:off x="1976425" y="2927475"/>
              <a:ext cx="960300" cy="987850"/>
            </a:xfrm>
            <a:custGeom>
              <a:rect b="b" l="l" r="r" t="t"/>
              <a:pathLst>
                <a:path extrusionOk="0" h="39514" w="38412">
                  <a:moveTo>
                    <a:pt x="15392" y="1"/>
                  </a:moveTo>
                  <a:cubicBezTo>
                    <a:pt x="15123" y="60"/>
                    <a:pt x="14376" y="1000"/>
                    <a:pt x="14108" y="1059"/>
                  </a:cubicBezTo>
                  <a:cubicBezTo>
                    <a:pt x="11556" y="791"/>
                    <a:pt x="9005" y="566"/>
                    <a:pt x="6464" y="237"/>
                  </a:cubicBezTo>
                  <a:cubicBezTo>
                    <a:pt x="6162" y="194"/>
                    <a:pt x="5609" y="227"/>
                    <a:pt x="5534" y="172"/>
                  </a:cubicBezTo>
                  <a:cubicBezTo>
                    <a:pt x="5517" y="184"/>
                    <a:pt x="5507" y="189"/>
                    <a:pt x="5497" y="194"/>
                  </a:cubicBezTo>
                  <a:cubicBezTo>
                    <a:pt x="5529" y="286"/>
                    <a:pt x="5400" y="829"/>
                    <a:pt x="5346" y="1087"/>
                  </a:cubicBezTo>
                  <a:cubicBezTo>
                    <a:pt x="5259" y="1526"/>
                    <a:pt x="5292" y="2005"/>
                    <a:pt x="5179" y="2445"/>
                  </a:cubicBezTo>
                  <a:cubicBezTo>
                    <a:pt x="5158" y="3541"/>
                    <a:pt x="4787" y="4600"/>
                    <a:pt x="4733" y="5701"/>
                  </a:cubicBezTo>
                  <a:cubicBezTo>
                    <a:pt x="4674" y="6856"/>
                    <a:pt x="4421" y="7990"/>
                    <a:pt x="4245" y="9133"/>
                  </a:cubicBezTo>
                  <a:cubicBezTo>
                    <a:pt x="4240" y="9165"/>
                    <a:pt x="4240" y="9193"/>
                    <a:pt x="4234" y="9225"/>
                  </a:cubicBezTo>
                  <a:cubicBezTo>
                    <a:pt x="4073" y="10385"/>
                    <a:pt x="3917" y="11546"/>
                    <a:pt x="3761" y="12701"/>
                  </a:cubicBezTo>
                  <a:lnTo>
                    <a:pt x="3724" y="12701"/>
                  </a:lnTo>
                  <a:cubicBezTo>
                    <a:pt x="3707" y="12787"/>
                    <a:pt x="3697" y="12872"/>
                    <a:pt x="3680" y="12953"/>
                  </a:cubicBezTo>
                  <a:cubicBezTo>
                    <a:pt x="3514" y="13878"/>
                    <a:pt x="3471" y="14818"/>
                    <a:pt x="3342" y="15741"/>
                  </a:cubicBezTo>
                  <a:cubicBezTo>
                    <a:pt x="3342" y="15817"/>
                    <a:pt x="3337" y="15882"/>
                    <a:pt x="3332" y="15946"/>
                  </a:cubicBezTo>
                  <a:cubicBezTo>
                    <a:pt x="2326" y="23161"/>
                    <a:pt x="1333" y="30375"/>
                    <a:pt x="295" y="37585"/>
                  </a:cubicBezTo>
                  <a:cubicBezTo>
                    <a:pt x="253" y="37912"/>
                    <a:pt x="253" y="38133"/>
                    <a:pt x="339" y="38289"/>
                  </a:cubicBezTo>
                  <a:cubicBezTo>
                    <a:pt x="270" y="38460"/>
                    <a:pt x="161" y="38616"/>
                    <a:pt x="0" y="38730"/>
                  </a:cubicBezTo>
                  <a:cubicBezTo>
                    <a:pt x="270" y="39025"/>
                    <a:pt x="667" y="39089"/>
                    <a:pt x="989" y="39110"/>
                  </a:cubicBezTo>
                  <a:cubicBezTo>
                    <a:pt x="1988" y="39174"/>
                    <a:pt x="2993" y="39298"/>
                    <a:pt x="3970" y="39471"/>
                  </a:cubicBezTo>
                  <a:cubicBezTo>
                    <a:pt x="4138" y="39497"/>
                    <a:pt x="4282" y="39514"/>
                    <a:pt x="4416" y="39514"/>
                  </a:cubicBezTo>
                  <a:cubicBezTo>
                    <a:pt x="4766" y="39514"/>
                    <a:pt x="5045" y="39412"/>
                    <a:pt x="5249" y="39207"/>
                  </a:cubicBezTo>
                  <a:cubicBezTo>
                    <a:pt x="5556" y="38896"/>
                    <a:pt x="5588" y="38460"/>
                    <a:pt x="5582" y="38160"/>
                  </a:cubicBezTo>
                  <a:cubicBezTo>
                    <a:pt x="5582" y="38026"/>
                    <a:pt x="5614" y="37870"/>
                    <a:pt x="5653" y="37703"/>
                  </a:cubicBezTo>
                  <a:cubicBezTo>
                    <a:pt x="5700" y="37478"/>
                    <a:pt x="5749" y="37225"/>
                    <a:pt x="5738" y="36957"/>
                  </a:cubicBezTo>
                  <a:cubicBezTo>
                    <a:pt x="5733" y="36779"/>
                    <a:pt x="5749" y="36692"/>
                    <a:pt x="5760" y="36660"/>
                  </a:cubicBezTo>
                  <a:cubicBezTo>
                    <a:pt x="5782" y="36655"/>
                    <a:pt x="5824" y="36645"/>
                    <a:pt x="5904" y="36645"/>
                  </a:cubicBezTo>
                  <a:cubicBezTo>
                    <a:pt x="5985" y="36645"/>
                    <a:pt x="6082" y="36655"/>
                    <a:pt x="6201" y="36672"/>
                  </a:cubicBezTo>
                  <a:cubicBezTo>
                    <a:pt x="8096" y="36908"/>
                    <a:pt x="10030" y="37118"/>
                    <a:pt x="11894" y="37317"/>
                  </a:cubicBezTo>
                  <a:lnTo>
                    <a:pt x="13490" y="37493"/>
                  </a:lnTo>
                  <a:cubicBezTo>
                    <a:pt x="13528" y="37498"/>
                    <a:pt x="13570" y="37510"/>
                    <a:pt x="13619" y="37520"/>
                  </a:cubicBezTo>
                  <a:cubicBezTo>
                    <a:pt x="13737" y="37552"/>
                    <a:pt x="13882" y="37585"/>
                    <a:pt x="14038" y="37585"/>
                  </a:cubicBezTo>
                  <a:cubicBezTo>
                    <a:pt x="14210" y="37585"/>
                    <a:pt x="14361" y="37537"/>
                    <a:pt x="14490" y="37456"/>
                  </a:cubicBezTo>
                  <a:cubicBezTo>
                    <a:pt x="14629" y="37354"/>
                    <a:pt x="14736" y="37203"/>
                    <a:pt x="14790" y="37015"/>
                  </a:cubicBezTo>
                  <a:cubicBezTo>
                    <a:pt x="14683" y="36930"/>
                    <a:pt x="14629" y="36789"/>
                    <a:pt x="14683" y="36650"/>
                  </a:cubicBezTo>
                  <a:cubicBezTo>
                    <a:pt x="14726" y="36548"/>
                    <a:pt x="14795" y="36478"/>
                    <a:pt x="14876" y="36429"/>
                  </a:cubicBezTo>
                  <a:cubicBezTo>
                    <a:pt x="14924" y="36322"/>
                    <a:pt x="15000" y="36322"/>
                    <a:pt x="15112" y="36322"/>
                  </a:cubicBezTo>
                  <a:cubicBezTo>
                    <a:pt x="15199" y="36322"/>
                    <a:pt x="15306" y="36333"/>
                    <a:pt x="15408" y="36344"/>
                  </a:cubicBezTo>
                  <a:cubicBezTo>
                    <a:pt x="15456" y="36345"/>
                    <a:pt x="15504" y="36345"/>
                    <a:pt x="15552" y="36345"/>
                  </a:cubicBezTo>
                  <a:cubicBezTo>
                    <a:pt x="15996" y="36345"/>
                    <a:pt x="16439" y="36334"/>
                    <a:pt x="16881" y="36334"/>
                  </a:cubicBezTo>
                  <a:cubicBezTo>
                    <a:pt x="17307" y="36334"/>
                    <a:pt x="17731" y="36344"/>
                    <a:pt x="18153" y="36382"/>
                  </a:cubicBezTo>
                  <a:cubicBezTo>
                    <a:pt x="23510" y="36865"/>
                    <a:pt x="28861" y="37364"/>
                    <a:pt x="34211" y="37907"/>
                  </a:cubicBezTo>
                  <a:cubicBezTo>
                    <a:pt x="34361" y="37917"/>
                    <a:pt x="34495" y="37929"/>
                    <a:pt x="34614" y="37929"/>
                  </a:cubicBezTo>
                  <a:cubicBezTo>
                    <a:pt x="35000" y="37827"/>
                    <a:pt x="35268" y="37639"/>
                    <a:pt x="35462" y="37349"/>
                  </a:cubicBezTo>
                  <a:cubicBezTo>
                    <a:pt x="35489" y="37225"/>
                    <a:pt x="35511" y="37074"/>
                    <a:pt x="35516" y="36892"/>
                  </a:cubicBezTo>
                  <a:cubicBezTo>
                    <a:pt x="35559" y="35296"/>
                    <a:pt x="35779" y="33706"/>
                    <a:pt x="35925" y="32115"/>
                  </a:cubicBezTo>
                  <a:lnTo>
                    <a:pt x="35925" y="30704"/>
                  </a:lnTo>
                  <a:cubicBezTo>
                    <a:pt x="36483" y="27050"/>
                    <a:pt x="36661" y="23370"/>
                    <a:pt x="36912" y="19695"/>
                  </a:cubicBezTo>
                  <a:cubicBezTo>
                    <a:pt x="36939" y="19271"/>
                    <a:pt x="36967" y="18852"/>
                    <a:pt x="36999" y="18428"/>
                  </a:cubicBezTo>
                  <a:cubicBezTo>
                    <a:pt x="37445" y="16794"/>
                    <a:pt x="37144" y="15081"/>
                    <a:pt x="37520" y="13437"/>
                  </a:cubicBezTo>
                  <a:lnTo>
                    <a:pt x="37520" y="13432"/>
                  </a:lnTo>
                  <a:cubicBezTo>
                    <a:pt x="37574" y="12696"/>
                    <a:pt x="37628" y="11954"/>
                    <a:pt x="37681" y="11213"/>
                  </a:cubicBezTo>
                  <a:cubicBezTo>
                    <a:pt x="37725" y="10600"/>
                    <a:pt x="37767" y="9988"/>
                    <a:pt x="37810" y="9376"/>
                  </a:cubicBezTo>
                  <a:cubicBezTo>
                    <a:pt x="38144" y="8806"/>
                    <a:pt x="37740" y="7855"/>
                    <a:pt x="38208" y="7308"/>
                  </a:cubicBezTo>
                  <a:cubicBezTo>
                    <a:pt x="38213" y="7286"/>
                    <a:pt x="38213" y="7264"/>
                    <a:pt x="38218" y="7243"/>
                  </a:cubicBezTo>
                  <a:cubicBezTo>
                    <a:pt x="38240" y="7092"/>
                    <a:pt x="38261" y="6941"/>
                    <a:pt x="38288" y="6792"/>
                  </a:cubicBezTo>
                  <a:cubicBezTo>
                    <a:pt x="38298" y="6754"/>
                    <a:pt x="38305" y="6705"/>
                    <a:pt x="38310" y="6668"/>
                  </a:cubicBezTo>
                  <a:cubicBezTo>
                    <a:pt x="37971" y="6378"/>
                    <a:pt x="38035" y="5857"/>
                    <a:pt x="38090" y="5384"/>
                  </a:cubicBezTo>
                  <a:cubicBezTo>
                    <a:pt x="38144" y="4922"/>
                    <a:pt x="38229" y="4492"/>
                    <a:pt x="38412" y="4181"/>
                  </a:cubicBezTo>
                  <a:cubicBezTo>
                    <a:pt x="38407" y="4132"/>
                    <a:pt x="38395" y="4079"/>
                    <a:pt x="38385" y="4030"/>
                  </a:cubicBezTo>
                  <a:cubicBezTo>
                    <a:pt x="38197" y="4025"/>
                    <a:pt x="38003" y="4015"/>
                    <a:pt x="37815" y="4003"/>
                  </a:cubicBezTo>
                  <a:cubicBezTo>
                    <a:pt x="37714" y="3805"/>
                    <a:pt x="37517" y="3686"/>
                    <a:pt x="37127" y="3686"/>
                  </a:cubicBezTo>
                  <a:cubicBezTo>
                    <a:pt x="37044" y="3686"/>
                    <a:pt x="36951" y="3691"/>
                    <a:pt x="36848" y="3703"/>
                  </a:cubicBezTo>
                  <a:cubicBezTo>
                    <a:pt x="36821" y="3706"/>
                    <a:pt x="36794" y="3708"/>
                    <a:pt x="36767" y="3708"/>
                  </a:cubicBezTo>
                  <a:cubicBezTo>
                    <a:pt x="36536" y="3708"/>
                    <a:pt x="36316" y="3581"/>
                    <a:pt x="36268" y="3284"/>
                  </a:cubicBezTo>
                  <a:cubicBezTo>
                    <a:pt x="35913" y="3331"/>
                    <a:pt x="35565" y="3380"/>
                    <a:pt x="35216" y="3428"/>
                  </a:cubicBezTo>
                  <a:cubicBezTo>
                    <a:pt x="31826" y="3073"/>
                    <a:pt x="28435" y="2730"/>
                    <a:pt x="25045" y="2364"/>
                  </a:cubicBezTo>
                  <a:cubicBezTo>
                    <a:pt x="22097" y="2042"/>
                    <a:pt x="19152" y="1694"/>
                    <a:pt x="16203" y="1350"/>
                  </a:cubicBezTo>
                  <a:cubicBezTo>
                    <a:pt x="15742" y="1295"/>
                    <a:pt x="15687" y="527"/>
                    <a:pt x="15392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0"/>
            <p:cNvSpPr/>
            <p:nvPr/>
          </p:nvSpPr>
          <p:spPr>
            <a:xfrm>
              <a:off x="232350" y="1658175"/>
              <a:ext cx="1099850" cy="1868750"/>
            </a:xfrm>
            <a:custGeom>
              <a:rect b="b" l="l" r="r" t="t"/>
              <a:pathLst>
                <a:path extrusionOk="0" h="74750" w="43994">
                  <a:moveTo>
                    <a:pt x="5002" y="1"/>
                  </a:moveTo>
                  <a:cubicBezTo>
                    <a:pt x="4766" y="23"/>
                    <a:pt x="4567" y="97"/>
                    <a:pt x="4411" y="226"/>
                  </a:cubicBezTo>
                  <a:cubicBezTo>
                    <a:pt x="4384" y="248"/>
                    <a:pt x="4352" y="264"/>
                    <a:pt x="4330" y="291"/>
                  </a:cubicBezTo>
                  <a:cubicBezTo>
                    <a:pt x="3933" y="699"/>
                    <a:pt x="3948" y="1338"/>
                    <a:pt x="3980" y="2622"/>
                  </a:cubicBezTo>
                  <a:lnTo>
                    <a:pt x="3987" y="2762"/>
                  </a:lnTo>
                  <a:cubicBezTo>
                    <a:pt x="4035" y="4658"/>
                    <a:pt x="3218" y="6372"/>
                    <a:pt x="1418" y="8156"/>
                  </a:cubicBezTo>
                  <a:cubicBezTo>
                    <a:pt x="333" y="9230"/>
                    <a:pt x="0" y="10509"/>
                    <a:pt x="377" y="12185"/>
                  </a:cubicBezTo>
                  <a:cubicBezTo>
                    <a:pt x="484" y="12668"/>
                    <a:pt x="714" y="13092"/>
                    <a:pt x="935" y="13501"/>
                  </a:cubicBezTo>
                  <a:cubicBezTo>
                    <a:pt x="967" y="13554"/>
                    <a:pt x="994" y="13603"/>
                    <a:pt x="1021" y="13657"/>
                  </a:cubicBezTo>
                  <a:cubicBezTo>
                    <a:pt x="1091" y="14747"/>
                    <a:pt x="1300" y="15800"/>
                    <a:pt x="1537" y="16853"/>
                  </a:cubicBezTo>
                  <a:cubicBezTo>
                    <a:pt x="1257" y="17590"/>
                    <a:pt x="1155" y="18319"/>
                    <a:pt x="1064" y="19028"/>
                  </a:cubicBezTo>
                  <a:cubicBezTo>
                    <a:pt x="1010" y="19405"/>
                    <a:pt x="967" y="19765"/>
                    <a:pt x="892" y="20119"/>
                  </a:cubicBezTo>
                  <a:cubicBezTo>
                    <a:pt x="494" y="22075"/>
                    <a:pt x="1305" y="23370"/>
                    <a:pt x="2150" y="24379"/>
                  </a:cubicBezTo>
                  <a:cubicBezTo>
                    <a:pt x="2348" y="24616"/>
                    <a:pt x="2514" y="24858"/>
                    <a:pt x="2643" y="25100"/>
                  </a:cubicBezTo>
                  <a:cubicBezTo>
                    <a:pt x="2745" y="25712"/>
                    <a:pt x="2847" y="26330"/>
                    <a:pt x="2955" y="26942"/>
                  </a:cubicBezTo>
                  <a:cubicBezTo>
                    <a:pt x="2933" y="27022"/>
                    <a:pt x="2923" y="27109"/>
                    <a:pt x="2896" y="27189"/>
                  </a:cubicBezTo>
                  <a:cubicBezTo>
                    <a:pt x="2594" y="28167"/>
                    <a:pt x="2912" y="28795"/>
                    <a:pt x="3320" y="29246"/>
                  </a:cubicBezTo>
                  <a:cubicBezTo>
                    <a:pt x="3336" y="29375"/>
                    <a:pt x="3358" y="29499"/>
                    <a:pt x="3374" y="29628"/>
                  </a:cubicBezTo>
                  <a:cubicBezTo>
                    <a:pt x="3519" y="30719"/>
                    <a:pt x="3744" y="31782"/>
                    <a:pt x="3970" y="32841"/>
                  </a:cubicBezTo>
                  <a:cubicBezTo>
                    <a:pt x="3809" y="33781"/>
                    <a:pt x="4019" y="34812"/>
                    <a:pt x="4523" y="35656"/>
                  </a:cubicBezTo>
                  <a:cubicBezTo>
                    <a:pt x="4615" y="36209"/>
                    <a:pt x="4689" y="36768"/>
                    <a:pt x="4738" y="37337"/>
                  </a:cubicBezTo>
                  <a:cubicBezTo>
                    <a:pt x="4813" y="38261"/>
                    <a:pt x="4937" y="39186"/>
                    <a:pt x="5093" y="40099"/>
                  </a:cubicBezTo>
                  <a:cubicBezTo>
                    <a:pt x="4862" y="40823"/>
                    <a:pt x="5018" y="41586"/>
                    <a:pt x="5560" y="42338"/>
                  </a:cubicBezTo>
                  <a:cubicBezTo>
                    <a:pt x="5899" y="43714"/>
                    <a:pt x="6313" y="45073"/>
                    <a:pt x="6796" y="46394"/>
                  </a:cubicBezTo>
                  <a:cubicBezTo>
                    <a:pt x="7672" y="48759"/>
                    <a:pt x="8177" y="51085"/>
                    <a:pt x="9100" y="53175"/>
                  </a:cubicBezTo>
                  <a:cubicBezTo>
                    <a:pt x="9026" y="53352"/>
                    <a:pt x="8951" y="53529"/>
                    <a:pt x="8886" y="53706"/>
                  </a:cubicBezTo>
                  <a:cubicBezTo>
                    <a:pt x="8634" y="54420"/>
                    <a:pt x="8628" y="54916"/>
                    <a:pt x="9353" y="55469"/>
                  </a:cubicBezTo>
                  <a:cubicBezTo>
                    <a:pt x="9928" y="55908"/>
                    <a:pt x="10551" y="56188"/>
                    <a:pt x="11180" y="56419"/>
                  </a:cubicBezTo>
                  <a:cubicBezTo>
                    <a:pt x="11614" y="56892"/>
                    <a:pt x="12103" y="57343"/>
                    <a:pt x="12668" y="57762"/>
                  </a:cubicBezTo>
                  <a:cubicBezTo>
                    <a:pt x="13732" y="58546"/>
                    <a:pt x="14935" y="59106"/>
                    <a:pt x="16112" y="59701"/>
                  </a:cubicBezTo>
                  <a:cubicBezTo>
                    <a:pt x="16616" y="60395"/>
                    <a:pt x="17352" y="60819"/>
                    <a:pt x="18304" y="60975"/>
                  </a:cubicBezTo>
                  <a:cubicBezTo>
                    <a:pt x="18460" y="61088"/>
                    <a:pt x="18614" y="61189"/>
                    <a:pt x="18765" y="61308"/>
                  </a:cubicBezTo>
                  <a:cubicBezTo>
                    <a:pt x="18996" y="61496"/>
                    <a:pt x="19222" y="61700"/>
                    <a:pt x="19452" y="61888"/>
                  </a:cubicBezTo>
                  <a:cubicBezTo>
                    <a:pt x="19662" y="62764"/>
                    <a:pt x="20280" y="63237"/>
                    <a:pt x="20850" y="63656"/>
                  </a:cubicBezTo>
                  <a:cubicBezTo>
                    <a:pt x="21027" y="63790"/>
                    <a:pt x="21215" y="63929"/>
                    <a:pt x="21393" y="64085"/>
                  </a:cubicBezTo>
                  <a:cubicBezTo>
                    <a:pt x="23885" y="66272"/>
                    <a:pt x="24971" y="68915"/>
                    <a:pt x="24610" y="71928"/>
                  </a:cubicBezTo>
                  <a:cubicBezTo>
                    <a:pt x="24567" y="72294"/>
                    <a:pt x="24552" y="72756"/>
                    <a:pt x="24830" y="73100"/>
                  </a:cubicBezTo>
                  <a:cubicBezTo>
                    <a:pt x="25115" y="73455"/>
                    <a:pt x="25566" y="73524"/>
                    <a:pt x="25963" y="73562"/>
                  </a:cubicBezTo>
                  <a:cubicBezTo>
                    <a:pt x="27344" y="73696"/>
                    <a:pt x="28752" y="73852"/>
                    <a:pt x="30116" y="73998"/>
                  </a:cubicBezTo>
                  <a:cubicBezTo>
                    <a:pt x="32727" y="74281"/>
                    <a:pt x="35414" y="74571"/>
                    <a:pt x="38100" y="74749"/>
                  </a:cubicBezTo>
                  <a:cubicBezTo>
                    <a:pt x="38175" y="74556"/>
                    <a:pt x="38288" y="74389"/>
                    <a:pt x="38449" y="74276"/>
                  </a:cubicBezTo>
                  <a:cubicBezTo>
                    <a:pt x="38470" y="74261"/>
                    <a:pt x="38497" y="74249"/>
                    <a:pt x="38524" y="74239"/>
                  </a:cubicBezTo>
                  <a:cubicBezTo>
                    <a:pt x="38846" y="74261"/>
                    <a:pt x="39174" y="74281"/>
                    <a:pt x="39496" y="74298"/>
                  </a:cubicBezTo>
                  <a:cubicBezTo>
                    <a:pt x="39819" y="74147"/>
                    <a:pt x="40056" y="73869"/>
                    <a:pt x="40098" y="73379"/>
                  </a:cubicBezTo>
                  <a:cubicBezTo>
                    <a:pt x="40141" y="72869"/>
                    <a:pt x="40136" y="72374"/>
                    <a:pt x="40066" y="71864"/>
                  </a:cubicBezTo>
                  <a:cubicBezTo>
                    <a:pt x="40012" y="71488"/>
                    <a:pt x="39932" y="71090"/>
                    <a:pt x="39969" y="70710"/>
                  </a:cubicBezTo>
                  <a:cubicBezTo>
                    <a:pt x="40024" y="70242"/>
                    <a:pt x="40195" y="69892"/>
                    <a:pt x="40399" y="69560"/>
                  </a:cubicBezTo>
                  <a:lnTo>
                    <a:pt x="40388" y="69538"/>
                  </a:lnTo>
                  <a:cubicBezTo>
                    <a:pt x="40394" y="69533"/>
                    <a:pt x="40404" y="69533"/>
                    <a:pt x="40410" y="69533"/>
                  </a:cubicBezTo>
                  <a:cubicBezTo>
                    <a:pt x="40577" y="69259"/>
                    <a:pt x="40765" y="68990"/>
                    <a:pt x="40926" y="68667"/>
                  </a:cubicBezTo>
                  <a:cubicBezTo>
                    <a:pt x="41281" y="67963"/>
                    <a:pt x="41313" y="67105"/>
                    <a:pt x="41747" y="66443"/>
                  </a:cubicBezTo>
                  <a:cubicBezTo>
                    <a:pt x="41893" y="66223"/>
                    <a:pt x="42059" y="66046"/>
                    <a:pt x="42241" y="65901"/>
                  </a:cubicBezTo>
                  <a:cubicBezTo>
                    <a:pt x="42248" y="65880"/>
                    <a:pt x="42268" y="65863"/>
                    <a:pt x="42306" y="65843"/>
                  </a:cubicBezTo>
                  <a:cubicBezTo>
                    <a:pt x="42435" y="65746"/>
                    <a:pt x="42575" y="65649"/>
                    <a:pt x="42714" y="65563"/>
                  </a:cubicBezTo>
                  <a:cubicBezTo>
                    <a:pt x="42720" y="65488"/>
                    <a:pt x="42833" y="65461"/>
                    <a:pt x="42918" y="65439"/>
                  </a:cubicBezTo>
                  <a:cubicBezTo>
                    <a:pt x="42918" y="65434"/>
                    <a:pt x="42925" y="65434"/>
                    <a:pt x="42930" y="65429"/>
                  </a:cubicBezTo>
                  <a:cubicBezTo>
                    <a:pt x="43106" y="64998"/>
                    <a:pt x="43698" y="64864"/>
                    <a:pt x="43956" y="64494"/>
                  </a:cubicBezTo>
                  <a:cubicBezTo>
                    <a:pt x="43993" y="64328"/>
                    <a:pt x="43944" y="64150"/>
                    <a:pt x="43756" y="63961"/>
                  </a:cubicBezTo>
                  <a:lnTo>
                    <a:pt x="43563" y="63768"/>
                  </a:lnTo>
                  <a:cubicBezTo>
                    <a:pt x="43391" y="63698"/>
                    <a:pt x="43322" y="63580"/>
                    <a:pt x="43305" y="63334"/>
                  </a:cubicBezTo>
                  <a:cubicBezTo>
                    <a:pt x="43096" y="62640"/>
                    <a:pt x="42655" y="62232"/>
                    <a:pt x="42613" y="61474"/>
                  </a:cubicBezTo>
                  <a:cubicBezTo>
                    <a:pt x="42607" y="61362"/>
                    <a:pt x="42602" y="61249"/>
                    <a:pt x="42591" y="61136"/>
                  </a:cubicBezTo>
                  <a:cubicBezTo>
                    <a:pt x="42473" y="60448"/>
                    <a:pt x="42451" y="59756"/>
                    <a:pt x="42312" y="59079"/>
                  </a:cubicBezTo>
                  <a:cubicBezTo>
                    <a:pt x="42280" y="58906"/>
                    <a:pt x="42236" y="58734"/>
                    <a:pt x="42183" y="58563"/>
                  </a:cubicBezTo>
                  <a:cubicBezTo>
                    <a:pt x="42160" y="58566"/>
                    <a:pt x="42139" y="58568"/>
                    <a:pt x="42120" y="58568"/>
                  </a:cubicBezTo>
                  <a:cubicBezTo>
                    <a:pt x="41923" y="58568"/>
                    <a:pt x="41913" y="58401"/>
                    <a:pt x="41903" y="58236"/>
                  </a:cubicBezTo>
                  <a:cubicBezTo>
                    <a:pt x="41839" y="58031"/>
                    <a:pt x="41764" y="57837"/>
                    <a:pt x="41667" y="57655"/>
                  </a:cubicBezTo>
                  <a:cubicBezTo>
                    <a:pt x="41506" y="57354"/>
                    <a:pt x="41296" y="57075"/>
                    <a:pt x="41028" y="56843"/>
                  </a:cubicBezTo>
                  <a:cubicBezTo>
                    <a:pt x="40813" y="56768"/>
                    <a:pt x="40577" y="56714"/>
                    <a:pt x="40572" y="56419"/>
                  </a:cubicBezTo>
                  <a:cubicBezTo>
                    <a:pt x="40265" y="56242"/>
                    <a:pt x="40125" y="55952"/>
                    <a:pt x="40044" y="55625"/>
                  </a:cubicBezTo>
                  <a:cubicBezTo>
                    <a:pt x="39722" y="55447"/>
                    <a:pt x="39583" y="55157"/>
                    <a:pt x="39508" y="54819"/>
                  </a:cubicBezTo>
                  <a:cubicBezTo>
                    <a:pt x="39185" y="54651"/>
                    <a:pt x="39035" y="54368"/>
                    <a:pt x="38975" y="54018"/>
                  </a:cubicBezTo>
                  <a:cubicBezTo>
                    <a:pt x="38643" y="53857"/>
                    <a:pt x="38492" y="53572"/>
                    <a:pt x="38438" y="53223"/>
                  </a:cubicBezTo>
                  <a:cubicBezTo>
                    <a:pt x="38191" y="53126"/>
                    <a:pt x="38105" y="52938"/>
                    <a:pt x="38169" y="52680"/>
                  </a:cubicBezTo>
                  <a:cubicBezTo>
                    <a:pt x="37756" y="52573"/>
                    <a:pt x="37584" y="52305"/>
                    <a:pt x="37638" y="51879"/>
                  </a:cubicBezTo>
                  <a:cubicBezTo>
                    <a:pt x="37213" y="51782"/>
                    <a:pt x="37052" y="51504"/>
                    <a:pt x="37106" y="51080"/>
                  </a:cubicBezTo>
                  <a:cubicBezTo>
                    <a:pt x="36665" y="50993"/>
                    <a:pt x="36520" y="50708"/>
                    <a:pt x="36568" y="50289"/>
                  </a:cubicBezTo>
                  <a:lnTo>
                    <a:pt x="36568" y="50289"/>
                  </a:lnTo>
                  <a:cubicBezTo>
                    <a:pt x="36548" y="50292"/>
                    <a:pt x="36529" y="50293"/>
                    <a:pt x="36512" y="50293"/>
                  </a:cubicBezTo>
                  <a:cubicBezTo>
                    <a:pt x="36315" y="50293"/>
                    <a:pt x="36305" y="50130"/>
                    <a:pt x="36300" y="49957"/>
                  </a:cubicBezTo>
                  <a:cubicBezTo>
                    <a:pt x="36214" y="49687"/>
                    <a:pt x="36101" y="49436"/>
                    <a:pt x="35956" y="49199"/>
                  </a:cubicBezTo>
                  <a:cubicBezTo>
                    <a:pt x="35816" y="48968"/>
                    <a:pt x="35640" y="48753"/>
                    <a:pt x="35419" y="48571"/>
                  </a:cubicBezTo>
                  <a:cubicBezTo>
                    <a:pt x="35204" y="48490"/>
                    <a:pt x="34973" y="48437"/>
                    <a:pt x="34968" y="48147"/>
                  </a:cubicBezTo>
                  <a:cubicBezTo>
                    <a:pt x="34661" y="47963"/>
                    <a:pt x="34517" y="47679"/>
                    <a:pt x="34436" y="47346"/>
                  </a:cubicBezTo>
                  <a:cubicBezTo>
                    <a:pt x="34118" y="47173"/>
                    <a:pt x="33974" y="46883"/>
                    <a:pt x="33904" y="46545"/>
                  </a:cubicBezTo>
                  <a:cubicBezTo>
                    <a:pt x="33577" y="46374"/>
                    <a:pt x="33426" y="46089"/>
                    <a:pt x="33367" y="45745"/>
                  </a:cubicBezTo>
                  <a:cubicBezTo>
                    <a:pt x="33039" y="45578"/>
                    <a:pt x="32883" y="45293"/>
                    <a:pt x="32836" y="44944"/>
                  </a:cubicBezTo>
                  <a:cubicBezTo>
                    <a:pt x="32583" y="44847"/>
                    <a:pt x="32502" y="44665"/>
                    <a:pt x="32566" y="44408"/>
                  </a:cubicBezTo>
                  <a:cubicBezTo>
                    <a:pt x="32152" y="44299"/>
                    <a:pt x="31976" y="44031"/>
                    <a:pt x="32035" y="43607"/>
                  </a:cubicBezTo>
                  <a:cubicBezTo>
                    <a:pt x="31604" y="43510"/>
                    <a:pt x="31443" y="43230"/>
                    <a:pt x="31497" y="42806"/>
                  </a:cubicBezTo>
                  <a:cubicBezTo>
                    <a:pt x="31056" y="42720"/>
                    <a:pt x="30917" y="42430"/>
                    <a:pt x="30966" y="42011"/>
                  </a:cubicBezTo>
                  <a:lnTo>
                    <a:pt x="30966" y="42011"/>
                  </a:lnTo>
                  <a:cubicBezTo>
                    <a:pt x="30943" y="42014"/>
                    <a:pt x="30923" y="42016"/>
                    <a:pt x="30904" y="42016"/>
                  </a:cubicBezTo>
                  <a:cubicBezTo>
                    <a:pt x="30711" y="42016"/>
                    <a:pt x="30701" y="41850"/>
                    <a:pt x="30691" y="41683"/>
                  </a:cubicBezTo>
                  <a:cubicBezTo>
                    <a:pt x="30573" y="41485"/>
                    <a:pt x="30461" y="41286"/>
                    <a:pt x="30342" y="41088"/>
                  </a:cubicBezTo>
                  <a:cubicBezTo>
                    <a:pt x="30138" y="41001"/>
                    <a:pt x="29902" y="40959"/>
                    <a:pt x="29896" y="40668"/>
                  </a:cubicBezTo>
                  <a:cubicBezTo>
                    <a:pt x="29595" y="40485"/>
                    <a:pt x="29445" y="40200"/>
                    <a:pt x="29365" y="39873"/>
                  </a:cubicBezTo>
                  <a:cubicBezTo>
                    <a:pt x="29053" y="39690"/>
                    <a:pt x="28908" y="39400"/>
                    <a:pt x="28827" y="39067"/>
                  </a:cubicBezTo>
                  <a:cubicBezTo>
                    <a:pt x="28510" y="38896"/>
                    <a:pt x="28365" y="38606"/>
                    <a:pt x="28296" y="38266"/>
                  </a:cubicBezTo>
                  <a:cubicBezTo>
                    <a:pt x="27968" y="38100"/>
                    <a:pt x="27823" y="37815"/>
                    <a:pt x="27763" y="37466"/>
                  </a:cubicBezTo>
                  <a:cubicBezTo>
                    <a:pt x="27431" y="37305"/>
                    <a:pt x="27275" y="37020"/>
                    <a:pt x="27227" y="36672"/>
                  </a:cubicBezTo>
                  <a:cubicBezTo>
                    <a:pt x="26974" y="36575"/>
                    <a:pt x="26893" y="36387"/>
                    <a:pt x="26957" y="36129"/>
                  </a:cubicBezTo>
                  <a:cubicBezTo>
                    <a:pt x="26544" y="36020"/>
                    <a:pt x="26372" y="35752"/>
                    <a:pt x="26426" y="35328"/>
                  </a:cubicBezTo>
                  <a:cubicBezTo>
                    <a:pt x="25996" y="35231"/>
                    <a:pt x="25834" y="34952"/>
                    <a:pt x="25894" y="34527"/>
                  </a:cubicBezTo>
                  <a:cubicBezTo>
                    <a:pt x="25454" y="34441"/>
                    <a:pt x="25308" y="34157"/>
                    <a:pt x="25357" y="33738"/>
                  </a:cubicBezTo>
                  <a:lnTo>
                    <a:pt x="25357" y="33738"/>
                  </a:lnTo>
                  <a:cubicBezTo>
                    <a:pt x="25338" y="33741"/>
                    <a:pt x="25320" y="33742"/>
                    <a:pt x="25303" y="33742"/>
                  </a:cubicBezTo>
                  <a:cubicBezTo>
                    <a:pt x="25103" y="33742"/>
                    <a:pt x="25093" y="33573"/>
                    <a:pt x="25088" y="33404"/>
                  </a:cubicBezTo>
                  <a:cubicBezTo>
                    <a:pt x="25040" y="33270"/>
                    <a:pt x="24991" y="33141"/>
                    <a:pt x="24938" y="33012"/>
                  </a:cubicBezTo>
                  <a:cubicBezTo>
                    <a:pt x="24766" y="32636"/>
                    <a:pt x="24535" y="32298"/>
                    <a:pt x="24213" y="32018"/>
                  </a:cubicBezTo>
                  <a:cubicBezTo>
                    <a:pt x="23992" y="31949"/>
                    <a:pt x="23756" y="31889"/>
                    <a:pt x="23756" y="31594"/>
                  </a:cubicBezTo>
                  <a:cubicBezTo>
                    <a:pt x="23444" y="31418"/>
                    <a:pt x="23305" y="31127"/>
                    <a:pt x="23224" y="30794"/>
                  </a:cubicBezTo>
                  <a:cubicBezTo>
                    <a:pt x="22901" y="30622"/>
                    <a:pt x="22757" y="30332"/>
                    <a:pt x="22687" y="29993"/>
                  </a:cubicBezTo>
                  <a:cubicBezTo>
                    <a:pt x="22365" y="29821"/>
                    <a:pt x="22214" y="29536"/>
                    <a:pt x="22155" y="29194"/>
                  </a:cubicBezTo>
                  <a:cubicBezTo>
                    <a:pt x="21822" y="29026"/>
                    <a:pt x="21671" y="28747"/>
                    <a:pt x="21624" y="28393"/>
                  </a:cubicBezTo>
                  <a:cubicBezTo>
                    <a:pt x="21366" y="28296"/>
                    <a:pt x="21284" y="28113"/>
                    <a:pt x="21349" y="27855"/>
                  </a:cubicBezTo>
                  <a:cubicBezTo>
                    <a:pt x="20935" y="27748"/>
                    <a:pt x="20764" y="27474"/>
                    <a:pt x="20818" y="27049"/>
                  </a:cubicBezTo>
                  <a:cubicBezTo>
                    <a:pt x="20007" y="26641"/>
                    <a:pt x="19990" y="26045"/>
                    <a:pt x="20205" y="25207"/>
                  </a:cubicBezTo>
                  <a:cubicBezTo>
                    <a:pt x="21731" y="19212"/>
                    <a:pt x="23176" y="13194"/>
                    <a:pt x="24718" y="7204"/>
                  </a:cubicBezTo>
                  <a:cubicBezTo>
                    <a:pt x="24830" y="6780"/>
                    <a:pt x="24852" y="6474"/>
                    <a:pt x="24771" y="6244"/>
                  </a:cubicBezTo>
                  <a:cubicBezTo>
                    <a:pt x="24862" y="6071"/>
                    <a:pt x="24981" y="5915"/>
                    <a:pt x="25152" y="5797"/>
                  </a:cubicBezTo>
                  <a:cubicBezTo>
                    <a:pt x="25078" y="5679"/>
                    <a:pt x="24981" y="5577"/>
                    <a:pt x="24862" y="5480"/>
                  </a:cubicBezTo>
                  <a:cubicBezTo>
                    <a:pt x="19437" y="4077"/>
                    <a:pt x="14032" y="2590"/>
                    <a:pt x="8639" y="1064"/>
                  </a:cubicBezTo>
                  <a:cubicBezTo>
                    <a:pt x="7870" y="849"/>
                    <a:pt x="7119" y="549"/>
                    <a:pt x="6340" y="420"/>
                  </a:cubicBezTo>
                  <a:cubicBezTo>
                    <a:pt x="5743" y="323"/>
                    <a:pt x="5314" y="184"/>
                    <a:pt x="5002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0"/>
            <p:cNvSpPr/>
            <p:nvPr/>
          </p:nvSpPr>
          <p:spPr>
            <a:xfrm>
              <a:off x="1181475" y="2825150"/>
              <a:ext cx="933175" cy="1074725"/>
            </a:xfrm>
            <a:custGeom>
              <a:rect b="b" l="l" r="r" t="t"/>
              <a:pathLst>
                <a:path extrusionOk="0" h="42989" w="37327">
                  <a:moveTo>
                    <a:pt x="10497" y="0"/>
                  </a:moveTo>
                  <a:cubicBezTo>
                    <a:pt x="10449" y="172"/>
                    <a:pt x="10395" y="339"/>
                    <a:pt x="10342" y="506"/>
                  </a:cubicBezTo>
                  <a:cubicBezTo>
                    <a:pt x="10192" y="758"/>
                    <a:pt x="10073" y="1156"/>
                    <a:pt x="9907" y="1758"/>
                  </a:cubicBezTo>
                  <a:cubicBezTo>
                    <a:pt x="9912" y="1805"/>
                    <a:pt x="9896" y="1865"/>
                    <a:pt x="9864" y="1924"/>
                  </a:cubicBezTo>
                  <a:cubicBezTo>
                    <a:pt x="9504" y="2364"/>
                    <a:pt x="9332" y="2869"/>
                    <a:pt x="9208" y="3395"/>
                  </a:cubicBezTo>
                  <a:cubicBezTo>
                    <a:pt x="9176" y="3514"/>
                    <a:pt x="9155" y="3632"/>
                    <a:pt x="9128" y="3756"/>
                  </a:cubicBezTo>
                  <a:cubicBezTo>
                    <a:pt x="9074" y="4014"/>
                    <a:pt x="9026" y="4277"/>
                    <a:pt x="8962" y="4530"/>
                  </a:cubicBezTo>
                  <a:cubicBezTo>
                    <a:pt x="8886" y="4830"/>
                    <a:pt x="8795" y="5125"/>
                    <a:pt x="8655" y="5410"/>
                  </a:cubicBezTo>
                  <a:cubicBezTo>
                    <a:pt x="8504" y="5722"/>
                    <a:pt x="8380" y="5935"/>
                    <a:pt x="8243" y="5935"/>
                  </a:cubicBezTo>
                  <a:cubicBezTo>
                    <a:pt x="8165" y="5935"/>
                    <a:pt x="8083" y="5866"/>
                    <a:pt x="7989" y="5706"/>
                  </a:cubicBezTo>
                  <a:cubicBezTo>
                    <a:pt x="7854" y="5470"/>
                    <a:pt x="7705" y="5297"/>
                    <a:pt x="7543" y="5180"/>
                  </a:cubicBezTo>
                  <a:cubicBezTo>
                    <a:pt x="7441" y="5098"/>
                    <a:pt x="7328" y="5039"/>
                    <a:pt x="7216" y="4996"/>
                  </a:cubicBezTo>
                  <a:cubicBezTo>
                    <a:pt x="7043" y="4937"/>
                    <a:pt x="6866" y="4910"/>
                    <a:pt x="6689" y="4905"/>
                  </a:cubicBezTo>
                  <a:cubicBezTo>
                    <a:pt x="6672" y="4905"/>
                    <a:pt x="6655" y="4904"/>
                    <a:pt x="6638" y="4904"/>
                  </a:cubicBezTo>
                  <a:cubicBezTo>
                    <a:pt x="6202" y="4904"/>
                    <a:pt x="5741" y="5020"/>
                    <a:pt x="5303" y="5020"/>
                  </a:cubicBezTo>
                  <a:cubicBezTo>
                    <a:pt x="5271" y="5020"/>
                    <a:pt x="5238" y="5020"/>
                    <a:pt x="5206" y="5018"/>
                  </a:cubicBezTo>
                  <a:lnTo>
                    <a:pt x="5206" y="5018"/>
                  </a:lnTo>
                  <a:cubicBezTo>
                    <a:pt x="5743" y="6226"/>
                    <a:pt x="5195" y="7484"/>
                    <a:pt x="5335" y="8649"/>
                  </a:cubicBezTo>
                  <a:cubicBezTo>
                    <a:pt x="5357" y="8842"/>
                    <a:pt x="5367" y="9036"/>
                    <a:pt x="5367" y="9229"/>
                  </a:cubicBezTo>
                  <a:cubicBezTo>
                    <a:pt x="5335" y="9390"/>
                    <a:pt x="5330" y="9536"/>
                    <a:pt x="5351" y="9681"/>
                  </a:cubicBezTo>
                  <a:cubicBezTo>
                    <a:pt x="5292" y="10530"/>
                    <a:pt x="5072" y="11368"/>
                    <a:pt x="4895" y="12206"/>
                  </a:cubicBezTo>
                  <a:cubicBezTo>
                    <a:pt x="4766" y="12276"/>
                    <a:pt x="4626" y="12330"/>
                    <a:pt x="4470" y="12362"/>
                  </a:cubicBezTo>
                  <a:cubicBezTo>
                    <a:pt x="4464" y="12362"/>
                    <a:pt x="4464" y="12362"/>
                    <a:pt x="4464" y="12368"/>
                  </a:cubicBezTo>
                  <a:cubicBezTo>
                    <a:pt x="4427" y="12383"/>
                    <a:pt x="4390" y="12395"/>
                    <a:pt x="4347" y="12400"/>
                  </a:cubicBezTo>
                  <a:cubicBezTo>
                    <a:pt x="4486" y="13077"/>
                    <a:pt x="4508" y="13769"/>
                    <a:pt x="4626" y="14457"/>
                  </a:cubicBezTo>
                  <a:cubicBezTo>
                    <a:pt x="4637" y="14570"/>
                    <a:pt x="4642" y="14683"/>
                    <a:pt x="4648" y="14795"/>
                  </a:cubicBezTo>
                  <a:cubicBezTo>
                    <a:pt x="4690" y="15553"/>
                    <a:pt x="5131" y="15961"/>
                    <a:pt x="5340" y="16655"/>
                  </a:cubicBezTo>
                  <a:cubicBezTo>
                    <a:pt x="5357" y="16901"/>
                    <a:pt x="5426" y="17019"/>
                    <a:pt x="5598" y="17089"/>
                  </a:cubicBezTo>
                  <a:lnTo>
                    <a:pt x="5791" y="17282"/>
                  </a:lnTo>
                  <a:cubicBezTo>
                    <a:pt x="5979" y="17471"/>
                    <a:pt x="6028" y="17649"/>
                    <a:pt x="5991" y="17815"/>
                  </a:cubicBezTo>
                  <a:cubicBezTo>
                    <a:pt x="5733" y="18185"/>
                    <a:pt x="5141" y="18319"/>
                    <a:pt x="4965" y="18750"/>
                  </a:cubicBezTo>
                  <a:cubicBezTo>
                    <a:pt x="4960" y="18755"/>
                    <a:pt x="4953" y="18755"/>
                    <a:pt x="4953" y="18760"/>
                  </a:cubicBezTo>
                  <a:cubicBezTo>
                    <a:pt x="4868" y="18782"/>
                    <a:pt x="4755" y="18809"/>
                    <a:pt x="4749" y="18884"/>
                  </a:cubicBezTo>
                  <a:cubicBezTo>
                    <a:pt x="4610" y="18970"/>
                    <a:pt x="4470" y="19067"/>
                    <a:pt x="4341" y="19164"/>
                  </a:cubicBezTo>
                  <a:cubicBezTo>
                    <a:pt x="4303" y="19184"/>
                    <a:pt x="4283" y="19201"/>
                    <a:pt x="4276" y="19222"/>
                  </a:cubicBezTo>
                  <a:cubicBezTo>
                    <a:pt x="4094" y="19367"/>
                    <a:pt x="3928" y="19544"/>
                    <a:pt x="3782" y="19764"/>
                  </a:cubicBezTo>
                  <a:cubicBezTo>
                    <a:pt x="3348" y="20426"/>
                    <a:pt x="3316" y="21284"/>
                    <a:pt x="2961" y="21988"/>
                  </a:cubicBezTo>
                  <a:cubicBezTo>
                    <a:pt x="2800" y="22311"/>
                    <a:pt x="2612" y="22580"/>
                    <a:pt x="2445" y="22854"/>
                  </a:cubicBezTo>
                  <a:cubicBezTo>
                    <a:pt x="2439" y="22854"/>
                    <a:pt x="2429" y="22854"/>
                    <a:pt x="2423" y="22859"/>
                  </a:cubicBezTo>
                  <a:lnTo>
                    <a:pt x="2434" y="22881"/>
                  </a:lnTo>
                  <a:cubicBezTo>
                    <a:pt x="2230" y="23213"/>
                    <a:pt x="2059" y="23563"/>
                    <a:pt x="2004" y="24031"/>
                  </a:cubicBezTo>
                  <a:cubicBezTo>
                    <a:pt x="1967" y="24411"/>
                    <a:pt x="2047" y="24809"/>
                    <a:pt x="2101" y="25185"/>
                  </a:cubicBezTo>
                  <a:cubicBezTo>
                    <a:pt x="2171" y="25695"/>
                    <a:pt x="2176" y="26190"/>
                    <a:pt x="2133" y="26700"/>
                  </a:cubicBezTo>
                  <a:cubicBezTo>
                    <a:pt x="2091" y="27190"/>
                    <a:pt x="1854" y="27468"/>
                    <a:pt x="1531" y="27619"/>
                  </a:cubicBezTo>
                  <a:cubicBezTo>
                    <a:pt x="1209" y="27602"/>
                    <a:pt x="881" y="27582"/>
                    <a:pt x="559" y="27560"/>
                  </a:cubicBezTo>
                  <a:cubicBezTo>
                    <a:pt x="532" y="27570"/>
                    <a:pt x="505" y="27582"/>
                    <a:pt x="484" y="27597"/>
                  </a:cubicBezTo>
                  <a:cubicBezTo>
                    <a:pt x="323" y="27710"/>
                    <a:pt x="210" y="27877"/>
                    <a:pt x="135" y="28070"/>
                  </a:cubicBezTo>
                  <a:cubicBezTo>
                    <a:pt x="81" y="28209"/>
                    <a:pt x="48" y="28360"/>
                    <a:pt x="43" y="28532"/>
                  </a:cubicBezTo>
                  <a:cubicBezTo>
                    <a:pt x="1" y="29660"/>
                    <a:pt x="849" y="29987"/>
                    <a:pt x="1355" y="30181"/>
                  </a:cubicBezTo>
                  <a:cubicBezTo>
                    <a:pt x="1499" y="30235"/>
                    <a:pt x="1633" y="30289"/>
                    <a:pt x="1730" y="30348"/>
                  </a:cubicBezTo>
                  <a:cubicBezTo>
                    <a:pt x="5185" y="32400"/>
                    <a:pt x="8709" y="34474"/>
                    <a:pt x="12115" y="36473"/>
                  </a:cubicBezTo>
                  <a:cubicBezTo>
                    <a:pt x="14430" y="37837"/>
                    <a:pt x="16750" y="39201"/>
                    <a:pt x="19066" y="40566"/>
                  </a:cubicBezTo>
                  <a:cubicBezTo>
                    <a:pt x="19851" y="41033"/>
                    <a:pt x="20640" y="41323"/>
                    <a:pt x="21478" y="41457"/>
                  </a:cubicBezTo>
                  <a:cubicBezTo>
                    <a:pt x="22456" y="41613"/>
                    <a:pt x="23434" y="41764"/>
                    <a:pt x="24412" y="41914"/>
                  </a:cubicBezTo>
                  <a:cubicBezTo>
                    <a:pt x="26464" y="42231"/>
                    <a:pt x="28586" y="42558"/>
                    <a:pt x="30660" y="42935"/>
                  </a:cubicBezTo>
                  <a:cubicBezTo>
                    <a:pt x="30858" y="42972"/>
                    <a:pt x="31025" y="42989"/>
                    <a:pt x="31165" y="42989"/>
                  </a:cubicBezTo>
                  <a:cubicBezTo>
                    <a:pt x="31438" y="42989"/>
                    <a:pt x="31642" y="42924"/>
                    <a:pt x="31798" y="42823"/>
                  </a:cubicBezTo>
                  <a:cubicBezTo>
                    <a:pt x="31959" y="42709"/>
                    <a:pt x="32068" y="42553"/>
                    <a:pt x="32137" y="42382"/>
                  </a:cubicBezTo>
                  <a:cubicBezTo>
                    <a:pt x="32051" y="42226"/>
                    <a:pt x="32051" y="42005"/>
                    <a:pt x="32093" y="41678"/>
                  </a:cubicBezTo>
                  <a:cubicBezTo>
                    <a:pt x="33131" y="34468"/>
                    <a:pt x="34124" y="27254"/>
                    <a:pt x="35130" y="20039"/>
                  </a:cubicBezTo>
                  <a:cubicBezTo>
                    <a:pt x="35135" y="19975"/>
                    <a:pt x="35140" y="19910"/>
                    <a:pt x="35140" y="19834"/>
                  </a:cubicBezTo>
                  <a:cubicBezTo>
                    <a:pt x="35269" y="18911"/>
                    <a:pt x="35312" y="17971"/>
                    <a:pt x="35478" y="17046"/>
                  </a:cubicBezTo>
                  <a:cubicBezTo>
                    <a:pt x="35495" y="16965"/>
                    <a:pt x="35505" y="16880"/>
                    <a:pt x="35522" y="16794"/>
                  </a:cubicBezTo>
                  <a:lnTo>
                    <a:pt x="35559" y="16794"/>
                  </a:lnTo>
                  <a:cubicBezTo>
                    <a:pt x="35715" y="15639"/>
                    <a:pt x="35871" y="14478"/>
                    <a:pt x="36032" y="13318"/>
                  </a:cubicBezTo>
                  <a:cubicBezTo>
                    <a:pt x="36038" y="13286"/>
                    <a:pt x="36038" y="13258"/>
                    <a:pt x="36043" y="13226"/>
                  </a:cubicBezTo>
                  <a:cubicBezTo>
                    <a:pt x="36219" y="12083"/>
                    <a:pt x="36472" y="10949"/>
                    <a:pt x="36531" y="9794"/>
                  </a:cubicBezTo>
                  <a:cubicBezTo>
                    <a:pt x="36585" y="8693"/>
                    <a:pt x="36956" y="7634"/>
                    <a:pt x="36977" y="6538"/>
                  </a:cubicBezTo>
                  <a:cubicBezTo>
                    <a:pt x="37090" y="6098"/>
                    <a:pt x="37057" y="5619"/>
                    <a:pt x="37144" y="5180"/>
                  </a:cubicBezTo>
                  <a:cubicBezTo>
                    <a:pt x="37198" y="4922"/>
                    <a:pt x="37327" y="4379"/>
                    <a:pt x="37295" y="4287"/>
                  </a:cubicBezTo>
                  <a:lnTo>
                    <a:pt x="37295" y="4287"/>
                  </a:lnTo>
                  <a:cubicBezTo>
                    <a:pt x="37290" y="4290"/>
                    <a:pt x="37282" y="4291"/>
                    <a:pt x="37270" y="4291"/>
                  </a:cubicBezTo>
                  <a:cubicBezTo>
                    <a:pt x="37083" y="4291"/>
                    <a:pt x="36034" y="3980"/>
                    <a:pt x="35279" y="3863"/>
                  </a:cubicBezTo>
                  <a:cubicBezTo>
                    <a:pt x="27678" y="2686"/>
                    <a:pt x="20082" y="1505"/>
                    <a:pt x="12485" y="296"/>
                  </a:cubicBezTo>
                  <a:cubicBezTo>
                    <a:pt x="11858" y="198"/>
                    <a:pt x="11422" y="123"/>
                    <a:pt x="11103" y="123"/>
                  </a:cubicBezTo>
                  <a:cubicBezTo>
                    <a:pt x="10968" y="123"/>
                    <a:pt x="10854" y="136"/>
                    <a:pt x="10755" y="167"/>
                  </a:cubicBezTo>
                  <a:cubicBezTo>
                    <a:pt x="10665" y="119"/>
                    <a:pt x="10578" y="65"/>
                    <a:pt x="1049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0"/>
            <p:cNvSpPr/>
            <p:nvPr/>
          </p:nvSpPr>
          <p:spPr>
            <a:xfrm>
              <a:off x="2114750" y="2234225"/>
              <a:ext cx="995625" cy="794150"/>
            </a:xfrm>
            <a:custGeom>
              <a:rect b="b" l="l" r="r" t="t"/>
              <a:pathLst>
                <a:path extrusionOk="0" h="31766" w="39825">
                  <a:moveTo>
                    <a:pt x="3713" y="0"/>
                  </a:moveTo>
                  <a:cubicBezTo>
                    <a:pt x="3703" y="5"/>
                    <a:pt x="3698" y="10"/>
                    <a:pt x="3686" y="16"/>
                  </a:cubicBezTo>
                  <a:cubicBezTo>
                    <a:pt x="3621" y="59"/>
                    <a:pt x="3557" y="112"/>
                    <a:pt x="3504" y="166"/>
                  </a:cubicBezTo>
                  <a:cubicBezTo>
                    <a:pt x="3509" y="177"/>
                    <a:pt x="3520" y="182"/>
                    <a:pt x="3525" y="194"/>
                  </a:cubicBezTo>
                  <a:cubicBezTo>
                    <a:pt x="3633" y="338"/>
                    <a:pt x="3713" y="504"/>
                    <a:pt x="3762" y="698"/>
                  </a:cubicBezTo>
                  <a:cubicBezTo>
                    <a:pt x="3621" y="913"/>
                    <a:pt x="3530" y="1220"/>
                    <a:pt x="3482" y="1622"/>
                  </a:cubicBezTo>
                  <a:cubicBezTo>
                    <a:pt x="2402" y="9981"/>
                    <a:pt x="1274" y="18341"/>
                    <a:pt x="120" y="26689"/>
                  </a:cubicBezTo>
                  <a:cubicBezTo>
                    <a:pt x="65" y="27076"/>
                    <a:pt x="135" y="27806"/>
                    <a:pt x="23" y="27892"/>
                  </a:cubicBezTo>
                  <a:cubicBezTo>
                    <a:pt x="16" y="27897"/>
                    <a:pt x="6" y="27902"/>
                    <a:pt x="1" y="27902"/>
                  </a:cubicBezTo>
                  <a:cubicBezTo>
                    <a:pt x="76" y="27957"/>
                    <a:pt x="629" y="27924"/>
                    <a:pt x="931" y="27967"/>
                  </a:cubicBezTo>
                  <a:cubicBezTo>
                    <a:pt x="3472" y="28296"/>
                    <a:pt x="6023" y="28521"/>
                    <a:pt x="8575" y="28789"/>
                  </a:cubicBezTo>
                  <a:cubicBezTo>
                    <a:pt x="8599" y="28784"/>
                    <a:pt x="8633" y="28782"/>
                    <a:pt x="8673" y="28782"/>
                  </a:cubicBezTo>
                  <a:cubicBezTo>
                    <a:pt x="9083" y="28782"/>
                    <a:pt x="10250" y="29030"/>
                    <a:pt x="10670" y="29080"/>
                  </a:cubicBezTo>
                  <a:cubicBezTo>
                    <a:pt x="13619" y="29424"/>
                    <a:pt x="16564" y="29772"/>
                    <a:pt x="19512" y="30094"/>
                  </a:cubicBezTo>
                  <a:cubicBezTo>
                    <a:pt x="22902" y="30460"/>
                    <a:pt x="26293" y="30803"/>
                    <a:pt x="29683" y="31158"/>
                  </a:cubicBezTo>
                  <a:cubicBezTo>
                    <a:pt x="29705" y="31155"/>
                    <a:pt x="29730" y="31154"/>
                    <a:pt x="29757" y="31154"/>
                  </a:cubicBezTo>
                  <a:cubicBezTo>
                    <a:pt x="30140" y="31154"/>
                    <a:pt x="30989" y="31435"/>
                    <a:pt x="31277" y="31435"/>
                  </a:cubicBezTo>
                  <a:cubicBezTo>
                    <a:pt x="31291" y="31435"/>
                    <a:pt x="31304" y="31434"/>
                    <a:pt x="31315" y="31433"/>
                  </a:cubicBezTo>
                  <a:cubicBezTo>
                    <a:pt x="31418" y="31421"/>
                    <a:pt x="31511" y="31416"/>
                    <a:pt x="31594" y="31416"/>
                  </a:cubicBezTo>
                  <a:cubicBezTo>
                    <a:pt x="31984" y="31416"/>
                    <a:pt x="32181" y="31535"/>
                    <a:pt x="32282" y="31733"/>
                  </a:cubicBezTo>
                  <a:cubicBezTo>
                    <a:pt x="32470" y="31745"/>
                    <a:pt x="32664" y="31755"/>
                    <a:pt x="32852" y="31760"/>
                  </a:cubicBezTo>
                  <a:cubicBezTo>
                    <a:pt x="32901" y="31760"/>
                    <a:pt x="32943" y="31760"/>
                    <a:pt x="32986" y="31765"/>
                  </a:cubicBezTo>
                  <a:cubicBezTo>
                    <a:pt x="33144" y="31580"/>
                    <a:pt x="33360" y="31469"/>
                    <a:pt x="33658" y="31469"/>
                  </a:cubicBezTo>
                  <a:cubicBezTo>
                    <a:pt x="33888" y="31469"/>
                    <a:pt x="34167" y="31535"/>
                    <a:pt x="34506" y="31685"/>
                  </a:cubicBezTo>
                  <a:cubicBezTo>
                    <a:pt x="34557" y="31708"/>
                    <a:pt x="34613" y="31716"/>
                    <a:pt x="34673" y="31716"/>
                  </a:cubicBezTo>
                  <a:cubicBezTo>
                    <a:pt x="34819" y="31716"/>
                    <a:pt x="34985" y="31668"/>
                    <a:pt x="35135" y="31668"/>
                  </a:cubicBezTo>
                  <a:cubicBezTo>
                    <a:pt x="35140" y="31668"/>
                    <a:pt x="35145" y="31668"/>
                    <a:pt x="35151" y="31669"/>
                  </a:cubicBezTo>
                  <a:cubicBezTo>
                    <a:pt x="36092" y="31696"/>
                    <a:pt x="37037" y="31723"/>
                    <a:pt x="37977" y="31755"/>
                  </a:cubicBezTo>
                  <a:cubicBezTo>
                    <a:pt x="37950" y="31728"/>
                    <a:pt x="37923" y="31706"/>
                    <a:pt x="37897" y="31680"/>
                  </a:cubicBezTo>
                  <a:cubicBezTo>
                    <a:pt x="37816" y="31589"/>
                    <a:pt x="37762" y="31487"/>
                    <a:pt x="37724" y="31378"/>
                  </a:cubicBezTo>
                  <a:cubicBezTo>
                    <a:pt x="37885" y="31255"/>
                    <a:pt x="37929" y="31019"/>
                    <a:pt x="37929" y="30674"/>
                  </a:cubicBezTo>
                  <a:cubicBezTo>
                    <a:pt x="37923" y="29960"/>
                    <a:pt x="37999" y="29241"/>
                    <a:pt x="38047" y="28526"/>
                  </a:cubicBezTo>
                  <a:cubicBezTo>
                    <a:pt x="38014" y="28058"/>
                    <a:pt x="38095" y="27619"/>
                    <a:pt x="38133" y="27140"/>
                  </a:cubicBezTo>
                  <a:cubicBezTo>
                    <a:pt x="38165" y="26727"/>
                    <a:pt x="38175" y="26313"/>
                    <a:pt x="38181" y="25899"/>
                  </a:cubicBezTo>
                  <a:cubicBezTo>
                    <a:pt x="38116" y="25690"/>
                    <a:pt x="38219" y="25415"/>
                    <a:pt x="38230" y="25206"/>
                  </a:cubicBezTo>
                  <a:cubicBezTo>
                    <a:pt x="38509" y="20409"/>
                    <a:pt x="38788" y="15611"/>
                    <a:pt x="39090" y="10819"/>
                  </a:cubicBezTo>
                  <a:cubicBezTo>
                    <a:pt x="39207" y="10567"/>
                    <a:pt x="39395" y="10390"/>
                    <a:pt x="39653" y="10293"/>
                  </a:cubicBezTo>
                  <a:cubicBezTo>
                    <a:pt x="39658" y="10255"/>
                    <a:pt x="39658" y="10218"/>
                    <a:pt x="39663" y="10181"/>
                  </a:cubicBezTo>
                  <a:cubicBezTo>
                    <a:pt x="39502" y="9992"/>
                    <a:pt x="39476" y="9702"/>
                    <a:pt x="39509" y="9288"/>
                  </a:cubicBezTo>
                  <a:cubicBezTo>
                    <a:pt x="39626" y="7828"/>
                    <a:pt x="39648" y="6355"/>
                    <a:pt x="39760" y="4894"/>
                  </a:cubicBezTo>
                  <a:cubicBezTo>
                    <a:pt x="39824" y="4104"/>
                    <a:pt x="39675" y="3722"/>
                    <a:pt x="38740" y="3670"/>
                  </a:cubicBezTo>
                  <a:cubicBezTo>
                    <a:pt x="35989" y="3508"/>
                    <a:pt x="33249" y="3202"/>
                    <a:pt x="30499" y="3003"/>
                  </a:cubicBezTo>
                  <a:cubicBezTo>
                    <a:pt x="30102" y="2976"/>
                    <a:pt x="29864" y="2901"/>
                    <a:pt x="29747" y="2696"/>
                  </a:cubicBezTo>
                  <a:cubicBezTo>
                    <a:pt x="29683" y="2686"/>
                    <a:pt x="29613" y="2681"/>
                    <a:pt x="29542" y="2675"/>
                  </a:cubicBezTo>
                  <a:cubicBezTo>
                    <a:pt x="29301" y="2648"/>
                    <a:pt x="29065" y="2626"/>
                    <a:pt x="28823" y="2599"/>
                  </a:cubicBezTo>
                  <a:cubicBezTo>
                    <a:pt x="28768" y="2626"/>
                    <a:pt x="28710" y="2654"/>
                    <a:pt x="28646" y="2670"/>
                  </a:cubicBezTo>
                  <a:cubicBezTo>
                    <a:pt x="27620" y="2589"/>
                    <a:pt x="26593" y="2503"/>
                    <a:pt x="25567" y="2423"/>
                  </a:cubicBezTo>
                  <a:cubicBezTo>
                    <a:pt x="24015" y="2229"/>
                    <a:pt x="22451" y="2106"/>
                    <a:pt x="20893" y="1950"/>
                  </a:cubicBezTo>
                  <a:lnTo>
                    <a:pt x="20893" y="1950"/>
                  </a:lnTo>
                  <a:cubicBezTo>
                    <a:pt x="20904" y="1972"/>
                    <a:pt x="20920" y="1987"/>
                    <a:pt x="20931" y="2009"/>
                  </a:cubicBezTo>
                  <a:cubicBezTo>
                    <a:pt x="20442" y="1950"/>
                    <a:pt x="19948" y="1897"/>
                    <a:pt x="19460" y="1843"/>
                  </a:cubicBezTo>
                  <a:lnTo>
                    <a:pt x="19460" y="1837"/>
                  </a:lnTo>
                  <a:cubicBezTo>
                    <a:pt x="19271" y="1826"/>
                    <a:pt x="19083" y="1821"/>
                    <a:pt x="18895" y="1805"/>
                  </a:cubicBezTo>
                  <a:cubicBezTo>
                    <a:pt x="17477" y="1697"/>
                    <a:pt x="16043" y="1461"/>
                    <a:pt x="14650" y="1230"/>
                  </a:cubicBezTo>
                  <a:lnTo>
                    <a:pt x="14307" y="1176"/>
                  </a:lnTo>
                  <a:cubicBezTo>
                    <a:pt x="11756" y="886"/>
                    <a:pt x="9198" y="596"/>
                    <a:pt x="6646" y="306"/>
                  </a:cubicBezTo>
                  <a:cubicBezTo>
                    <a:pt x="6185" y="229"/>
                    <a:pt x="5723" y="161"/>
                    <a:pt x="5252" y="161"/>
                  </a:cubicBezTo>
                  <a:cubicBezTo>
                    <a:pt x="5235" y="161"/>
                    <a:pt x="5218" y="161"/>
                    <a:pt x="5201" y="161"/>
                  </a:cubicBezTo>
                  <a:cubicBezTo>
                    <a:pt x="4707" y="107"/>
                    <a:pt x="4207" y="59"/>
                    <a:pt x="371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0"/>
            <p:cNvSpPr/>
            <p:nvPr/>
          </p:nvSpPr>
          <p:spPr>
            <a:xfrm>
              <a:off x="5311075" y="2027375"/>
              <a:ext cx="576600" cy="641200"/>
            </a:xfrm>
            <a:custGeom>
              <a:rect b="b" l="l" r="r" t="t"/>
              <a:pathLst>
                <a:path extrusionOk="0" h="25648" w="23064">
                  <a:moveTo>
                    <a:pt x="21135" y="1"/>
                  </a:moveTo>
                  <a:cubicBezTo>
                    <a:pt x="20964" y="1"/>
                    <a:pt x="20786" y="55"/>
                    <a:pt x="20597" y="162"/>
                  </a:cubicBezTo>
                  <a:cubicBezTo>
                    <a:pt x="20227" y="372"/>
                    <a:pt x="19835" y="549"/>
                    <a:pt x="19422" y="737"/>
                  </a:cubicBezTo>
                  <a:cubicBezTo>
                    <a:pt x="18288" y="1252"/>
                    <a:pt x="17111" y="1784"/>
                    <a:pt x="16343" y="3009"/>
                  </a:cubicBezTo>
                  <a:cubicBezTo>
                    <a:pt x="15886" y="3734"/>
                    <a:pt x="15118" y="3858"/>
                    <a:pt x="14232" y="4003"/>
                  </a:cubicBezTo>
                  <a:cubicBezTo>
                    <a:pt x="13442" y="4126"/>
                    <a:pt x="12566" y="4266"/>
                    <a:pt x="11874" y="4890"/>
                  </a:cubicBezTo>
                  <a:cubicBezTo>
                    <a:pt x="11524" y="4734"/>
                    <a:pt x="11165" y="4652"/>
                    <a:pt x="10815" y="4578"/>
                  </a:cubicBezTo>
                  <a:cubicBezTo>
                    <a:pt x="10407" y="4491"/>
                    <a:pt x="10020" y="4406"/>
                    <a:pt x="9687" y="4196"/>
                  </a:cubicBezTo>
                  <a:cubicBezTo>
                    <a:pt x="9182" y="3869"/>
                    <a:pt x="8505" y="3498"/>
                    <a:pt x="7721" y="3498"/>
                  </a:cubicBezTo>
                  <a:cubicBezTo>
                    <a:pt x="7646" y="3498"/>
                    <a:pt x="7565" y="3504"/>
                    <a:pt x="7485" y="3509"/>
                  </a:cubicBezTo>
                  <a:cubicBezTo>
                    <a:pt x="7485" y="3509"/>
                    <a:pt x="3761" y="4416"/>
                    <a:pt x="2311" y="4545"/>
                  </a:cubicBezTo>
                  <a:cubicBezTo>
                    <a:pt x="1570" y="4610"/>
                    <a:pt x="1113" y="4647"/>
                    <a:pt x="838" y="4781"/>
                  </a:cubicBezTo>
                  <a:cubicBezTo>
                    <a:pt x="597" y="4761"/>
                    <a:pt x="361" y="4749"/>
                    <a:pt x="114" y="4739"/>
                  </a:cubicBezTo>
                  <a:cubicBezTo>
                    <a:pt x="76" y="4798"/>
                    <a:pt x="49" y="4868"/>
                    <a:pt x="22" y="4943"/>
                  </a:cubicBezTo>
                  <a:cubicBezTo>
                    <a:pt x="49" y="5577"/>
                    <a:pt x="0" y="6222"/>
                    <a:pt x="280" y="6893"/>
                  </a:cubicBezTo>
                  <a:cubicBezTo>
                    <a:pt x="307" y="6861"/>
                    <a:pt x="329" y="6834"/>
                    <a:pt x="355" y="6812"/>
                  </a:cubicBezTo>
                  <a:cubicBezTo>
                    <a:pt x="463" y="7580"/>
                    <a:pt x="587" y="8349"/>
                    <a:pt x="640" y="9123"/>
                  </a:cubicBezTo>
                  <a:cubicBezTo>
                    <a:pt x="684" y="9692"/>
                    <a:pt x="726" y="10261"/>
                    <a:pt x="774" y="10826"/>
                  </a:cubicBezTo>
                  <a:cubicBezTo>
                    <a:pt x="710" y="10836"/>
                    <a:pt x="640" y="10841"/>
                    <a:pt x="575" y="10853"/>
                  </a:cubicBezTo>
                  <a:cubicBezTo>
                    <a:pt x="796" y="12797"/>
                    <a:pt x="1016" y="14741"/>
                    <a:pt x="1237" y="16692"/>
                  </a:cubicBezTo>
                  <a:cubicBezTo>
                    <a:pt x="1237" y="17218"/>
                    <a:pt x="1225" y="17746"/>
                    <a:pt x="1220" y="18272"/>
                  </a:cubicBezTo>
                  <a:cubicBezTo>
                    <a:pt x="1199" y="19598"/>
                    <a:pt x="1398" y="20791"/>
                    <a:pt x="1790" y="22021"/>
                  </a:cubicBezTo>
                  <a:cubicBezTo>
                    <a:pt x="1812" y="22194"/>
                    <a:pt x="1827" y="22360"/>
                    <a:pt x="1849" y="22526"/>
                  </a:cubicBezTo>
                  <a:cubicBezTo>
                    <a:pt x="1902" y="22580"/>
                    <a:pt x="1892" y="22854"/>
                    <a:pt x="1892" y="22854"/>
                  </a:cubicBezTo>
                  <a:cubicBezTo>
                    <a:pt x="2005" y="22715"/>
                    <a:pt x="2268" y="22413"/>
                    <a:pt x="2429" y="22306"/>
                  </a:cubicBezTo>
                  <a:cubicBezTo>
                    <a:pt x="2632" y="22436"/>
                    <a:pt x="2874" y="22504"/>
                    <a:pt x="3166" y="22504"/>
                  </a:cubicBezTo>
                  <a:cubicBezTo>
                    <a:pt x="3246" y="22504"/>
                    <a:pt x="3330" y="22499"/>
                    <a:pt x="3417" y="22489"/>
                  </a:cubicBezTo>
                  <a:cubicBezTo>
                    <a:pt x="3520" y="22462"/>
                    <a:pt x="3627" y="22445"/>
                    <a:pt x="3746" y="22430"/>
                  </a:cubicBezTo>
                  <a:cubicBezTo>
                    <a:pt x="3767" y="22360"/>
                    <a:pt x="3778" y="22258"/>
                    <a:pt x="3821" y="22247"/>
                  </a:cubicBezTo>
                  <a:cubicBezTo>
                    <a:pt x="3844" y="22239"/>
                    <a:pt x="3865" y="22236"/>
                    <a:pt x="3885" y="22236"/>
                  </a:cubicBezTo>
                  <a:cubicBezTo>
                    <a:pt x="3979" y="22236"/>
                    <a:pt x="4021" y="22317"/>
                    <a:pt x="4030" y="22424"/>
                  </a:cubicBezTo>
                  <a:cubicBezTo>
                    <a:pt x="4197" y="22435"/>
                    <a:pt x="4314" y="22494"/>
                    <a:pt x="4299" y="22687"/>
                  </a:cubicBezTo>
                  <a:cubicBezTo>
                    <a:pt x="4317" y="22687"/>
                    <a:pt x="4334" y="22686"/>
                    <a:pt x="4351" y="22686"/>
                  </a:cubicBezTo>
                  <a:cubicBezTo>
                    <a:pt x="4512" y="22686"/>
                    <a:pt x="4621" y="22736"/>
                    <a:pt x="4572" y="22945"/>
                  </a:cubicBezTo>
                  <a:cubicBezTo>
                    <a:pt x="4635" y="22919"/>
                    <a:pt x="4690" y="22908"/>
                    <a:pt x="4740" y="22908"/>
                  </a:cubicBezTo>
                  <a:cubicBezTo>
                    <a:pt x="4917" y="22908"/>
                    <a:pt x="5019" y="23056"/>
                    <a:pt x="5100" y="23241"/>
                  </a:cubicBezTo>
                  <a:lnTo>
                    <a:pt x="5078" y="23219"/>
                  </a:lnTo>
                  <a:lnTo>
                    <a:pt x="5078" y="23219"/>
                  </a:lnTo>
                  <a:cubicBezTo>
                    <a:pt x="5502" y="24347"/>
                    <a:pt x="6727" y="24111"/>
                    <a:pt x="7500" y="24649"/>
                  </a:cubicBezTo>
                  <a:cubicBezTo>
                    <a:pt x="8000" y="24991"/>
                    <a:pt x="8505" y="25121"/>
                    <a:pt x="9002" y="25121"/>
                  </a:cubicBezTo>
                  <a:cubicBezTo>
                    <a:pt x="9835" y="25121"/>
                    <a:pt x="10642" y="24755"/>
                    <a:pt x="11353" y="24411"/>
                  </a:cubicBezTo>
                  <a:cubicBezTo>
                    <a:pt x="11735" y="24226"/>
                    <a:pt x="12008" y="24110"/>
                    <a:pt x="12248" y="24110"/>
                  </a:cubicBezTo>
                  <a:cubicBezTo>
                    <a:pt x="12510" y="24110"/>
                    <a:pt x="12734" y="24248"/>
                    <a:pt x="13023" y="24584"/>
                  </a:cubicBezTo>
                  <a:cubicBezTo>
                    <a:pt x="13114" y="24691"/>
                    <a:pt x="13216" y="24788"/>
                    <a:pt x="13324" y="24879"/>
                  </a:cubicBezTo>
                  <a:cubicBezTo>
                    <a:pt x="13647" y="25159"/>
                    <a:pt x="14022" y="25385"/>
                    <a:pt x="14361" y="25648"/>
                  </a:cubicBezTo>
                  <a:cubicBezTo>
                    <a:pt x="14463" y="25636"/>
                    <a:pt x="14559" y="25599"/>
                    <a:pt x="14656" y="25556"/>
                  </a:cubicBezTo>
                  <a:cubicBezTo>
                    <a:pt x="14869" y="25460"/>
                    <a:pt x="15076" y="25329"/>
                    <a:pt x="15313" y="25329"/>
                  </a:cubicBezTo>
                  <a:cubicBezTo>
                    <a:pt x="15368" y="25329"/>
                    <a:pt x="15425" y="25336"/>
                    <a:pt x="15484" y="25353"/>
                  </a:cubicBezTo>
                  <a:cubicBezTo>
                    <a:pt x="15414" y="24917"/>
                    <a:pt x="15623" y="24676"/>
                    <a:pt x="16032" y="24562"/>
                  </a:cubicBezTo>
                  <a:cubicBezTo>
                    <a:pt x="16317" y="23654"/>
                    <a:pt x="15844" y="22682"/>
                    <a:pt x="16310" y="21780"/>
                  </a:cubicBezTo>
                  <a:cubicBezTo>
                    <a:pt x="16489" y="21441"/>
                    <a:pt x="16626" y="21103"/>
                    <a:pt x="16893" y="21103"/>
                  </a:cubicBezTo>
                  <a:cubicBezTo>
                    <a:pt x="17017" y="21103"/>
                    <a:pt x="17169" y="21175"/>
                    <a:pt x="17366" y="21353"/>
                  </a:cubicBezTo>
                  <a:lnTo>
                    <a:pt x="17366" y="21353"/>
                  </a:lnTo>
                  <a:cubicBezTo>
                    <a:pt x="17363" y="21352"/>
                    <a:pt x="17361" y="21350"/>
                    <a:pt x="17359" y="21349"/>
                  </a:cubicBezTo>
                  <a:lnTo>
                    <a:pt x="17359" y="21349"/>
                  </a:lnTo>
                  <a:lnTo>
                    <a:pt x="17386" y="21371"/>
                  </a:lnTo>
                  <a:cubicBezTo>
                    <a:pt x="17379" y="21365"/>
                    <a:pt x="17372" y="21359"/>
                    <a:pt x="17366" y="21353"/>
                  </a:cubicBezTo>
                  <a:lnTo>
                    <a:pt x="17366" y="21353"/>
                  </a:lnTo>
                  <a:cubicBezTo>
                    <a:pt x="17532" y="21439"/>
                    <a:pt x="17688" y="21498"/>
                    <a:pt x="17806" y="21498"/>
                  </a:cubicBezTo>
                  <a:cubicBezTo>
                    <a:pt x="17987" y="21498"/>
                    <a:pt x="18078" y="21360"/>
                    <a:pt x="17981" y="20969"/>
                  </a:cubicBezTo>
                  <a:cubicBezTo>
                    <a:pt x="17837" y="20362"/>
                    <a:pt x="18003" y="19905"/>
                    <a:pt x="18427" y="19502"/>
                  </a:cubicBezTo>
                  <a:cubicBezTo>
                    <a:pt x="18433" y="19077"/>
                    <a:pt x="18599" y="18755"/>
                    <a:pt x="18997" y="18572"/>
                  </a:cubicBezTo>
                  <a:lnTo>
                    <a:pt x="19035" y="18508"/>
                  </a:lnTo>
                  <a:cubicBezTo>
                    <a:pt x="19169" y="18428"/>
                    <a:pt x="19298" y="18346"/>
                    <a:pt x="19432" y="18266"/>
                  </a:cubicBezTo>
                  <a:cubicBezTo>
                    <a:pt x="20726" y="18036"/>
                    <a:pt x="22221" y="16434"/>
                    <a:pt x="22377" y="15140"/>
                  </a:cubicBezTo>
                  <a:cubicBezTo>
                    <a:pt x="22397" y="14973"/>
                    <a:pt x="22419" y="14801"/>
                    <a:pt x="22446" y="14629"/>
                  </a:cubicBezTo>
                  <a:cubicBezTo>
                    <a:pt x="22521" y="14113"/>
                    <a:pt x="22618" y="13603"/>
                    <a:pt x="22699" y="13092"/>
                  </a:cubicBezTo>
                  <a:cubicBezTo>
                    <a:pt x="22280" y="12529"/>
                    <a:pt x="22816" y="11621"/>
                    <a:pt x="22172" y="11078"/>
                  </a:cubicBezTo>
                  <a:cubicBezTo>
                    <a:pt x="22156" y="10680"/>
                    <a:pt x="22139" y="10347"/>
                    <a:pt x="22145" y="10068"/>
                  </a:cubicBezTo>
                  <a:cubicBezTo>
                    <a:pt x="22199" y="9982"/>
                    <a:pt x="22248" y="9901"/>
                    <a:pt x="22268" y="9821"/>
                  </a:cubicBezTo>
                  <a:cubicBezTo>
                    <a:pt x="22355" y="9504"/>
                    <a:pt x="22409" y="9192"/>
                    <a:pt x="22435" y="8881"/>
                  </a:cubicBezTo>
                  <a:cubicBezTo>
                    <a:pt x="22446" y="8870"/>
                    <a:pt x="22446" y="8865"/>
                    <a:pt x="22451" y="8859"/>
                  </a:cubicBezTo>
                  <a:cubicBezTo>
                    <a:pt x="22451" y="8843"/>
                    <a:pt x="22972" y="8741"/>
                    <a:pt x="22972" y="8725"/>
                  </a:cubicBezTo>
                  <a:cubicBezTo>
                    <a:pt x="23064" y="7570"/>
                    <a:pt x="22295" y="6528"/>
                    <a:pt x="22139" y="5400"/>
                  </a:cubicBezTo>
                  <a:cubicBezTo>
                    <a:pt x="22027" y="4771"/>
                    <a:pt x="21973" y="4132"/>
                    <a:pt x="21887" y="3498"/>
                  </a:cubicBezTo>
                  <a:cubicBezTo>
                    <a:pt x="21849" y="3202"/>
                    <a:pt x="21802" y="2907"/>
                    <a:pt x="21747" y="2611"/>
                  </a:cubicBezTo>
                  <a:cubicBezTo>
                    <a:pt x="21693" y="2423"/>
                    <a:pt x="21673" y="2241"/>
                    <a:pt x="21651" y="2069"/>
                  </a:cubicBezTo>
                  <a:cubicBezTo>
                    <a:pt x="21597" y="1746"/>
                    <a:pt x="21544" y="1424"/>
                    <a:pt x="21500" y="1102"/>
                  </a:cubicBezTo>
                  <a:cubicBezTo>
                    <a:pt x="21425" y="876"/>
                    <a:pt x="21383" y="598"/>
                    <a:pt x="21194" y="543"/>
                  </a:cubicBezTo>
                  <a:cubicBezTo>
                    <a:pt x="21178" y="355"/>
                    <a:pt x="21194" y="178"/>
                    <a:pt x="21232" y="17"/>
                  </a:cubicBezTo>
                  <a:cubicBezTo>
                    <a:pt x="21200" y="11"/>
                    <a:pt x="21167" y="1"/>
                    <a:pt x="2113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0"/>
            <p:cNvSpPr/>
            <p:nvPr/>
          </p:nvSpPr>
          <p:spPr>
            <a:xfrm>
              <a:off x="5929025" y="1330075"/>
              <a:ext cx="820225" cy="710775"/>
            </a:xfrm>
            <a:custGeom>
              <a:rect b="b" l="l" r="r" t="t"/>
              <a:pathLst>
                <a:path extrusionOk="0" h="28431" w="32809">
                  <a:moveTo>
                    <a:pt x="27044" y="1"/>
                  </a:moveTo>
                  <a:cubicBezTo>
                    <a:pt x="26840" y="1"/>
                    <a:pt x="26642" y="53"/>
                    <a:pt x="26448" y="102"/>
                  </a:cubicBezTo>
                  <a:cubicBezTo>
                    <a:pt x="26394" y="118"/>
                    <a:pt x="26340" y="135"/>
                    <a:pt x="26287" y="145"/>
                  </a:cubicBezTo>
                  <a:cubicBezTo>
                    <a:pt x="25851" y="253"/>
                    <a:pt x="25417" y="382"/>
                    <a:pt x="24998" y="511"/>
                  </a:cubicBezTo>
                  <a:cubicBezTo>
                    <a:pt x="24051" y="790"/>
                    <a:pt x="23155" y="1059"/>
                    <a:pt x="22263" y="1085"/>
                  </a:cubicBezTo>
                  <a:cubicBezTo>
                    <a:pt x="19980" y="1156"/>
                    <a:pt x="18829" y="2590"/>
                    <a:pt x="17723" y="3970"/>
                  </a:cubicBezTo>
                  <a:lnTo>
                    <a:pt x="17637" y="4077"/>
                  </a:lnTo>
                  <a:cubicBezTo>
                    <a:pt x="17106" y="4739"/>
                    <a:pt x="16778" y="5507"/>
                    <a:pt x="16461" y="6249"/>
                  </a:cubicBezTo>
                  <a:cubicBezTo>
                    <a:pt x="16005" y="7328"/>
                    <a:pt x="15569" y="8349"/>
                    <a:pt x="14542" y="8939"/>
                  </a:cubicBezTo>
                  <a:cubicBezTo>
                    <a:pt x="14237" y="9111"/>
                    <a:pt x="14065" y="9460"/>
                    <a:pt x="14103" y="9820"/>
                  </a:cubicBezTo>
                  <a:cubicBezTo>
                    <a:pt x="14140" y="10137"/>
                    <a:pt x="14339" y="10385"/>
                    <a:pt x="14613" y="10471"/>
                  </a:cubicBezTo>
                  <a:cubicBezTo>
                    <a:pt x="14973" y="10578"/>
                    <a:pt x="15005" y="10702"/>
                    <a:pt x="15032" y="11282"/>
                  </a:cubicBezTo>
                  <a:cubicBezTo>
                    <a:pt x="15043" y="11588"/>
                    <a:pt x="15058" y="11937"/>
                    <a:pt x="15214" y="12265"/>
                  </a:cubicBezTo>
                  <a:cubicBezTo>
                    <a:pt x="15284" y="12416"/>
                    <a:pt x="15355" y="12631"/>
                    <a:pt x="15295" y="12792"/>
                  </a:cubicBezTo>
                  <a:cubicBezTo>
                    <a:pt x="15226" y="12958"/>
                    <a:pt x="15016" y="13076"/>
                    <a:pt x="14849" y="13147"/>
                  </a:cubicBezTo>
                  <a:cubicBezTo>
                    <a:pt x="14393" y="13334"/>
                    <a:pt x="14022" y="13662"/>
                    <a:pt x="13721" y="14139"/>
                  </a:cubicBezTo>
                  <a:cubicBezTo>
                    <a:pt x="13211" y="14945"/>
                    <a:pt x="12394" y="15150"/>
                    <a:pt x="11443" y="15381"/>
                  </a:cubicBezTo>
                  <a:cubicBezTo>
                    <a:pt x="10815" y="15537"/>
                    <a:pt x="10170" y="15698"/>
                    <a:pt x="9585" y="16053"/>
                  </a:cubicBezTo>
                  <a:cubicBezTo>
                    <a:pt x="8876" y="15714"/>
                    <a:pt x="8160" y="15547"/>
                    <a:pt x="7398" y="15547"/>
                  </a:cubicBezTo>
                  <a:cubicBezTo>
                    <a:pt x="5883" y="15547"/>
                    <a:pt x="4438" y="16251"/>
                    <a:pt x="3278" y="16815"/>
                  </a:cubicBezTo>
                  <a:cubicBezTo>
                    <a:pt x="2724" y="17089"/>
                    <a:pt x="2343" y="17595"/>
                    <a:pt x="2262" y="18168"/>
                  </a:cubicBezTo>
                  <a:cubicBezTo>
                    <a:pt x="2182" y="18728"/>
                    <a:pt x="2385" y="19271"/>
                    <a:pt x="2821" y="19663"/>
                  </a:cubicBezTo>
                  <a:cubicBezTo>
                    <a:pt x="3530" y="20302"/>
                    <a:pt x="3551" y="20903"/>
                    <a:pt x="2886" y="21741"/>
                  </a:cubicBezTo>
                  <a:cubicBezTo>
                    <a:pt x="2192" y="22611"/>
                    <a:pt x="1440" y="23397"/>
                    <a:pt x="656" y="24074"/>
                  </a:cubicBezTo>
                  <a:cubicBezTo>
                    <a:pt x="414" y="24282"/>
                    <a:pt x="161" y="24535"/>
                    <a:pt x="0" y="24847"/>
                  </a:cubicBezTo>
                  <a:cubicBezTo>
                    <a:pt x="37" y="24847"/>
                    <a:pt x="76" y="24852"/>
                    <a:pt x="108" y="24863"/>
                  </a:cubicBezTo>
                  <a:cubicBezTo>
                    <a:pt x="263" y="24900"/>
                    <a:pt x="387" y="25008"/>
                    <a:pt x="457" y="25142"/>
                  </a:cubicBezTo>
                  <a:cubicBezTo>
                    <a:pt x="312" y="25443"/>
                    <a:pt x="307" y="25765"/>
                    <a:pt x="484" y="26174"/>
                  </a:cubicBezTo>
                  <a:cubicBezTo>
                    <a:pt x="650" y="26564"/>
                    <a:pt x="890" y="26676"/>
                    <a:pt x="1149" y="26676"/>
                  </a:cubicBezTo>
                  <a:cubicBezTo>
                    <a:pt x="1425" y="26676"/>
                    <a:pt x="1723" y="26549"/>
                    <a:pt x="1978" y="26496"/>
                  </a:cubicBezTo>
                  <a:cubicBezTo>
                    <a:pt x="4755" y="25948"/>
                    <a:pt x="7510" y="25314"/>
                    <a:pt x="10294" y="24783"/>
                  </a:cubicBezTo>
                  <a:cubicBezTo>
                    <a:pt x="10554" y="24734"/>
                    <a:pt x="10869" y="24562"/>
                    <a:pt x="11175" y="24562"/>
                  </a:cubicBezTo>
                  <a:cubicBezTo>
                    <a:pt x="11242" y="24562"/>
                    <a:pt x="11308" y="24570"/>
                    <a:pt x="11373" y="24589"/>
                  </a:cubicBezTo>
                  <a:cubicBezTo>
                    <a:pt x="11792" y="24545"/>
                    <a:pt x="12206" y="24471"/>
                    <a:pt x="12615" y="24384"/>
                  </a:cubicBezTo>
                  <a:cubicBezTo>
                    <a:pt x="12615" y="24364"/>
                    <a:pt x="12608" y="24342"/>
                    <a:pt x="12608" y="24320"/>
                  </a:cubicBezTo>
                  <a:lnTo>
                    <a:pt x="21844" y="22423"/>
                  </a:lnTo>
                  <a:cubicBezTo>
                    <a:pt x="21859" y="22418"/>
                    <a:pt x="21871" y="22413"/>
                    <a:pt x="21886" y="22413"/>
                  </a:cubicBezTo>
                  <a:cubicBezTo>
                    <a:pt x="21956" y="22397"/>
                    <a:pt x="22021" y="22386"/>
                    <a:pt x="22091" y="22370"/>
                  </a:cubicBezTo>
                  <a:cubicBezTo>
                    <a:pt x="22102" y="22483"/>
                    <a:pt x="22117" y="22584"/>
                    <a:pt x="22139" y="22681"/>
                  </a:cubicBezTo>
                  <a:cubicBezTo>
                    <a:pt x="22719" y="23584"/>
                    <a:pt x="23703" y="24255"/>
                    <a:pt x="24589" y="24808"/>
                  </a:cubicBezTo>
                  <a:cubicBezTo>
                    <a:pt x="25239" y="25217"/>
                    <a:pt x="25970" y="25743"/>
                    <a:pt x="26733" y="26040"/>
                  </a:cubicBezTo>
                  <a:cubicBezTo>
                    <a:pt x="26749" y="26045"/>
                    <a:pt x="26765" y="26050"/>
                    <a:pt x="26781" y="26055"/>
                  </a:cubicBezTo>
                  <a:cubicBezTo>
                    <a:pt x="26926" y="26098"/>
                    <a:pt x="27071" y="26142"/>
                    <a:pt x="27217" y="26184"/>
                  </a:cubicBezTo>
                  <a:cubicBezTo>
                    <a:pt x="27318" y="26211"/>
                    <a:pt x="27420" y="26233"/>
                    <a:pt x="27527" y="26244"/>
                  </a:cubicBezTo>
                  <a:cubicBezTo>
                    <a:pt x="27576" y="26249"/>
                    <a:pt x="27614" y="26281"/>
                    <a:pt x="27636" y="26318"/>
                  </a:cubicBezTo>
                  <a:cubicBezTo>
                    <a:pt x="28860" y="26700"/>
                    <a:pt x="30069" y="27114"/>
                    <a:pt x="31192" y="27699"/>
                  </a:cubicBezTo>
                  <a:cubicBezTo>
                    <a:pt x="31390" y="27801"/>
                    <a:pt x="31551" y="27860"/>
                    <a:pt x="31680" y="27893"/>
                  </a:cubicBezTo>
                  <a:cubicBezTo>
                    <a:pt x="31819" y="28049"/>
                    <a:pt x="31955" y="28220"/>
                    <a:pt x="32072" y="28425"/>
                  </a:cubicBezTo>
                  <a:lnTo>
                    <a:pt x="32077" y="28430"/>
                  </a:lnTo>
                  <a:cubicBezTo>
                    <a:pt x="32518" y="28334"/>
                    <a:pt x="32701" y="27952"/>
                    <a:pt x="32808" y="27630"/>
                  </a:cubicBezTo>
                  <a:lnTo>
                    <a:pt x="32808" y="27630"/>
                  </a:lnTo>
                  <a:cubicBezTo>
                    <a:pt x="32685" y="27651"/>
                    <a:pt x="32551" y="27667"/>
                    <a:pt x="32411" y="27667"/>
                  </a:cubicBezTo>
                  <a:lnTo>
                    <a:pt x="32406" y="27667"/>
                  </a:lnTo>
                  <a:cubicBezTo>
                    <a:pt x="32347" y="27667"/>
                    <a:pt x="32293" y="27657"/>
                    <a:pt x="32238" y="27640"/>
                  </a:cubicBezTo>
                  <a:cubicBezTo>
                    <a:pt x="32298" y="27501"/>
                    <a:pt x="32347" y="27329"/>
                    <a:pt x="32406" y="27136"/>
                  </a:cubicBezTo>
                  <a:cubicBezTo>
                    <a:pt x="32347" y="27071"/>
                    <a:pt x="32238" y="26953"/>
                    <a:pt x="32245" y="26947"/>
                  </a:cubicBezTo>
                  <a:cubicBezTo>
                    <a:pt x="32545" y="26635"/>
                    <a:pt x="32690" y="26323"/>
                    <a:pt x="32739" y="26001"/>
                  </a:cubicBezTo>
                  <a:cubicBezTo>
                    <a:pt x="32761" y="25879"/>
                    <a:pt x="32766" y="25750"/>
                    <a:pt x="32761" y="25621"/>
                  </a:cubicBezTo>
                  <a:cubicBezTo>
                    <a:pt x="32739" y="25041"/>
                    <a:pt x="32496" y="24449"/>
                    <a:pt x="32389" y="23863"/>
                  </a:cubicBezTo>
                  <a:cubicBezTo>
                    <a:pt x="32250" y="23112"/>
                    <a:pt x="32035" y="21957"/>
                    <a:pt x="31879" y="21005"/>
                  </a:cubicBezTo>
                  <a:cubicBezTo>
                    <a:pt x="31896" y="20737"/>
                    <a:pt x="31928" y="20506"/>
                    <a:pt x="31992" y="20313"/>
                  </a:cubicBezTo>
                  <a:lnTo>
                    <a:pt x="31960" y="20313"/>
                  </a:lnTo>
                  <a:cubicBezTo>
                    <a:pt x="31901" y="20313"/>
                    <a:pt x="31847" y="20302"/>
                    <a:pt x="31794" y="20286"/>
                  </a:cubicBezTo>
                  <a:cubicBezTo>
                    <a:pt x="31643" y="19110"/>
                    <a:pt x="31556" y="17927"/>
                    <a:pt x="31626" y="16730"/>
                  </a:cubicBezTo>
                  <a:cubicBezTo>
                    <a:pt x="31653" y="16273"/>
                    <a:pt x="31658" y="15815"/>
                    <a:pt x="31594" y="15371"/>
                  </a:cubicBezTo>
                  <a:cubicBezTo>
                    <a:pt x="31600" y="15354"/>
                    <a:pt x="31611" y="15338"/>
                    <a:pt x="31621" y="15327"/>
                  </a:cubicBezTo>
                  <a:cubicBezTo>
                    <a:pt x="31605" y="15322"/>
                    <a:pt x="31594" y="15311"/>
                    <a:pt x="31578" y="15306"/>
                  </a:cubicBezTo>
                  <a:cubicBezTo>
                    <a:pt x="31541" y="15048"/>
                    <a:pt x="31471" y="14801"/>
                    <a:pt x="31368" y="14553"/>
                  </a:cubicBezTo>
                  <a:cubicBezTo>
                    <a:pt x="31036" y="14365"/>
                    <a:pt x="31020" y="14070"/>
                    <a:pt x="31090" y="13742"/>
                  </a:cubicBezTo>
                  <a:cubicBezTo>
                    <a:pt x="30182" y="12738"/>
                    <a:pt x="30627" y="11421"/>
                    <a:pt x="30299" y="10283"/>
                  </a:cubicBezTo>
                  <a:cubicBezTo>
                    <a:pt x="30036" y="10191"/>
                    <a:pt x="30026" y="9971"/>
                    <a:pt x="30026" y="9745"/>
                  </a:cubicBezTo>
                  <a:cubicBezTo>
                    <a:pt x="30023" y="9745"/>
                    <a:pt x="30019" y="9745"/>
                    <a:pt x="30016" y="9745"/>
                  </a:cubicBezTo>
                  <a:cubicBezTo>
                    <a:pt x="29012" y="9745"/>
                    <a:pt x="29257" y="8986"/>
                    <a:pt x="29230" y="8397"/>
                  </a:cubicBezTo>
                  <a:cubicBezTo>
                    <a:pt x="28548" y="7484"/>
                    <a:pt x="28226" y="6485"/>
                    <a:pt x="28527" y="5346"/>
                  </a:cubicBezTo>
                  <a:cubicBezTo>
                    <a:pt x="28764" y="4437"/>
                    <a:pt x="28162" y="3658"/>
                    <a:pt x="28156" y="2788"/>
                  </a:cubicBezTo>
                  <a:cubicBezTo>
                    <a:pt x="27721" y="2439"/>
                    <a:pt x="27517" y="1875"/>
                    <a:pt x="27485" y="1429"/>
                  </a:cubicBezTo>
                  <a:cubicBezTo>
                    <a:pt x="27468" y="930"/>
                    <a:pt x="27527" y="564"/>
                    <a:pt x="27721" y="286"/>
                  </a:cubicBezTo>
                  <a:cubicBezTo>
                    <a:pt x="27710" y="274"/>
                    <a:pt x="27705" y="264"/>
                    <a:pt x="27694" y="253"/>
                  </a:cubicBezTo>
                  <a:cubicBezTo>
                    <a:pt x="27576" y="140"/>
                    <a:pt x="27371" y="1"/>
                    <a:pt x="2704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0"/>
            <p:cNvSpPr/>
            <p:nvPr/>
          </p:nvSpPr>
          <p:spPr>
            <a:xfrm>
              <a:off x="5840500" y="1889325"/>
              <a:ext cx="769600" cy="507500"/>
            </a:xfrm>
            <a:custGeom>
              <a:rect b="b" l="l" r="r" t="t"/>
              <a:pathLst>
                <a:path extrusionOk="0" h="20300" w="30784">
                  <a:moveTo>
                    <a:pt x="25632" y="0"/>
                  </a:moveTo>
                  <a:cubicBezTo>
                    <a:pt x="25562" y="16"/>
                    <a:pt x="25497" y="27"/>
                    <a:pt x="25427" y="43"/>
                  </a:cubicBezTo>
                  <a:cubicBezTo>
                    <a:pt x="25412" y="43"/>
                    <a:pt x="25400" y="48"/>
                    <a:pt x="25385" y="53"/>
                  </a:cubicBezTo>
                  <a:lnTo>
                    <a:pt x="16149" y="1950"/>
                  </a:lnTo>
                  <a:cubicBezTo>
                    <a:pt x="16149" y="1972"/>
                    <a:pt x="16156" y="1994"/>
                    <a:pt x="16156" y="2014"/>
                  </a:cubicBezTo>
                  <a:cubicBezTo>
                    <a:pt x="15747" y="2101"/>
                    <a:pt x="15333" y="2175"/>
                    <a:pt x="14914" y="2219"/>
                  </a:cubicBezTo>
                  <a:cubicBezTo>
                    <a:pt x="14849" y="2200"/>
                    <a:pt x="14783" y="2192"/>
                    <a:pt x="14716" y="2192"/>
                  </a:cubicBezTo>
                  <a:cubicBezTo>
                    <a:pt x="14410" y="2192"/>
                    <a:pt x="14095" y="2364"/>
                    <a:pt x="13835" y="2413"/>
                  </a:cubicBezTo>
                  <a:cubicBezTo>
                    <a:pt x="11051" y="2944"/>
                    <a:pt x="8296" y="3578"/>
                    <a:pt x="5519" y="4126"/>
                  </a:cubicBezTo>
                  <a:cubicBezTo>
                    <a:pt x="5264" y="4179"/>
                    <a:pt x="4966" y="4306"/>
                    <a:pt x="4690" y="4306"/>
                  </a:cubicBezTo>
                  <a:cubicBezTo>
                    <a:pt x="4431" y="4306"/>
                    <a:pt x="4191" y="4194"/>
                    <a:pt x="4025" y="3804"/>
                  </a:cubicBezTo>
                  <a:cubicBezTo>
                    <a:pt x="3848" y="3395"/>
                    <a:pt x="3853" y="3073"/>
                    <a:pt x="3998" y="2772"/>
                  </a:cubicBezTo>
                  <a:cubicBezTo>
                    <a:pt x="3928" y="2638"/>
                    <a:pt x="3804" y="2530"/>
                    <a:pt x="3649" y="2493"/>
                  </a:cubicBezTo>
                  <a:cubicBezTo>
                    <a:pt x="3617" y="2482"/>
                    <a:pt x="3578" y="2477"/>
                    <a:pt x="3541" y="2477"/>
                  </a:cubicBezTo>
                  <a:lnTo>
                    <a:pt x="3526" y="2477"/>
                  </a:lnTo>
                  <a:cubicBezTo>
                    <a:pt x="3337" y="2477"/>
                    <a:pt x="3166" y="2574"/>
                    <a:pt x="3063" y="2735"/>
                  </a:cubicBezTo>
                  <a:cubicBezTo>
                    <a:pt x="2779" y="3212"/>
                    <a:pt x="2403" y="3385"/>
                    <a:pt x="1999" y="3573"/>
                  </a:cubicBezTo>
                  <a:cubicBezTo>
                    <a:pt x="1699" y="3707"/>
                    <a:pt x="1381" y="3852"/>
                    <a:pt x="1124" y="4115"/>
                  </a:cubicBezTo>
                  <a:cubicBezTo>
                    <a:pt x="1059" y="4186"/>
                    <a:pt x="984" y="4250"/>
                    <a:pt x="915" y="4320"/>
                  </a:cubicBezTo>
                  <a:cubicBezTo>
                    <a:pt x="603" y="4605"/>
                    <a:pt x="194" y="4985"/>
                    <a:pt x="55" y="5539"/>
                  </a:cubicBezTo>
                  <a:cubicBezTo>
                    <a:pt x="17" y="5700"/>
                    <a:pt x="1" y="5877"/>
                    <a:pt x="17" y="6065"/>
                  </a:cubicBezTo>
                  <a:cubicBezTo>
                    <a:pt x="206" y="6120"/>
                    <a:pt x="248" y="6398"/>
                    <a:pt x="323" y="6624"/>
                  </a:cubicBezTo>
                  <a:cubicBezTo>
                    <a:pt x="367" y="6946"/>
                    <a:pt x="420" y="7268"/>
                    <a:pt x="474" y="7591"/>
                  </a:cubicBezTo>
                  <a:cubicBezTo>
                    <a:pt x="496" y="7763"/>
                    <a:pt x="516" y="7945"/>
                    <a:pt x="570" y="8133"/>
                  </a:cubicBezTo>
                  <a:cubicBezTo>
                    <a:pt x="625" y="8429"/>
                    <a:pt x="672" y="8724"/>
                    <a:pt x="710" y="9020"/>
                  </a:cubicBezTo>
                  <a:cubicBezTo>
                    <a:pt x="796" y="9654"/>
                    <a:pt x="850" y="10293"/>
                    <a:pt x="962" y="10922"/>
                  </a:cubicBezTo>
                  <a:cubicBezTo>
                    <a:pt x="1118" y="12050"/>
                    <a:pt x="1527" y="14225"/>
                    <a:pt x="1656" y="14225"/>
                  </a:cubicBezTo>
                  <a:cubicBezTo>
                    <a:pt x="1704" y="14225"/>
                    <a:pt x="1748" y="14231"/>
                    <a:pt x="1795" y="14247"/>
                  </a:cubicBezTo>
                  <a:cubicBezTo>
                    <a:pt x="2080" y="15956"/>
                    <a:pt x="2381" y="17669"/>
                    <a:pt x="2660" y="19378"/>
                  </a:cubicBezTo>
                  <a:cubicBezTo>
                    <a:pt x="2759" y="19983"/>
                    <a:pt x="2978" y="20300"/>
                    <a:pt x="3516" y="20300"/>
                  </a:cubicBezTo>
                  <a:cubicBezTo>
                    <a:pt x="3628" y="20300"/>
                    <a:pt x="3754" y="20286"/>
                    <a:pt x="3896" y="20258"/>
                  </a:cubicBezTo>
                  <a:cubicBezTo>
                    <a:pt x="5212" y="20000"/>
                    <a:pt x="6539" y="19807"/>
                    <a:pt x="7860" y="19614"/>
                  </a:cubicBezTo>
                  <a:cubicBezTo>
                    <a:pt x="7898" y="19630"/>
                    <a:pt x="7930" y="19641"/>
                    <a:pt x="7969" y="19657"/>
                  </a:cubicBezTo>
                  <a:cubicBezTo>
                    <a:pt x="8033" y="19690"/>
                    <a:pt x="8091" y="19727"/>
                    <a:pt x="8150" y="19770"/>
                  </a:cubicBezTo>
                  <a:cubicBezTo>
                    <a:pt x="8183" y="19695"/>
                    <a:pt x="8215" y="19625"/>
                    <a:pt x="8252" y="19554"/>
                  </a:cubicBezTo>
                  <a:cubicBezTo>
                    <a:pt x="8505" y="19517"/>
                    <a:pt x="8758" y="19479"/>
                    <a:pt x="9005" y="19442"/>
                  </a:cubicBezTo>
                  <a:cubicBezTo>
                    <a:pt x="10999" y="19259"/>
                    <a:pt x="12943" y="18852"/>
                    <a:pt x="14887" y="18421"/>
                  </a:cubicBezTo>
                  <a:cubicBezTo>
                    <a:pt x="15274" y="18336"/>
                    <a:pt x="15661" y="18249"/>
                    <a:pt x="16053" y="18163"/>
                  </a:cubicBezTo>
                  <a:cubicBezTo>
                    <a:pt x="16826" y="17992"/>
                    <a:pt x="17606" y="17830"/>
                    <a:pt x="18390" y="17680"/>
                  </a:cubicBezTo>
                  <a:cubicBezTo>
                    <a:pt x="19459" y="17476"/>
                    <a:pt x="20528" y="17240"/>
                    <a:pt x="21597" y="17014"/>
                  </a:cubicBezTo>
                  <a:cubicBezTo>
                    <a:pt x="23134" y="16460"/>
                    <a:pt x="24778" y="16536"/>
                    <a:pt x="26357" y="16229"/>
                  </a:cubicBezTo>
                  <a:cubicBezTo>
                    <a:pt x="26567" y="16192"/>
                    <a:pt x="26808" y="16234"/>
                    <a:pt x="26975" y="16117"/>
                  </a:cubicBezTo>
                  <a:cubicBezTo>
                    <a:pt x="27136" y="16187"/>
                    <a:pt x="27287" y="16288"/>
                    <a:pt x="27410" y="16450"/>
                  </a:cubicBezTo>
                  <a:cubicBezTo>
                    <a:pt x="27534" y="16321"/>
                    <a:pt x="27636" y="16138"/>
                    <a:pt x="27684" y="15869"/>
                  </a:cubicBezTo>
                  <a:cubicBezTo>
                    <a:pt x="27738" y="15552"/>
                    <a:pt x="27835" y="15428"/>
                    <a:pt x="28249" y="15408"/>
                  </a:cubicBezTo>
                  <a:cubicBezTo>
                    <a:pt x="28243" y="15343"/>
                    <a:pt x="28237" y="15284"/>
                    <a:pt x="28232" y="15220"/>
                  </a:cubicBezTo>
                  <a:cubicBezTo>
                    <a:pt x="28221" y="15096"/>
                    <a:pt x="28259" y="14972"/>
                    <a:pt x="28334" y="14870"/>
                  </a:cubicBezTo>
                  <a:cubicBezTo>
                    <a:pt x="28437" y="14870"/>
                    <a:pt x="28544" y="14870"/>
                    <a:pt x="28646" y="14875"/>
                  </a:cubicBezTo>
                  <a:cubicBezTo>
                    <a:pt x="28727" y="14811"/>
                    <a:pt x="28812" y="14746"/>
                    <a:pt x="28903" y="14687"/>
                  </a:cubicBezTo>
                  <a:cubicBezTo>
                    <a:pt x="28909" y="14682"/>
                    <a:pt x="28920" y="14677"/>
                    <a:pt x="28931" y="14672"/>
                  </a:cubicBezTo>
                  <a:cubicBezTo>
                    <a:pt x="29038" y="14602"/>
                    <a:pt x="29151" y="14532"/>
                    <a:pt x="29275" y="14461"/>
                  </a:cubicBezTo>
                  <a:cubicBezTo>
                    <a:pt x="29613" y="14274"/>
                    <a:pt x="29903" y="14032"/>
                    <a:pt x="30128" y="13764"/>
                  </a:cubicBezTo>
                  <a:cubicBezTo>
                    <a:pt x="30171" y="13469"/>
                    <a:pt x="30252" y="13231"/>
                    <a:pt x="30537" y="13075"/>
                  </a:cubicBezTo>
                  <a:cubicBezTo>
                    <a:pt x="30783" y="12426"/>
                    <a:pt x="30730" y="11684"/>
                    <a:pt x="30247" y="10992"/>
                  </a:cubicBezTo>
                  <a:cubicBezTo>
                    <a:pt x="29602" y="10067"/>
                    <a:pt x="28656" y="9170"/>
                    <a:pt x="28484" y="8005"/>
                  </a:cubicBezTo>
                  <a:cubicBezTo>
                    <a:pt x="28420" y="7580"/>
                    <a:pt x="28398" y="7129"/>
                    <a:pt x="28581" y="6725"/>
                  </a:cubicBezTo>
                  <a:cubicBezTo>
                    <a:pt x="28581" y="6725"/>
                    <a:pt x="28586" y="6725"/>
                    <a:pt x="28586" y="6720"/>
                  </a:cubicBezTo>
                  <a:cubicBezTo>
                    <a:pt x="28559" y="6710"/>
                    <a:pt x="28539" y="6700"/>
                    <a:pt x="28533" y="6678"/>
                  </a:cubicBezTo>
                  <a:cubicBezTo>
                    <a:pt x="28490" y="6500"/>
                    <a:pt x="28566" y="6388"/>
                    <a:pt x="28742" y="6345"/>
                  </a:cubicBezTo>
                  <a:lnTo>
                    <a:pt x="28742" y="6345"/>
                  </a:lnTo>
                  <a:cubicBezTo>
                    <a:pt x="28737" y="6388"/>
                    <a:pt x="28737" y="6430"/>
                    <a:pt x="28732" y="6468"/>
                  </a:cubicBezTo>
                  <a:lnTo>
                    <a:pt x="28829" y="6323"/>
                  </a:lnTo>
                  <a:cubicBezTo>
                    <a:pt x="28812" y="6323"/>
                    <a:pt x="28796" y="6323"/>
                    <a:pt x="28775" y="6318"/>
                  </a:cubicBezTo>
                  <a:cubicBezTo>
                    <a:pt x="28839" y="6162"/>
                    <a:pt x="28925" y="6055"/>
                    <a:pt x="29054" y="6033"/>
                  </a:cubicBezTo>
                  <a:cubicBezTo>
                    <a:pt x="29134" y="5926"/>
                    <a:pt x="29221" y="5813"/>
                    <a:pt x="29290" y="5700"/>
                  </a:cubicBezTo>
                  <a:cubicBezTo>
                    <a:pt x="29307" y="5163"/>
                    <a:pt x="29526" y="4652"/>
                    <a:pt x="29731" y="4191"/>
                  </a:cubicBezTo>
                  <a:cubicBezTo>
                    <a:pt x="29752" y="4137"/>
                    <a:pt x="29769" y="4089"/>
                    <a:pt x="29784" y="4040"/>
                  </a:cubicBezTo>
                  <a:cubicBezTo>
                    <a:pt x="29925" y="3879"/>
                    <a:pt x="30096" y="3750"/>
                    <a:pt x="30322" y="3685"/>
                  </a:cubicBezTo>
                  <a:cubicBezTo>
                    <a:pt x="30306" y="3680"/>
                    <a:pt x="30290" y="3675"/>
                    <a:pt x="30274" y="3670"/>
                  </a:cubicBezTo>
                  <a:cubicBezTo>
                    <a:pt x="29511" y="3373"/>
                    <a:pt x="28780" y="2847"/>
                    <a:pt x="28130" y="2438"/>
                  </a:cubicBezTo>
                  <a:cubicBezTo>
                    <a:pt x="27244" y="1885"/>
                    <a:pt x="26260" y="1214"/>
                    <a:pt x="25680" y="311"/>
                  </a:cubicBezTo>
                  <a:cubicBezTo>
                    <a:pt x="25658" y="214"/>
                    <a:pt x="25643" y="113"/>
                    <a:pt x="2563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0"/>
            <p:cNvSpPr/>
            <p:nvPr/>
          </p:nvSpPr>
          <p:spPr>
            <a:xfrm>
              <a:off x="6546025" y="1897500"/>
              <a:ext cx="435050" cy="499100"/>
            </a:xfrm>
            <a:custGeom>
              <a:rect b="b" l="l" r="r" t="t"/>
              <a:pathLst>
                <a:path extrusionOk="0" h="19964" w="17402">
                  <a:moveTo>
                    <a:pt x="17401" y="1"/>
                  </a:moveTo>
                  <a:cubicBezTo>
                    <a:pt x="16074" y="1"/>
                    <a:pt x="14746" y="1328"/>
                    <a:pt x="13103" y="1607"/>
                  </a:cubicBezTo>
                  <a:cubicBezTo>
                    <a:pt x="12990" y="1667"/>
                    <a:pt x="12877" y="1736"/>
                    <a:pt x="12765" y="1801"/>
                  </a:cubicBezTo>
                  <a:cubicBezTo>
                    <a:pt x="12195" y="2123"/>
                    <a:pt x="11626" y="2461"/>
                    <a:pt x="10997" y="2719"/>
                  </a:cubicBezTo>
                  <a:cubicBezTo>
                    <a:pt x="10906" y="2783"/>
                    <a:pt x="10820" y="2848"/>
                    <a:pt x="10729" y="2917"/>
                  </a:cubicBezTo>
                  <a:cubicBezTo>
                    <a:pt x="10111" y="3407"/>
                    <a:pt x="9499" y="3998"/>
                    <a:pt x="8654" y="4449"/>
                  </a:cubicBezTo>
                  <a:cubicBezTo>
                    <a:pt x="8564" y="4486"/>
                    <a:pt x="8473" y="4519"/>
                    <a:pt x="8381" y="4551"/>
                  </a:cubicBezTo>
                  <a:cubicBezTo>
                    <a:pt x="8257" y="4610"/>
                    <a:pt x="8139" y="4670"/>
                    <a:pt x="8021" y="4729"/>
                  </a:cubicBezTo>
                  <a:cubicBezTo>
                    <a:pt x="7791" y="4846"/>
                    <a:pt x="7575" y="4970"/>
                    <a:pt x="7404" y="5077"/>
                  </a:cubicBezTo>
                  <a:cubicBezTo>
                    <a:pt x="7323" y="5024"/>
                    <a:pt x="7231" y="4975"/>
                    <a:pt x="7139" y="4938"/>
                  </a:cubicBezTo>
                  <a:cubicBezTo>
                    <a:pt x="6936" y="4776"/>
                    <a:pt x="6846" y="4704"/>
                    <a:pt x="6702" y="4704"/>
                  </a:cubicBezTo>
                  <a:cubicBezTo>
                    <a:pt x="6588" y="4704"/>
                    <a:pt x="6439" y="4750"/>
                    <a:pt x="6172" y="4831"/>
                  </a:cubicBezTo>
                  <a:cubicBezTo>
                    <a:pt x="6060" y="4777"/>
                    <a:pt x="5942" y="4722"/>
                    <a:pt x="5829" y="4670"/>
                  </a:cubicBezTo>
                  <a:cubicBezTo>
                    <a:pt x="4905" y="4256"/>
                    <a:pt x="3938" y="3928"/>
                    <a:pt x="2956" y="3621"/>
                  </a:cubicBezTo>
                  <a:cubicBezTo>
                    <a:pt x="2934" y="3584"/>
                    <a:pt x="2896" y="3552"/>
                    <a:pt x="2847" y="3547"/>
                  </a:cubicBezTo>
                  <a:cubicBezTo>
                    <a:pt x="2740" y="3536"/>
                    <a:pt x="2638" y="3514"/>
                    <a:pt x="2537" y="3487"/>
                  </a:cubicBezTo>
                  <a:cubicBezTo>
                    <a:pt x="2391" y="3445"/>
                    <a:pt x="2246" y="3401"/>
                    <a:pt x="2101" y="3358"/>
                  </a:cubicBezTo>
                  <a:cubicBezTo>
                    <a:pt x="1875" y="3423"/>
                    <a:pt x="1704" y="3552"/>
                    <a:pt x="1563" y="3713"/>
                  </a:cubicBezTo>
                  <a:cubicBezTo>
                    <a:pt x="1548" y="3762"/>
                    <a:pt x="1531" y="3810"/>
                    <a:pt x="1510" y="3864"/>
                  </a:cubicBezTo>
                  <a:cubicBezTo>
                    <a:pt x="1305" y="4325"/>
                    <a:pt x="1086" y="4836"/>
                    <a:pt x="1069" y="5373"/>
                  </a:cubicBezTo>
                  <a:cubicBezTo>
                    <a:pt x="1000" y="5486"/>
                    <a:pt x="913" y="5599"/>
                    <a:pt x="833" y="5706"/>
                  </a:cubicBezTo>
                  <a:cubicBezTo>
                    <a:pt x="704" y="5728"/>
                    <a:pt x="618" y="5835"/>
                    <a:pt x="554" y="5991"/>
                  </a:cubicBezTo>
                  <a:cubicBezTo>
                    <a:pt x="575" y="5996"/>
                    <a:pt x="591" y="5996"/>
                    <a:pt x="608" y="5996"/>
                  </a:cubicBezTo>
                  <a:lnTo>
                    <a:pt x="511" y="6141"/>
                  </a:lnTo>
                  <a:cubicBezTo>
                    <a:pt x="516" y="6103"/>
                    <a:pt x="516" y="6061"/>
                    <a:pt x="521" y="6018"/>
                  </a:cubicBezTo>
                  <a:lnTo>
                    <a:pt x="521" y="6018"/>
                  </a:lnTo>
                  <a:cubicBezTo>
                    <a:pt x="345" y="6061"/>
                    <a:pt x="269" y="6173"/>
                    <a:pt x="312" y="6351"/>
                  </a:cubicBezTo>
                  <a:cubicBezTo>
                    <a:pt x="318" y="6373"/>
                    <a:pt x="338" y="6383"/>
                    <a:pt x="365" y="6393"/>
                  </a:cubicBezTo>
                  <a:cubicBezTo>
                    <a:pt x="365" y="6398"/>
                    <a:pt x="360" y="6398"/>
                    <a:pt x="360" y="6398"/>
                  </a:cubicBezTo>
                  <a:cubicBezTo>
                    <a:pt x="177" y="6802"/>
                    <a:pt x="199" y="7253"/>
                    <a:pt x="263" y="7678"/>
                  </a:cubicBezTo>
                  <a:cubicBezTo>
                    <a:pt x="435" y="8843"/>
                    <a:pt x="1381" y="9740"/>
                    <a:pt x="2026" y="10665"/>
                  </a:cubicBezTo>
                  <a:cubicBezTo>
                    <a:pt x="2509" y="11357"/>
                    <a:pt x="2562" y="12099"/>
                    <a:pt x="2316" y="12748"/>
                  </a:cubicBezTo>
                  <a:cubicBezTo>
                    <a:pt x="2031" y="12904"/>
                    <a:pt x="1950" y="13142"/>
                    <a:pt x="1907" y="13437"/>
                  </a:cubicBezTo>
                  <a:cubicBezTo>
                    <a:pt x="1682" y="13705"/>
                    <a:pt x="1392" y="13947"/>
                    <a:pt x="1054" y="14134"/>
                  </a:cubicBezTo>
                  <a:cubicBezTo>
                    <a:pt x="930" y="14205"/>
                    <a:pt x="817" y="14275"/>
                    <a:pt x="710" y="14345"/>
                  </a:cubicBezTo>
                  <a:cubicBezTo>
                    <a:pt x="699" y="14350"/>
                    <a:pt x="688" y="14355"/>
                    <a:pt x="682" y="14360"/>
                  </a:cubicBezTo>
                  <a:cubicBezTo>
                    <a:pt x="591" y="14419"/>
                    <a:pt x="506" y="14484"/>
                    <a:pt x="425" y="14548"/>
                  </a:cubicBezTo>
                  <a:cubicBezTo>
                    <a:pt x="323" y="14543"/>
                    <a:pt x="216" y="14543"/>
                    <a:pt x="113" y="14543"/>
                  </a:cubicBezTo>
                  <a:cubicBezTo>
                    <a:pt x="38" y="14645"/>
                    <a:pt x="0" y="14769"/>
                    <a:pt x="11" y="14893"/>
                  </a:cubicBezTo>
                  <a:cubicBezTo>
                    <a:pt x="16" y="14957"/>
                    <a:pt x="22" y="15016"/>
                    <a:pt x="28" y="15081"/>
                  </a:cubicBezTo>
                  <a:cubicBezTo>
                    <a:pt x="216" y="16891"/>
                    <a:pt x="1230" y="18019"/>
                    <a:pt x="3117" y="18535"/>
                  </a:cubicBezTo>
                  <a:cubicBezTo>
                    <a:pt x="3207" y="18562"/>
                    <a:pt x="3293" y="18583"/>
                    <a:pt x="3385" y="18605"/>
                  </a:cubicBezTo>
                  <a:cubicBezTo>
                    <a:pt x="4094" y="18782"/>
                    <a:pt x="4411" y="18884"/>
                    <a:pt x="4481" y="19492"/>
                  </a:cubicBezTo>
                  <a:cubicBezTo>
                    <a:pt x="4513" y="19755"/>
                    <a:pt x="4728" y="19953"/>
                    <a:pt x="4997" y="19963"/>
                  </a:cubicBezTo>
                  <a:lnTo>
                    <a:pt x="5012" y="19963"/>
                  </a:lnTo>
                  <a:cubicBezTo>
                    <a:pt x="5270" y="19963"/>
                    <a:pt x="5490" y="19782"/>
                    <a:pt x="5539" y="19529"/>
                  </a:cubicBezTo>
                  <a:cubicBezTo>
                    <a:pt x="5738" y="18454"/>
                    <a:pt x="6318" y="17616"/>
                    <a:pt x="6941" y="16735"/>
                  </a:cubicBezTo>
                  <a:cubicBezTo>
                    <a:pt x="7161" y="16418"/>
                    <a:pt x="7387" y="16095"/>
                    <a:pt x="7597" y="15758"/>
                  </a:cubicBezTo>
                  <a:cubicBezTo>
                    <a:pt x="7972" y="15150"/>
                    <a:pt x="8203" y="14511"/>
                    <a:pt x="8279" y="13866"/>
                  </a:cubicBezTo>
                  <a:cubicBezTo>
                    <a:pt x="8295" y="13759"/>
                    <a:pt x="8300" y="13651"/>
                    <a:pt x="8306" y="13544"/>
                  </a:cubicBezTo>
                  <a:cubicBezTo>
                    <a:pt x="8768" y="11954"/>
                    <a:pt x="9434" y="10627"/>
                    <a:pt x="10137" y="9343"/>
                  </a:cubicBezTo>
                  <a:cubicBezTo>
                    <a:pt x="10213" y="9225"/>
                    <a:pt x="10293" y="9106"/>
                    <a:pt x="10374" y="8989"/>
                  </a:cubicBezTo>
                  <a:cubicBezTo>
                    <a:pt x="11014" y="8064"/>
                    <a:pt x="11717" y="7157"/>
                    <a:pt x="12351" y="6173"/>
                  </a:cubicBezTo>
                  <a:cubicBezTo>
                    <a:pt x="12448" y="6076"/>
                    <a:pt x="12544" y="5979"/>
                    <a:pt x="12641" y="5889"/>
                  </a:cubicBezTo>
                  <a:cubicBezTo>
                    <a:pt x="13302" y="5228"/>
                    <a:pt x="13952" y="4578"/>
                    <a:pt x="14516" y="3928"/>
                  </a:cubicBezTo>
                  <a:cubicBezTo>
                    <a:pt x="14612" y="3852"/>
                    <a:pt x="14709" y="3782"/>
                    <a:pt x="14811" y="3718"/>
                  </a:cubicBezTo>
                  <a:cubicBezTo>
                    <a:pt x="16074" y="3321"/>
                    <a:pt x="17401" y="1994"/>
                    <a:pt x="1740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0"/>
            <p:cNvSpPr/>
            <p:nvPr/>
          </p:nvSpPr>
          <p:spPr>
            <a:xfrm>
              <a:off x="2921275" y="951475"/>
              <a:ext cx="891150" cy="556300"/>
            </a:xfrm>
            <a:custGeom>
              <a:rect b="b" l="l" r="r" t="t"/>
              <a:pathLst>
                <a:path extrusionOk="0" h="22252" w="35646">
                  <a:moveTo>
                    <a:pt x="1434" y="0"/>
                  </a:moveTo>
                  <a:cubicBezTo>
                    <a:pt x="1526" y="151"/>
                    <a:pt x="1536" y="370"/>
                    <a:pt x="1504" y="693"/>
                  </a:cubicBezTo>
                  <a:cubicBezTo>
                    <a:pt x="1235" y="3213"/>
                    <a:pt x="1069" y="5738"/>
                    <a:pt x="881" y="8262"/>
                  </a:cubicBezTo>
                  <a:cubicBezTo>
                    <a:pt x="859" y="8547"/>
                    <a:pt x="715" y="8891"/>
                    <a:pt x="1069" y="9105"/>
                  </a:cubicBezTo>
                  <a:lnTo>
                    <a:pt x="1069" y="10503"/>
                  </a:lnTo>
                  <a:cubicBezTo>
                    <a:pt x="317" y="12291"/>
                    <a:pt x="387" y="14161"/>
                    <a:pt x="537" y="16042"/>
                  </a:cubicBezTo>
                  <a:cubicBezTo>
                    <a:pt x="601" y="16305"/>
                    <a:pt x="601" y="16563"/>
                    <a:pt x="564" y="16816"/>
                  </a:cubicBezTo>
                  <a:cubicBezTo>
                    <a:pt x="564" y="16831"/>
                    <a:pt x="559" y="16848"/>
                    <a:pt x="559" y="16863"/>
                  </a:cubicBezTo>
                  <a:cubicBezTo>
                    <a:pt x="537" y="16997"/>
                    <a:pt x="511" y="17131"/>
                    <a:pt x="479" y="17260"/>
                  </a:cubicBezTo>
                  <a:cubicBezTo>
                    <a:pt x="452" y="17379"/>
                    <a:pt x="419" y="17492"/>
                    <a:pt x="392" y="17605"/>
                  </a:cubicBezTo>
                  <a:cubicBezTo>
                    <a:pt x="317" y="17917"/>
                    <a:pt x="247" y="18222"/>
                    <a:pt x="258" y="18539"/>
                  </a:cubicBezTo>
                  <a:cubicBezTo>
                    <a:pt x="189" y="19040"/>
                    <a:pt x="112" y="19533"/>
                    <a:pt x="33" y="20060"/>
                  </a:cubicBezTo>
                  <a:cubicBezTo>
                    <a:pt x="21" y="20065"/>
                    <a:pt x="11" y="20076"/>
                    <a:pt x="0" y="20087"/>
                  </a:cubicBezTo>
                  <a:cubicBezTo>
                    <a:pt x="16" y="20114"/>
                    <a:pt x="27" y="20141"/>
                    <a:pt x="43" y="20168"/>
                  </a:cubicBezTo>
                  <a:cubicBezTo>
                    <a:pt x="134" y="20312"/>
                    <a:pt x="253" y="20446"/>
                    <a:pt x="414" y="20560"/>
                  </a:cubicBezTo>
                  <a:cubicBezTo>
                    <a:pt x="531" y="20400"/>
                    <a:pt x="712" y="20303"/>
                    <a:pt x="1005" y="20303"/>
                  </a:cubicBezTo>
                  <a:cubicBezTo>
                    <a:pt x="1099" y="20303"/>
                    <a:pt x="1204" y="20313"/>
                    <a:pt x="1322" y="20334"/>
                  </a:cubicBezTo>
                  <a:cubicBezTo>
                    <a:pt x="1622" y="20355"/>
                    <a:pt x="1929" y="20372"/>
                    <a:pt x="2230" y="20387"/>
                  </a:cubicBezTo>
                  <a:cubicBezTo>
                    <a:pt x="2386" y="20451"/>
                    <a:pt x="2542" y="20560"/>
                    <a:pt x="2696" y="20570"/>
                  </a:cubicBezTo>
                  <a:cubicBezTo>
                    <a:pt x="6162" y="20758"/>
                    <a:pt x="9621" y="20941"/>
                    <a:pt x="13087" y="21118"/>
                  </a:cubicBezTo>
                  <a:cubicBezTo>
                    <a:pt x="20318" y="21483"/>
                    <a:pt x="27555" y="21844"/>
                    <a:pt x="34790" y="22209"/>
                  </a:cubicBezTo>
                  <a:cubicBezTo>
                    <a:pt x="34978" y="22219"/>
                    <a:pt x="35182" y="22209"/>
                    <a:pt x="35343" y="22251"/>
                  </a:cubicBezTo>
                  <a:cubicBezTo>
                    <a:pt x="35376" y="22236"/>
                    <a:pt x="35403" y="22219"/>
                    <a:pt x="35430" y="22204"/>
                  </a:cubicBezTo>
                  <a:cubicBezTo>
                    <a:pt x="35408" y="22139"/>
                    <a:pt x="35387" y="22063"/>
                    <a:pt x="35365" y="22010"/>
                  </a:cubicBezTo>
                  <a:cubicBezTo>
                    <a:pt x="35338" y="21929"/>
                    <a:pt x="35306" y="21849"/>
                    <a:pt x="35284" y="21763"/>
                  </a:cubicBezTo>
                  <a:cubicBezTo>
                    <a:pt x="35274" y="21730"/>
                    <a:pt x="35269" y="21698"/>
                    <a:pt x="35263" y="21661"/>
                  </a:cubicBezTo>
                  <a:cubicBezTo>
                    <a:pt x="35349" y="21586"/>
                    <a:pt x="35425" y="21510"/>
                    <a:pt x="35489" y="21418"/>
                  </a:cubicBezTo>
                  <a:cubicBezTo>
                    <a:pt x="35467" y="20758"/>
                    <a:pt x="35645" y="20114"/>
                    <a:pt x="35623" y="19469"/>
                  </a:cubicBezTo>
                  <a:cubicBezTo>
                    <a:pt x="35606" y="19410"/>
                    <a:pt x="35596" y="19350"/>
                    <a:pt x="35581" y="19291"/>
                  </a:cubicBezTo>
                  <a:cubicBezTo>
                    <a:pt x="35413" y="18711"/>
                    <a:pt x="35085" y="18169"/>
                    <a:pt x="35016" y="17562"/>
                  </a:cubicBezTo>
                  <a:cubicBezTo>
                    <a:pt x="34833" y="17089"/>
                    <a:pt x="34678" y="16605"/>
                    <a:pt x="34592" y="16079"/>
                  </a:cubicBezTo>
                  <a:cubicBezTo>
                    <a:pt x="34302" y="14317"/>
                    <a:pt x="34478" y="12517"/>
                    <a:pt x="34188" y="10749"/>
                  </a:cubicBezTo>
                  <a:cubicBezTo>
                    <a:pt x="34156" y="10573"/>
                    <a:pt x="34113" y="10406"/>
                    <a:pt x="34059" y="10245"/>
                  </a:cubicBezTo>
                  <a:cubicBezTo>
                    <a:pt x="34054" y="10213"/>
                    <a:pt x="34049" y="10186"/>
                    <a:pt x="34044" y="10159"/>
                  </a:cubicBezTo>
                  <a:lnTo>
                    <a:pt x="33995" y="9960"/>
                  </a:lnTo>
                  <a:cubicBezTo>
                    <a:pt x="33937" y="9708"/>
                    <a:pt x="33888" y="9653"/>
                    <a:pt x="33883" y="9648"/>
                  </a:cubicBezTo>
                  <a:cubicBezTo>
                    <a:pt x="33866" y="9648"/>
                    <a:pt x="33850" y="9643"/>
                    <a:pt x="33828" y="9638"/>
                  </a:cubicBezTo>
                  <a:cubicBezTo>
                    <a:pt x="33732" y="9407"/>
                    <a:pt x="33625" y="9170"/>
                    <a:pt x="33523" y="8929"/>
                  </a:cubicBezTo>
                  <a:cubicBezTo>
                    <a:pt x="33404" y="8735"/>
                    <a:pt x="33340" y="8520"/>
                    <a:pt x="33308" y="8289"/>
                  </a:cubicBezTo>
                  <a:cubicBezTo>
                    <a:pt x="33099" y="7538"/>
                    <a:pt x="32873" y="6801"/>
                    <a:pt x="32846" y="6011"/>
                  </a:cubicBezTo>
                  <a:cubicBezTo>
                    <a:pt x="32787" y="4330"/>
                    <a:pt x="33292" y="2772"/>
                    <a:pt x="33496" y="1139"/>
                  </a:cubicBezTo>
                  <a:lnTo>
                    <a:pt x="33248" y="1139"/>
                  </a:lnTo>
                  <a:cubicBezTo>
                    <a:pt x="33253" y="1118"/>
                    <a:pt x="33260" y="1091"/>
                    <a:pt x="33260" y="1069"/>
                  </a:cubicBezTo>
                  <a:cubicBezTo>
                    <a:pt x="33286" y="854"/>
                    <a:pt x="33442" y="687"/>
                    <a:pt x="33635" y="628"/>
                  </a:cubicBezTo>
                  <a:cubicBezTo>
                    <a:pt x="33592" y="613"/>
                    <a:pt x="33543" y="607"/>
                    <a:pt x="33496" y="607"/>
                  </a:cubicBezTo>
                  <a:lnTo>
                    <a:pt x="33491" y="607"/>
                  </a:lnTo>
                  <a:cubicBezTo>
                    <a:pt x="33243" y="607"/>
                    <a:pt x="32990" y="613"/>
                    <a:pt x="32744" y="613"/>
                  </a:cubicBezTo>
                  <a:cubicBezTo>
                    <a:pt x="32464" y="613"/>
                    <a:pt x="32179" y="607"/>
                    <a:pt x="31900" y="602"/>
                  </a:cubicBezTo>
                  <a:cubicBezTo>
                    <a:pt x="29650" y="543"/>
                    <a:pt x="27361" y="499"/>
                    <a:pt x="25153" y="462"/>
                  </a:cubicBezTo>
                  <a:cubicBezTo>
                    <a:pt x="21091" y="392"/>
                    <a:pt x="16955" y="317"/>
                    <a:pt x="12812" y="119"/>
                  </a:cubicBezTo>
                  <a:cubicBezTo>
                    <a:pt x="11466" y="227"/>
                    <a:pt x="10107" y="269"/>
                    <a:pt x="8744" y="269"/>
                  </a:cubicBezTo>
                  <a:cubicBezTo>
                    <a:pt x="6307" y="269"/>
                    <a:pt x="3856" y="134"/>
                    <a:pt x="1434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0"/>
            <p:cNvSpPr/>
            <p:nvPr/>
          </p:nvSpPr>
          <p:spPr>
            <a:xfrm>
              <a:off x="3740925" y="906475"/>
              <a:ext cx="901875" cy="1013375"/>
            </a:xfrm>
            <a:custGeom>
              <a:rect b="b" l="l" r="r" t="t"/>
              <a:pathLst>
                <a:path extrusionOk="0" h="40535" w="36075">
                  <a:moveTo>
                    <a:pt x="21173" y="23734"/>
                  </a:moveTo>
                  <a:cubicBezTo>
                    <a:pt x="21168" y="23739"/>
                    <a:pt x="21164" y="23743"/>
                    <a:pt x="21159" y="23747"/>
                  </a:cubicBezTo>
                  <a:lnTo>
                    <a:pt x="21159" y="23747"/>
                  </a:lnTo>
                  <a:cubicBezTo>
                    <a:pt x="21158" y="23750"/>
                    <a:pt x="21157" y="23753"/>
                    <a:pt x="21156" y="23756"/>
                  </a:cubicBezTo>
                  <a:lnTo>
                    <a:pt x="21173" y="23734"/>
                  </a:lnTo>
                  <a:close/>
                  <a:moveTo>
                    <a:pt x="10288" y="0"/>
                  </a:moveTo>
                  <a:cubicBezTo>
                    <a:pt x="10224" y="0"/>
                    <a:pt x="10159" y="0"/>
                    <a:pt x="10095" y="5"/>
                  </a:cubicBezTo>
                  <a:cubicBezTo>
                    <a:pt x="9713" y="49"/>
                    <a:pt x="9435" y="194"/>
                    <a:pt x="9257" y="441"/>
                  </a:cubicBezTo>
                  <a:cubicBezTo>
                    <a:pt x="8983" y="823"/>
                    <a:pt x="9090" y="1274"/>
                    <a:pt x="9160" y="1569"/>
                  </a:cubicBezTo>
                  <a:cubicBezTo>
                    <a:pt x="9170" y="1634"/>
                    <a:pt x="9187" y="1687"/>
                    <a:pt x="9192" y="1736"/>
                  </a:cubicBezTo>
                  <a:cubicBezTo>
                    <a:pt x="9246" y="2187"/>
                    <a:pt x="9165" y="2306"/>
                    <a:pt x="9150" y="2321"/>
                  </a:cubicBezTo>
                  <a:cubicBezTo>
                    <a:pt x="9128" y="2343"/>
                    <a:pt x="9031" y="2423"/>
                    <a:pt x="8622" y="2423"/>
                  </a:cubicBezTo>
                  <a:cubicBezTo>
                    <a:pt x="8558" y="2423"/>
                    <a:pt x="8488" y="2418"/>
                    <a:pt x="8413" y="2418"/>
                  </a:cubicBezTo>
                  <a:cubicBezTo>
                    <a:pt x="7913" y="2391"/>
                    <a:pt x="7372" y="2380"/>
                    <a:pt x="6710" y="2380"/>
                  </a:cubicBezTo>
                  <a:cubicBezTo>
                    <a:pt x="6323" y="2380"/>
                    <a:pt x="5942" y="2386"/>
                    <a:pt x="5555" y="2386"/>
                  </a:cubicBezTo>
                  <a:cubicBezTo>
                    <a:pt x="5173" y="2391"/>
                    <a:pt x="4793" y="2396"/>
                    <a:pt x="4411" y="2396"/>
                  </a:cubicBezTo>
                  <a:cubicBezTo>
                    <a:pt x="4142" y="2396"/>
                    <a:pt x="3869" y="2391"/>
                    <a:pt x="3600" y="2386"/>
                  </a:cubicBezTo>
                  <a:cubicBezTo>
                    <a:pt x="3353" y="2386"/>
                    <a:pt x="3110" y="2380"/>
                    <a:pt x="2864" y="2380"/>
                  </a:cubicBezTo>
                  <a:cubicBezTo>
                    <a:pt x="2381" y="2380"/>
                    <a:pt x="1892" y="2391"/>
                    <a:pt x="1402" y="2396"/>
                  </a:cubicBezTo>
                  <a:lnTo>
                    <a:pt x="995" y="2402"/>
                  </a:lnTo>
                  <a:cubicBezTo>
                    <a:pt x="946" y="2402"/>
                    <a:pt x="898" y="2413"/>
                    <a:pt x="849" y="2428"/>
                  </a:cubicBezTo>
                  <a:cubicBezTo>
                    <a:pt x="656" y="2487"/>
                    <a:pt x="500" y="2654"/>
                    <a:pt x="474" y="2869"/>
                  </a:cubicBezTo>
                  <a:cubicBezTo>
                    <a:pt x="474" y="2891"/>
                    <a:pt x="467" y="2918"/>
                    <a:pt x="462" y="2939"/>
                  </a:cubicBezTo>
                  <a:lnTo>
                    <a:pt x="710" y="2939"/>
                  </a:lnTo>
                  <a:cubicBezTo>
                    <a:pt x="506" y="4572"/>
                    <a:pt x="1" y="6130"/>
                    <a:pt x="60" y="7811"/>
                  </a:cubicBezTo>
                  <a:cubicBezTo>
                    <a:pt x="87" y="8601"/>
                    <a:pt x="313" y="9338"/>
                    <a:pt x="522" y="10089"/>
                  </a:cubicBezTo>
                  <a:cubicBezTo>
                    <a:pt x="554" y="10320"/>
                    <a:pt x="618" y="10535"/>
                    <a:pt x="737" y="10729"/>
                  </a:cubicBezTo>
                  <a:cubicBezTo>
                    <a:pt x="839" y="10970"/>
                    <a:pt x="946" y="11207"/>
                    <a:pt x="1042" y="11438"/>
                  </a:cubicBezTo>
                  <a:cubicBezTo>
                    <a:pt x="1064" y="11443"/>
                    <a:pt x="1080" y="11448"/>
                    <a:pt x="1097" y="11448"/>
                  </a:cubicBezTo>
                  <a:cubicBezTo>
                    <a:pt x="1102" y="11453"/>
                    <a:pt x="1151" y="11508"/>
                    <a:pt x="1209" y="11760"/>
                  </a:cubicBezTo>
                  <a:lnTo>
                    <a:pt x="1258" y="11959"/>
                  </a:lnTo>
                  <a:cubicBezTo>
                    <a:pt x="1263" y="11986"/>
                    <a:pt x="1268" y="12013"/>
                    <a:pt x="1273" y="12045"/>
                  </a:cubicBezTo>
                  <a:cubicBezTo>
                    <a:pt x="1327" y="12206"/>
                    <a:pt x="1370" y="12373"/>
                    <a:pt x="1402" y="12549"/>
                  </a:cubicBezTo>
                  <a:cubicBezTo>
                    <a:pt x="1692" y="14317"/>
                    <a:pt x="1516" y="16117"/>
                    <a:pt x="1806" y="17879"/>
                  </a:cubicBezTo>
                  <a:cubicBezTo>
                    <a:pt x="1892" y="18405"/>
                    <a:pt x="2047" y="18889"/>
                    <a:pt x="2230" y="19362"/>
                  </a:cubicBezTo>
                  <a:cubicBezTo>
                    <a:pt x="2299" y="19969"/>
                    <a:pt x="2627" y="20511"/>
                    <a:pt x="2795" y="21091"/>
                  </a:cubicBezTo>
                  <a:cubicBezTo>
                    <a:pt x="2810" y="21150"/>
                    <a:pt x="2820" y="21210"/>
                    <a:pt x="2837" y="21269"/>
                  </a:cubicBezTo>
                  <a:cubicBezTo>
                    <a:pt x="2859" y="21914"/>
                    <a:pt x="2681" y="22558"/>
                    <a:pt x="2703" y="23218"/>
                  </a:cubicBezTo>
                  <a:cubicBezTo>
                    <a:pt x="2639" y="23310"/>
                    <a:pt x="2563" y="23386"/>
                    <a:pt x="2477" y="23461"/>
                  </a:cubicBezTo>
                  <a:cubicBezTo>
                    <a:pt x="2483" y="23498"/>
                    <a:pt x="2488" y="23530"/>
                    <a:pt x="2498" y="23563"/>
                  </a:cubicBezTo>
                  <a:cubicBezTo>
                    <a:pt x="2520" y="23649"/>
                    <a:pt x="2552" y="23729"/>
                    <a:pt x="2579" y="23810"/>
                  </a:cubicBezTo>
                  <a:cubicBezTo>
                    <a:pt x="2601" y="23863"/>
                    <a:pt x="2622" y="23939"/>
                    <a:pt x="2644" y="24004"/>
                  </a:cubicBezTo>
                  <a:cubicBezTo>
                    <a:pt x="2654" y="24036"/>
                    <a:pt x="2659" y="24068"/>
                    <a:pt x="2666" y="24095"/>
                  </a:cubicBezTo>
                  <a:cubicBezTo>
                    <a:pt x="2815" y="24170"/>
                    <a:pt x="2896" y="24331"/>
                    <a:pt x="2827" y="24681"/>
                  </a:cubicBezTo>
                  <a:cubicBezTo>
                    <a:pt x="2031" y="25502"/>
                    <a:pt x="2009" y="26216"/>
                    <a:pt x="2359" y="26883"/>
                  </a:cubicBezTo>
                  <a:cubicBezTo>
                    <a:pt x="2569" y="27280"/>
                    <a:pt x="2912" y="27661"/>
                    <a:pt x="3299" y="28033"/>
                  </a:cubicBezTo>
                  <a:cubicBezTo>
                    <a:pt x="3606" y="28457"/>
                    <a:pt x="3557" y="28946"/>
                    <a:pt x="3557" y="29429"/>
                  </a:cubicBezTo>
                  <a:cubicBezTo>
                    <a:pt x="3551" y="31948"/>
                    <a:pt x="3450" y="34474"/>
                    <a:pt x="3589" y="36988"/>
                  </a:cubicBezTo>
                  <a:cubicBezTo>
                    <a:pt x="3648" y="38035"/>
                    <a:pt x="3504" y="39040"/>
                    <a:pt x="3331" y="40039"/>
                  </a:cubicBezTo>
                  <a:cubicBezTo>
                    <a:pt x="3353" y="40195"/>
                    <a:pt x="3385" y="40334"/>
                    <a:pt x="3433" y="40458"/>
                  </a:cubicBezTo>
                  <a:cubicBezTo>
                    <a:pt x="3589" y="40383"/>
                    <a:pt x="3755" y="40329"/>
                    <a:pt x="3943" y="40297"/>
                  </a:cubicBezTo>
                  <a:cubicBezTo>
                    <a:pt x="4042" y="40475"/>
                    <a:pt x="4223" y="40535"/>
                    <a:pt x="4553" y="40535"/>
                  </a:cubicBezTo>
                  <a:cubicBezTo>
                    <a:pt x="4781" y="40535"/>
                    <a:pt x="5079" y="40506"/>
                    <a:pt x="5470" y="40470"/>
                  </a:cubicBezTo>
                  <a:cubicBezTo>
                    <a:pt x="5631" y="40405"/>
                    <a:pt x="5792" y="40361"/>
                    <a:pt x="5947" y="40329"/>
                  </a:cubicBezTo>
                  <a:cubicBezTo>
                    <a:pt x="6222" y="40346"/>
                    <a:pt x="6490" y="40361"/>
                    <a:pt x="6759" y="40361"/>
                  </a:cubicBezTo>
                  <a:cubicBezTo>
                    <a:pt x="7092" y="40361"/>
                    <a:pt x="7377" y="40341"/>
                    <a:pt x="7645" y="40297"/>
                  </a:cubicBezTo>
                  <a:cubicBezTo>
                    <a:pt x="7784" y="40308"/>
                    <a:pt x="7925" y="40319"/>
                    <a:pt x="8069" y="40324"/>
                  </a:cubicBezTo>
                  <a:cubicBezTo>
                    <a:pt x="14887" y="40141"/>
                    <a:pt x="21699" y="39947"/>
                    <a:pt x="28517" y="39798"/>
                  </a:cubicBezTo>
                  <a:cubicBezTo>
                    <a:pt x="28833" y="39786"/>
                    <a:pt x="29026" y="39739"/>
                    <a:pt x="29134" y="39625"/>
                  </a:cubicBezTo>
                  <a:cubicBezTo>
                    <a:pt x="29268" y="39496"/>
                    <a:pt x="29279" y="39287"/>
                    <a:pt x="29214" y="38948"/>
                  </a:cubicBezTo>
                  <a:cubicBezTo>
                    <a:pt x="29134" y="38529"/>
                    <a:pt x="29177" y="38078"/>
                    <a:pt x="29167" y="37643"/>
                  </a:cubicBezTo>
                  <a:cubicBezTo>
                    <a:pt x="28989" y="37514"/>
                    <a:pt x="28720" y="37428"/>
                    <a:pt x="28882" y="37128"/>
                  </a:cubicBezTo>
                  <a:lnTo>
                    <a:pt x="28882" y="37128"/>
                  </a:lnTo>
                  <a:cubicBezTo>
                    <a:pt x="28828" y="37136"/>
                    <a:pt x="28777" y="37140"/>
                    <a:pt x="28729" y="37140"/>
                  </a:cubicBezTo>
                  <a:cubicBezTo>
                    <a:pt x="28396" y="37140"/>
                    <a:pt x="28192" y="36947"/>
                    <a:pt x="28103" y="36585"/>
                  </a:cubicBezTo>
                  <a:cubicBezTo>
                    <a:pt x="28058" y="36592"/>
                    <a:pt x="28014" y="36595"/>
                    <a:pt x="27973" y="36595"/>
                  </a:cubicBezTo>
                  <a:cubicBezTo>
                    <a:pt x="27570" y="36595"/>
                    <a:pt x="27327" y="36287"/>
                    <a:pt x="27044" y="36047"/>
                  </a:cubicBezTo>
                  <a:cubicBezTo>
                    <a:pt x="26776" y="35908"/>
                    <a:pt x="26318" y="35811"/>
                    <a:pt x="26276" y="35623"/>
                  </a:cubicBezTo>
                  <a:cubicBezTo>
                    <a:pt x="25986" y="34274"/>
                    <a:pt x="24783" y="33974"/>
                    <a:pt x="23836" y="33367"/>
                  </a:cubicBezTo>
                  <a:cubicBezTo>
                    <a:pt x="23531" y="32680"/>
                    <a:pt x="22586" y="32943"/>
                    <a:pt x="22236" y="32320"/>
                  </a:cubicBezTo>
                  <a:cubicBezTo>
                    <a:pt x="22169" y="32349"/>
                    <a:pt x="22110" y="32362"/>
                    <a:pt x="22057" y="32362"/>
                  </a:cubicBezTo>
                  <a:cubicBezTo>
                    <a:pt x="21878" y="32362"/>
                    <a:pt x="21775" y="32212"/>
                    <a:pt x="21688" y="32030"/>
                  </a:cubicBezTo>
                  <a:lnTo>
                    <a:pt x="21688" y="32030"/>
                  </a:lnTo>
                  <a:lnTo>
                    <a:pt x="21709" y="32050"/>
                  </a:lnTo>
                  <a:cubicBezTo>
                    <a:pt x="21135" y="30659"/>
                    <a:pt x="21483" y="29209"/>
                    <a:pt x="21500" y="27796"/>
                  </a:cubicBezTo>
                  <a:cubicBezTo>
                    <a:pt x="21505" y="27248"/>
                    <a:pt x="21425" y="26716"/>
                    <a:pt x="21425" y="26174"/>
                  </a:cubicBezTo>
                  <a:cubicBezTo>
                    <a:pt x="21390" y="26178"/>
                    <a:pt x="21355" y="26179"/>
                    <a:pt x="21320" y="26179"/>
                  </a:cubicBezTo>
                  <a:cubicBezTo>
                    <a:pt x="20888" y="26179"/>
                    <a:pt x="20566" y="25875"/>
                    <a:pt x="20705" y="25556"/>
                  </a:cubicBezTo>
                  <a:cubicBezTo>
                    <a:pt x="20965" y="24964"/>
                    <a:pt x="20651" y="24247"/>
                    <a:pt x="21159" y="23747"/>
                  </a:cubicBezTo>
                  <a:lnTo>
                    <a:pt x="21159" y="23747"/>
                  </a:lnTo>
                  <a:cubicBezTo>
                    <a:pt x="21253" y="23493"/>
                    <a:pt x="21476" y="23483"/>
                    <a:pt x="21694" y="23466"/>
                  </a:cubicBezTo>
                  <a:cubicBezTo>
                    <a:pt x="21790" y="23218"/>
                    <a:pt x="22016" y="23218"/>
                    <a:pt x="22231" y="23203"/>
                  </a:cubicBezTo>
                  <a:cubicBezTo>
                    <a:pt x="22328" y="22950"/>
                    <a:pt x="22559" y="22950"/>
                    <a:pt x="22773" y="22935"/>
                  </a:cubicBezTo>
                  <a:cubicBezTo>
                    <a:pt x="22951" y="22757"/>
                    <a:pt x="23127" y="22585"/>
                    <a:pt x="23300" y="22407"/>
                  </a:cubicBezTo>
                  <a:cubicBezTo>
                    <a:pt x="23305" y="21301"/>
                    <a:pt x="23332" y="20200"/>
                    <a:pt x="23300" y="19093"/>
                  </a:cubicBezTo>
                  <a:cubicBezTo>
                    <a:pt x="23283" y="18524"/>
                    <a:pt x="23402" y="18068"/>
                    <a:pt x="23853" y="17681"/>
                  </a:cubicBezTo>
                  <a:cubicBezTo>
                    <a:pt x="23896" y="17649"/>
                    <a:pt x="23933" y="17610"/>
                    <a:pt x="23977" y="17578"/>
                  </a:cubicBezTo>
                  <a:cubicBezTo>
                    <a:pt x="24094" y="17545"/>
                    <a:pt x="24235" y="17525"/>
                    <a:pt x="24391" y="17525"/>
                  </a:cubicBezTo>
                  <a:cubicBezTo>
                    <a:pt x="24513" y="17525"/>
                    <a:pt x="24649" y="17540"/>
                    <a:pt x="24793" y="17567"/>
                  </a:cubicBezTo>
                  <a:cubicBezTo>
                    <a:pt x="25507" y="16923"/>
                    <a:pt x="26201" y="16246"/>
                    <a:pt x="26878" y="15591"/>
                  </a:cubicBezTo>
                  <a:cubicBezTo>
                    <a:pt x="29177" y="13350"/>
                    <a:pt x="31353" y="11239"/>
                    <a:pt x="34361" y="10127"/>
                  </a:cubicBezTo>
                  <a:cubicBezTo>
                    <a:pt x="34763" y="9977"/>
                    <a:pt x="35097" y="9719"/>
                    <a:pt x="35425" y="9467"/>
                  </a:cubicBezTo>
                  <a:cubicBezTo>
                    <a:pt x="35559" y="9365"/>
                    <a:pt x="35698" y="9256"/>
                    <a:pt x="35844" y="9155"/>
                  </a:cubicBezTo>
                  <a:cubicBezTo>
                    <a:pt x="35988" y="9058"/>
                    <a:pt x="36075" y="8892"/>
                    <a:pt x="36075" y="8714"/>
                  </a:cubicBezTo>
                  <a:cubicBezTo>
                    <a:pt x="36075" y="8537"/>
                    <a:pt x="35988" y="8371"/>
                    <a:pt x="35839" y="8274"/>
                  </a:cubicBezTo>
                  <a:cubicBezTo>
                    <a:pt x="35623" y="8128"/>
                    <a:pt x="35398" y="8053"/>
                    <a:pt x="35162" y="8053"/>
                  </a:cubicBezTo>
                  <a:cubicBezTo>
                    <a:pt x="34785" y="8053"/>
                    <a:pt x="34500" y="8242"/>
                    <a:pt x="34292" y="8381"/>
                  </a:cubicBezTo>
                  <a:cubicBezTo>
                    <a:pt x="34259" y="8403"/>
                    <a:pt x="34216" y="8430"/>
                    <a:pt x="34178" y="8456"/>
                  </a:cubicBezTo>
                  <a:cubicBezTo>
                    <a:pt x="33474" y="7817"/>
                    <a:pt x="32685" y="7731"/>
                    <a:pt x="31998" y="7731"/>
                  </a:cubicBezTo>
                  <a:cubicBezTo>
                    <a:pt x="31852" y="7731"/>
                    <a:pt x="31708" y="7731"/>
                    <a:pt x="31562" y="7736"/>
                  </a:cubicBezTo>
                  <a:cubicBezTo>
                    <a:pt x="31428" y="7741"/>
                    <a:pt x="31289" y="7741"/>
                    <a:pt x="31153" y="7741"/>
                  </a:cubicBezTo>
                  <a:cubicBezTo>
                    <a:pt x="31031" y="7741"/>
                    <a:pt x="30902" y="7741"/>
                    <a:pt x="30778" y="7731"/>
                  </a:cubicBezTo>
                  <a:cubicBezTo>
                    <a:pt x="30746" y="7726"/>
                    <a:pt x="30709" y="7726"/>
                    <a:pt x="30670" y="7726"/>
                  </a:cubicBezTo>
                  <a:cubicBezTo>
                    <a:pt x="30558" y="7726"/>
                    <a:pt x="30444" y="7741"/>
                    <a:pt x="30348" y="7753"/>
                  </a:cubicBezTo>
                  <a:cubicBezTo>
                    <a:pt x="30290" y="7758"/>
                    <a:pt x="30235" y="7769"/>
                    <a:pt x="30181" y="7769"/>
                  </a:cubicBezTo>
                  <a:cubicBezTo>
                    <a:pt x="29935" y="7328"/>
                    <a:pt x="29613" y="7102"/>
                    <a:pt x="29219" y="7102"/>
                  </a:cubicBezTo>
                  <a:cubicBezTo>
                    <a:pt x="28892" y="7102"/>
                    <a:pt x="28624" y="7263"/>
                    <a:pt x="28388" y="7404"/>
                  </a:cubicBezTo>
                  <a:cubicBezTo>
                    <a:pt x="28339" y="7436"/>
                    <a:pt x="28285" y="7468"/>
                    <a:pt x="28237" y="7495"/>
                  </a:cubicBezTo>
                  <a:lnTo>
                    <a:pt x="28205" y="7511"/>
                  </a:lnTo>
                  <a:cubicBezTo>
                    <a:pt x="27340" y="7994"/>
                    <a:pt x="26813" y="8284"/>
                    <a:pt x="26459" y="8284"/>
                  </a:cubicBezTo>
                  <a:cubicBezTo>
                    <a:pt x="26061" y="8284"/>
                    <a:pt x="25545" y="7897"/>
                    <a:pt x="24525" y="7129"/>
                  </a:cubicBezTo>
                  <a:lnTo>
                    <a:pt x="24277" y="6941"/>
                  </a:lnTo>
                  <a:cubicBezTo>
                    <a:pt x="24235" y="6909"/>
                    <a:pt x="24191" y="6871"/>
                    <a:pt x="24154" y="6834"/>
                  </a:cubicBezTo>
                  <a:cubicBezTo>
                    <a:pt x="23987" y="6678"/>
                    <a:pt x="23756" y="6464"/>
                    <a:pt x="23417" y="6464"/>
                  </a:cubicBezTo>
                  <a:cubicBezTo>
                    <a:pt x="23144" y="6464"/>
                    <a:pt x="22902" y="6598"/>
                    <a:pt x="22693" y="6866"/>
                  </a:cubicBezTo>
                  <a:cubicBezTo>
                    <a:pt x="22612" y="6963"/>
                    <a:pt x="22554" y="7022"/>
                    <a:pt x="22515" y="7059"/>
                  </a:cubicBezTo>
                  <a:cubicBezTo>
                    <a:pt x="22467" y="6995"/>
                    <a:pt x="22392" y="6883"/>
                    <a:pt x="22279" y="6689"/>
                  </a:cubicBezTo>
                  <a:cubicBezTo>
                    <a:pt x="21587" y="5464"/>
                    <a:pt x="20280" y="4706"/>
                    <a:pt x="18879" y="4706"/>
                  </a:cubicBezTo>
                  <a:cubicBezTo>
                    <a:pt x="18250" y="4706"/>
                    <a:pt x="17622" y="4862"/>
                    <a:pt x="17074" y="5163"/>
                  </a:cubicBezTo>
                  <a:cubicBezTo>
                    <a:pt x="16832" y="5297"/>
                    <a:pt x="16596" y="5373"/>
                    <a:pt x="16423" y="5373"/>
                  </a:cubicBezTo>
                  <a:cubicBezTo>
                    <a:pt x="16370" y="5373"/>
                    <a:pt x="16326" y="5361"/>
                    <a:pt x="16294" y="5351"/>
                  </a:cubicBezTo>
                  <a:cubicBezTo>
                    <a:pt x="15215" y="4840"/>
                    <a:pt x="14087" y="4659"/>
                    <a:pt x="12996" y="4476"/>
                  </a:cubicBezTo>
                  <a:cubicBezTo>
                    <a:pt x="12808" y="4443"/>
                    <a:pt x="12619" y="4411"/>
                    <a:pt x="12432" y="4379"/>
                  </a:cubicBezTo>
                  <a:cubicBezTo>
                    <a:pt x="12222" y="4347"/>
                    <a:pt x="11981" y="4213"/>
                    <a:pt x="11910" y="4099"/>
                  </a:cubicBezTo>
                  <a:cubicBezTo>
                    <a:pt x="11900" y="4084"/>
                    <a:pt x="11890" y="4062"/>
                    <a:pt x="11910" y="4002"/>
                  </a:cubicBezTo>
                  <a:cubicBezTo>
                    <a:pt x="12136" y="3315"/>
                    <a:pt x="11975" y="2730"/>
                    <a:pt x="11835" y="2214"/>
                  </a:cubicBezTo>
                  <a:cubicBezTo>
                    <a:pt x="11766" y="1956"/>
                    <a:pt x="11701" y="1714"/>
                    <a:pt x="11696" y="1483"/>
                  </a:cubicBezTo>
                  <a:cubicBezTo>
                    <a:pt x="11659" y="581"/>
                    <a:pt x="11104" y="0"/>
                    <a:pt x="1028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0"/>
            <p:cNvSpPr/>
            <p:nvPr/>
          </p:nvSpPr>
          <p:spPr>
            <a:xfrm>
              <a:off x="4666025" y="2829850"/>
              <a:ext cx="4175" cy="3625"/>
            </a:xfrm>
            <a:custGeom>
              <a:rect b="b" l="l" r="r" t="t"/>
              <a:pathLst>
                <a:path extrusionOk="0" h="145" w="167">
                  <a:moveTo>
                    <a:pt x="87" y="1"/>
                  </a:moveTo>
                  <a:cubicBezTo>
                    <a:pt x="60" y="38"/>
                    <a:pt x="27" y="70"/>
                    <a:pt x="0" y="108"/>
                  </a:cubicBezTo>
                  <a:cubicBezTo>
                    <a:pt x="27" y="124"/>
                    <a:pt x="55" y="135"/>
                    <a:pt x="80" y="145"/>
                  </a:cubicBezTo>
                  <a:cubicBezTo>
                    <a:pt x="107" y="124"/>
                    <a:pt x="134" y="102"/>
                    <a:pt x="167" y="75"/>
                  </a:cubicBezTo>
                  <a:cubicBezTo>
                    <a:pt x="140" y="48"/>
                    <a:pt x="113" y="28"/>
                    <a:pt x="8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0"/>
            <p:cNvSpPr/>
            <p:nvPr/>
          </p:nvSpPr>
          <p:spPr>
            <a:xfrm>
              <a:off x="733450" y="1799325"/>
              <a:ext cx="871125" cy="1335825"/>
            </a:xfrm>
            <a:custGeom>
              <a:rect b="b" l="l" r="r" t="t"/>
              <a:pathLst>
                <a:path extrusionOk="0" h="53433" w="34845">
                  <a:moveTo>
                    <a:pt x="5458" y="1"/>
                  </a:moveTo>
                  <a:cubicBezTo>
                    <a:pt x="5324" y="33"/>
                    <a:pt x="5205" y="87"/>
                    <a:pt x="5108" y="151"/>
                  </a:cubicBezTo>
                  <a:cubicBezTo>
                    <a:pt x="4937" y="269"/>
                    <a:pt x="4818" y="425"/>
                    <a:pt x="4727" y="598"/>
                  </a:cubicBezTo>
                  <a:cubicBezTo>
                    <a:pt x="4808" y="828"/>
                    <a:pt x="4786" y="1134"/>
                    <a:pt x="4674" y="1558"/>
                  </a:cubicBezTo>
                  <a:cubicBezTo>
                    <a:pt x="3132" y="7548"/>
                    <a:pt x="1687" y="13566"/>
                    <a:pt x="161" y="19561"/>
                  </a:cubicBezTo>
                  <a:cubicBezTo>
                    <a:pt x="43" y="20034"/>
                    <a:pt x="0" y="20431"/>
                    <a:pt x="129" y="20759"/>
                  </a:cubicBezTo>
                  <a:cubicBezTo>
                    <a:pt x="134" y="20786"/>
                    <a:pt x="129" y="20801"/>
                    <a:pt x="139" y="20828"/>
                  </a:cubicBezTo>
                  <a:cubicBezTo>
                    <a:pt x="1875" y="25830"/>
                    <a:pt x="5604" y="30719"/>
                    <a:pt x="8659" y="35011"/>
                  </a:cubicBezTo>
                  <a:cubicBezTo>
                    <a:pt x="10422" y="37488"/>
                    <a:pt x="12539" y="39696"/>
                    <a:pt x="14381" y="42114"/>
                  </a:cubicBezTo>
                  <a:cubicBezTo>
                    <a:pt x="16035" y="44279"/>
                    <a:pt x="17255" y="46706"/>
                    <a:pt x="19045" y="48780"/>
                  </a:cubicBezTo>
                  <a:cubicBezTo>
                    <a:pt x="19055" y="48796"/>
                    <a:pt x="19071" y="48801"/>
                    <a:pt x="19087" y="48812"/>
                  </a:cubicBezTo>
                  <a:cubicBezTo>
                    <a:pt x="19174" y="48957"/>
                    <a:pt x="19291" y="49086"/>
                    <a:pt x="19464" y="49173"/>
                  </a:cubicBezTo>
                  <a:cubicBezTo>
                    <a:pt x="19539" y="49511"/>
                    <a:pt x="19678" y="49801"/>
                    <a:pt x="20000" y="49979"/>
                  </a:cubicBezTo>
                  <a:cubicBezTo>
                    <a:pt x="20081" y="50306"/>
                    <a:pt x="20221" y="50596"/>
                    <a:pt x="20528" y="50773"/>
                  </a:cubicBezTo>
                  <a:cubicBezTo>
                    <a:pt x="20533" y="51068"/>
                    <a:pt x="20769" y="51122"/>
                    <a:pt x="20984" y="51197"/>
                  </a:cubicBezTo>
                  <a:cubicBezTo>
                    <a:pt x="21252" y="51429"/>
                    <a:pt x="21462" y="51708"/>
                    <a:pt x="21623" y="52009"/>
                  </a:cubicBezTo>
                  <a:cubicBezTo>
                    <a:pt x="21720" y="52191"/>
                    <a:pt x="21795" y="52385"/>
                    <a:pt x="21859" y="52590"/>
                  </a:cubicBezTo>
                  <a:cubicBezTo>
                    <a:pt x="21869" y="52755"/>
                    <a:pt x="21879" y="52922"/>
                    <a:pt x="22076" y="52922"/>
                  </a:cubicBezTo>
                  <a:cubicBezTo>
                    <a:pt x="22095" y="52922"/>
                    <a:pt x="22116" y="52920"/>
                    <a:pt x="22139" y="52917"/>
                  </a:cubicBezTo>
                  <a:cubicBezTo>
                    <a:pt x="22192" y="53088"/>
                    <a:pt x="22236" y="53260"/>
                    <a:pt x="22268" y="53433"/>
                  </a:cubicBezTo>
                  <a:cubicBezTo>
                    <a:pt x="22311" y="53428"/>
                    <a:pt x="22348" y="53416"/>
                    <a:pt x="22385" y="53401"/>
                  </a:cubicBezTo>
                  <a:cubicBezTo>
                    <a:pt x="22385" y="53395"/>
                    <a:pt x="22385" y="53395"/>
                    <a:pt x="22391" y="53395"/>
                  </a:cubicBezTo>
                  <a:cubicBezTo>
                    <a:pt x="22547" y="53363"/>
                    <a:pt x="22687" y="53309"/>
                    <a:pt x="22816" y="53239"/>
                  </a:cubicBezTo>
                  <a:cubicBezTo>
                    <a:pt x="22993" y="52401"/>
                    <a:pt x="23213" y="51563"/>
                    <a:pt x="23272" y="50714"/>
                  </a:cubicBezTo>
                  <a:cubicBezTo>
                    <a:pt x="23251" y="50569"/>
                    <a:pt x="23256" y="50423"/>
                    <a:pt x="23288" y="50262"/>
                  </a:cubicBezTo>
                  <a:cubicBezTo>
                    <a:pt x="23288" y="50069"/>
                    <a:pt x="23278" y="49875"/>
                    <a:pt x="23256" y="49682"/>
                  </a:cubicBezTo>
                  <a:cubicBezTo>
                    <a:pt x="23116" y="48517"/>
                    <a:pt x="23664" y="47259"/>
                    <a:pt x="23127" y="46051"/>
                  </a:cubicBezTo>
                  <a:lnTo>
                    <a:pt x="23127" y="46051"/>
                  </a:lnTo>
                  <a:cubicBezTo>
                    <a:pt x="23159" y="46053"/>
                    <a:pt x="23192" y="46053"/>
                    <a:pt x="23224" y="46053"/>
                  </a:cubicBezTo>
                  <a:cubicBezTo>
                    <a:pt x="23662" y="46053"/>
                    <a:pt x="24123" y="45937"/>
                    <a:pt x="24559" y="45937"/>
                  </a:cubicBezTo>
                  <a:cubicBezTo>
                    <a:pt x="24576" y="45937"/>
                    <a:pt x="24593" y="45938"/>
                    <a:pt x="24610" y="45938"/>
                  </a:cubicBezTo>
                  <a:cubicBezTo>
                    <a:pt x="24787" y="45943"/>
                    <a:pt x="24964" y="45970"/>
                    <a:pt x="25137" y="46029"/>
                  </a:cubicBezTo>
                  <a:cubicBezTo>
                    <a:pt x="25249" y="46072"/>
                    <a:pt x="25362" y="46131"/>
                    <a:pt x="25464" y="46213"/>
                  </a:cubicBezTo>
                  <a:cubicBezTo>
                    <a:pt x="25626" y="46330"/>
                    <a:pt x="25775" y="46503"/>
                    <a:pt x="25910" y="46739"/>
                  </a:cubicBezTo>
                  <a:cubicBezTo>
                    <a:pt x="26004" y="46899"/>
                    <a:pt x="26086" y="46968"/>
                    <a:pt x="26164" y="46968"/>
                  </a:cubicBezTo>
                  <a:cubicBezTo>
                    <a:pt x="26301" y="46968"/>
                    <a:pt x="26425" y="46755"/>
                    <a:pt x="26576" y="46443"/>
                  </a:cubicBezTo>
                  <a:cubicBezTo>
                    <a:pt x="26716" y="46158"/>
                    <a:pt x="26807" y="45863"/>
                    <a:pt x="26883" y="45563"/>
                  </a:cubicBezTo>
                  <a:cubicBezTo>
                    <a:pt x="26947" y="45310"/>
                    <a:pt x="26995" y="45047"/>
                    <a:pt x="27049" y="44789"/>
                  </a:cubicBezTo>
                  <a:cubicBezTo>
                    <a:pt x="27076" y="44665"/>
                    <a:pt x="27097" y="44547"/>
                    <a:pt x="27129" y="44428"/>
                  </a:cubicBezTo>
                  <a:cubicBezTo>
                    <a:pt x="27253" y="43902"/>
                    <a:pt x="27425" y="43397"/>
                    <a:pt x="27785" y="42957"/>
                  </a:cubicBezTo>
                  <a:cubicBezTo>
                    <a:pt x="27817" y="42898"/>
                    <a:pt x="27833" y="42838"/>
                    <a:pt x="27828" y="42791"/>
                  </a:cubicBezTo>
                  <a:cubicBezTo>
                    <a:pt x="27994" y="42189"/>
                    <a:pt x="28113" y="41791"/>
                    <a:pt x="28263" y="41539"/>
                  </a:cubicBezTo>
                  <a:cubicBezTo>
                    <a:pt x="28313" y="41382"/>
                    <a:pt x="28364" y="41224"/>
                    <a:pt x="28410" y="41062"/>
                  </a:cubicBezTo>
                  <a:lnTo>
                    <a:pt x="28410" y="41062"/>
                  </a:lnTo>
                  <a:cubicBezTo>
                    <a:pt x="28415" y="41068"/>
                    <a:pt x="28420" y="41071"/>
                    <a:pt x="28423" y="41071"/>
                  </a:cubicBezTo>
                  <a:cubicBezTo>
                    <a:pt x="28427" y="41071"/>
                    <a:pt x="28428" y="41062"/>
                    <a:pt x="28418" y="41033"/>
                  </a:cubicBezTo>
                  <a:cubicBezTo>
                    <a:pt x="29203" y="38192"/>
                    <a:pt x="29166" y="34683"/>
                    <a:pt x="29751" y="31799"/>
                  </a:cubicBezTo>
                  <a:cubicBezTo>
                    <a:pt x="31373" y="23767"/>
                    <a:pt x="32878" y="15703"/>
                    <a:pt x="34468" y="7667"/>
                  </a:cubicBezTo>
                  <a:cubicBezTo>
                    <a:pt x="34537" y="7323"/>
                    <a:pt x="34543" y="7082"/>
                    <a:pt x="34457" y="6898"/>
                  </a:cubicBezTo>
                  <a:cubicBezTo>
                    <a:pt x="34549" y="6742"/>
                    <a:pt x="34671" y="6598"/>
                    <a:pt x="34844" y="6496"/>
                  </a:cubicBezTo>
                  <a:cubicBezTo>
                    <a:pt x="34817" y="6458"/>
                    <a:pt x="34785" y="6425"/>
                    <a:pt x="34753" y="6393"/>
                  </a:cubicBezTo>
                  <a:cubicBezTo>
                    <a:pt x="30250" y="5512"/>
                    <a:pt x="25743" y="4647"/>
                    <a:pt x="21237" y="3789"/>
                  </a:cubicBezTo>
                  <a:cubicBezTo>
                    <a:pt x="20747" y="3697"/>
                    <a:pt x="20479" y="3536"/>
                    <a:pt x="20350" y="3299"/>
                  </a:cubicBezTo>
                  <a:cubicBezTo>
                    <a:pt x="20151" y="3251"/>
                    <a:pt x="19952" y="3214"/>
                    <a:pt x="19747" y="3165"/>
                  </a:cubicBezTo>
                  <a:cubicBezTo>
                    <a:pt x="19710" y="3159"/>
                    <a:pt x="19673" y="3149"/>
                    <a:pt x="19635" y="3144"/>
                  </a:cubicBezTo>
                  <a:cubicBezTo>
                    <a:pt x="19507" y="3239"/>
                    <a:pt x="19349" y="3280"/>
                    <a:pt x="19154" y="3280"/>
                  </a:cubicBezTo>
                  <a:cubicBezTo>
                    <a:pt x="18998" y="3280"/>
                    <a:pt x="18817" y="3254"/>
                    <a:pt x="18609" y="3208"/>
                  </a:cubicBezTo>
                  <a:cubicBezTo>
                    <a:pt x="14210" y="2209"/>
                    <a:pt x="9826" y="1129"/>
                    <a:pt x="545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0"/>
            <p:cNvSpPr/>
            <p:nvPr/>
          </p:nvSpPr>
          <p:spPr>
            <a:xfrm>
              <a:off x="4979500" y="3308650"/>
              <a:ext cx="518175" cy="716525"/>
            </a:xfrm>
            <a:custGeom>
              <a:rect b="b" l="l" r="r" t="t"/>
              <a:pathLst>
                <a:path extrusionOk="0" h="28661" w="20727">
                  <a:moveTo>
                    <a:pt x="14022" y="0"/>
                  </a:moveTo>
                  <a:cubicBezTo>
                    <a:pt x="9509" y="506"/>
                    <a:pt x="4991" y="903"/>
                    <a:pt x="467" y="1262"/>
                  </a:cubicBezTo>
                  <a:cubicBezTo>
                    <a:pt x="397" y="1300"/>
                    <a:pt x="344" y="1349"/>
                    <a:pt x="290" y="1397"/>
                  </a:cubicBezTo>
                  <a:cubicBezTo>
                    <a:pt x="317" y="1418"/>
                    <a:pt x="349" y="1440"/>
                    <a:pt x="377" y="1467"/>
                  </a:cubicBezTo>
                  <a:cubicBezTo>
                    <a:pt x="484" y="1574"/>
                    <a:pt x="558" y="1698"/>
                    <a:pt x="612" y="1827"/>
                  </a:cubicBezTo>
                  <a:cubicBezTo>
                    <a:pt x="473" y="1999"/>
                    <a:pt x="446" y="2251"/>
                    <a:pt x="451" y="2601"/>
                  </a:cubicBezTo>
                  <a:cubicBezTo>
                    <a:pt x="478" y="5571"/>
                    <a:pt x="456" y="8542"/>
                    <a:pt x="456" y="11513"/>
                  </a:cubicBezTo>
                  <a:cubicBezTo>
                    <a:pt x="489" y="12184"/>
                    <a:pt x="521" y="12856"/>
                    <a:pt x="521" y="13528"/>
                  </a:cubicBezTo>
                  <a:cubicBezTo>
                    <a:pt x="521" y="14199"/>
                    <a:pt x="489" y="14870"/>
                    <a:pt x="402" y="15542"/>
                  </a:cubicBezTo>
                  <a:cubicBezTo>
                    <a:pt x="258" y="18641"/>
                    <a:pt x="0" y="21742"/>
                    <a:pt x="451" y="24842"/>
                  </a:cubicBezTo>
                  <a:cubicBezTo>
                    <a:pt x="640" y="26114"/>
                    <a:pt x="833" y="27388"/>
                    <a:pt x="1010" y="28661"/>
                  </a:cubicBezTo>
                  <a:cubicBezTo>
                    <a:pt x="1015" y="28661"/>
                    <a:pt x="1015" y="28655"/>
                    <a:pt x="1021" y="28655"/>
                  </a:cubicBezTo>
                  <a:cubicBezTo>
                    <a:pt x="1074" y="28650"/>
                    <a:pt x="1128" y="28645"/>
                    <a:pt x="1176" y="28640"/>
                  </a:cubicBezTo>
                  <a:cubicBezTo>
                    <a:pt x="3561" y="28338"/>
                    <a:pt x="5953" y="27899"/>
                    <a:pt x="8354" y="27817"/>
                  </a:cubicBezTo>
                  <a:cubicBezTo>
                    <a:pt x="9202" y="27790"/>
                    <a:pt x="10047" y="27790"/>
                    <a:pt x="10890" y="27748"/>
                  </a:cubicBezTo>
                  <a:cubicBezTo>
                    <a:pt x="11502" y="27673"/>
                    <a:pt x="12109" y="27602"/>
                    <a:pt x="12722" y="27532"/>
                  </a:cubicBezTo>
                  <a:cubicBezTo>
                    <a:pt x="13323" y="27468"/>
                    <a:pt x="13930" y="27403"/>
                    <a:pt x="14537" y="27334"/>
                  </a:cubicBezTo>
                  <a:cubicBezTo>
                    <a:pt x="14892" y="27269"/>
                    <a:pt x="15241" y="27210"/>
                    <a:pt x="15606" y="27210"/>
                  </a:cubicBezTo>
                  <a:cubicBezTo>
                    <a:pt x="15616" y="27210"/>
                    <a:pt x="15628" y="27215"/>
                    <a:pt x="15638" y="27215"/>
                  </a:cubicBezTo>
                  <a:cubicBezTo>
                    <a:pt x="17186" y="27049"/>
                    <a:pt x="18733" y="26883"/>
                    <a:pt x="20280" y="26711"/>
                  </a:cubicBezTo>
                  <a:cubicBezTo>
                    <a:pt x="20344" y="26699"/>
                    <a:pt x="20414" y="26694"/>
                    <a:pt x="20484" y="26684"/>
                  </a:cubicBezTo>
                  <a:cubicBezTo>
                    <a:pt x="20570" y="26674"/>
                    <a:pt x="20645" y="26533"/>
                    <a:pt x="20726" y="26448"/>
                  </a:cubicBezTo>
                  <a:cubicBezTo>
                    <a:pt x="20409" y="26275"/>
                    <a:pt x="20307" y="25958"/>
                    <a:pt x="20205" y="25642"/>
                  </a:cubicBezTo>
                  <a:cubicBezTo>
                    <a:pt x="19539" y="24820"/>
                    <a:pt x="20484" y="23831"/>
                    <a:pt x="19947" y="22993"/>
                  </a:cubicBezTo>
                  <a:cubicBezTo>
                    <a:pt x="19678" y="22896"/>
                    <a:pt x="19684" y="22660"/>
                    <a:pt x="19667" y="22434"/>
                  </a:cubicBezTo>
                  <a:lnTo>
                    <a:pt x="19678" y="22434"/>
                  </a:lnTo>
                  <a:cubicBezTo>
                    <a:pt x="19072" y="21226"/>
                    <a:pt x="19608" y="20103"/>
                    <a:pt x="19952" y="18964"/>
                  </a:cubicBezTo>
                  <a:lnTo>
                    <a:pt x="19952" y="18964"/>
                  </a:lnTo>
                  <a:cubicBezTo>
                    <a:pt x="19947" y="18970"/>
                    <a:pt x="19942" y="18970"/>
                    <a:pt x="19936" y="18975"/>
                  </a:cubicBezTo>
                  <a:cubicBezTo>
                    <a:pt x="19947" y="18884"/>
                    <a:pt x="19958" y="18792"/>
                    <a:pt x="19968" y="18695"/>
                  </a:cubicBezTo>
                  <a:cubicBezTo>
                    <a:pt x="19910" y="18298"/>
                    <a:pt x="19856" y="17900"/>
                    <a:pt x="19802" y="17503"/>
                  </a:cubicBezTo>
                  <a:lnTo>
                    <a:pt x="19802" y="17498"/>
                  </a:lnTo>
                  <a:cubicBezTo>
                    <a:pt x="20054" y="17024"/>
                    <a:pt x="19291" y="16982"/>
                    <a:pt x="19399" y="16573"/>
                  </a:cubicBezTo>
                  <a:cubicBezTo>
                    <a:pt x="18658" y="16149"/>
                    <a:pt x="18711" y="15386"/>
                    <a:pt x="18599" y="14693"/>
                  </a:cubicBezTo>
                  <a:lnTo>
                    <a:pt x="18599" y="14693"/>
                  </a:lnTo>
                  <a:cubicBezTo>
                    <a:pt x="18604" y="14693"/>
                    <a:pt x="18609" y="14698"/>
                    <a:pt x="18609" y="14698"/>
                  </a:cubicBezTo>
                  <a:cubicBezTo>
                    <a:pt x="17481" y="12410"/>
                    <a:pt x="17057" y="9885"/>
                    <a:pt x="16251" y="7489"/>
                  </a:cubicBezTo>
                  <a:cubicBezTo>
                    <a:pt x="15564" y="5448"/>
                    <a:pt x="14956" y="3374"/>
                    <a:pt x="14381" y="1295"/>
                  </a:cubicBezTo>
                  <a:cubicBezTo>
                    <a:pt x="14301" y="999"/>
                    <a:pt x="14205" y="796"/>
                    <a:pt x="14069" y="655"/>
                  </a:cubicBezTo>
                  <a:cubicBezTo>
                    <a:pt x="14086" y="494"/>
                    <a:pt x="14129" y="339"/>
                    <a:pt x="14225" y="194"/>
                  </a:cubicBezTo>
                  <a:cubicBezTo>
                    <a:pt x="14242" y="172"/>
                    <a:pt x="14257" y="151"/>
                    <a:pt x="14274" y="129"/>
                  </a:cubicBezTo>
                  <a:cubicBezTo>
                    <a:pt x="14205" y="75"/>
                    <a:pt x="14113" y="38"/>
                    <a:pt x="1402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0"/>
            <p:cNvSpPr/>
            <p:nvPr/>
          </p:nvSpPr>
          <p:spPr>
            <a:xfrm>
              <a:off x="5005675" y="3951800"/>
              <a:ext cx="1375725" cy="940325"/>
            </a:xfrm>
            <a:custGeom>
              <a:rect b="b" l="l" r="r" t="t"/>
              <a:pathLst>
                <a:path extrusionOk="0" h="37613" w="55029">
                  <a:moveTo>
                    <a:pt x="38118" y="1"/>
                  </a:moveTo>
                  <a:cubicBezTo>
                    <a:pt x="37965" y="1"/>
                    <a:pt x="37813" y="53"/>
                    <a:pt x="37660" y="174"/>
                  </a:cubicBezTo>
                  <a:cubicBezTo>
                    <a:pt x="37423" y="968"/>
                    <a:pt x="37977" y="1699"/>
                    <a:pt x="37859" y="2483"/>
                  </a:cubicBezTo>
                  <a:cubicBezTo>
                    <a:pt x="37826" y="2682"/>
                    <a:pt x="37923" y="2951"/>
                    <a:pt x="37864" y="3133"/>
                  </a:cubicBezTo>
                  <a:cubicBezTo>
                    <a:pt x="37789" y="3209"/>
                    <a:pt x="37692" y="3289"/>
                    <a:pt x="37558" y="3348"/>
                  </a:cubicBezTo>
                  <a:cubicBezTo>
                    <a:pt x="37517" y="3356"/>
                    <a:pt x="37477" y="3359"/>
                    <a:pt x="37438" y="3359"/>
                  </a:cubicBezTo>
                  <a:cubicBezTo>
                    <a:pt x="37154" y="3359"/>
                    <a:pt x="36910" y="3175"/>
                    <a:pt x="36773" y="2855"/>
                  </a:cubicBezTo>
                  <a:cubicBezTo>
                    <a:pt x="36346" y="2394"/>
                    <a:pt x="35910" y="2183"/>
                    <a:pt x="35261" y="2183"/>
                  </a:cubicBezTo>
                  <a:cubicBezTo>
                    <a:pt x="35159" y="2183"/>
                    <a:pt x="35053" y="2188"/>
                    <a:pt x="34941" y="2198"/>
                  </a:cubicBezTo>
                  <a:cubicBezTo>
                    <a:pt x="30611" y="2580"/>
                    <a:pt x="26277" y="2833"/>
                    <a:pt x="21935" y="3096"/>
                  </a:cubicBezTo>
                  <a:cubicBezTo>
                    <a:pt x="21724" y="3109"/>
                    <a:pt x="21483" y="3162"/>
                    <a:pt x="21256" y="3162"/>
                  </a:cubicBezTo>
                  <a:cubicBezTo>
                    <a:pt x="20939" y="3162"/>
                    <a:pt x="20648" y="3060"/>
                    <a:pt x="20495" y="2607"/>
                  </a:cubicBezTo>
                  <a:cubicBezTo>
                    <a:pt x="20044" y="2527"/>
                    <a:pt x="20275" y="1979"/>
                    <a:pt x="19974" y="1796"/>
                  </a:cubicBezTo>
                  <a:lnTo>
                    <a:pt x="19974" y="1806"/>
                  </a:lnTo>
                  <a:lnTo>
                    <a:pt x="19952" y="1786"/>
                  </a:lnTo>
                  <a:lnTo>
                    <a:pt x="19964" y="1786"/>
                  </a:lnTo>
                  <a:cubicBezTo>
                    <a:pt x="19830" y="1528"/>
                    <a:pt x="19657" y="1404"/>
                    <a:pt x="19464" y="1355"/>
                  </a:cubicBezTo>
                  <a:cubicBezTo>
                    <a:pt x="19469" y="1307"/>
                    <a:pt x="19475" y="1248"/>
                    <a:pt x="19475" y="1216"/>
                  </a:cubicBezTo>
                  <a:cubicBezTo>
                    <a:pt x="19384" y="1173"/>
                    <a:pt x="19303" y="1102"/>
                    <a:pt x="19250" y="1012"/>
                  </a:cubicBezTo>
                  <a:lnTo>
                    <a:pt x="19233" y="985"/>
                  </a:lnTo>
                  <a:cubicBezTo>
                    <a:pt x="17686" y="1157"/>
                    <a:pt x="16139" y="1323"/>
                    <a:pt x="14591" y="1489"/>
                  </a:cubicBezTo>
                  <a:cubicBezTo>
                    <a:pt x="14581" y="1489"/>
                    <a:pt x="14569" y="1484"/>
                    <a:pt x="14559" y="1484"/>
                  </a:cubicBezTo>
                  <a:cubicBezTo>
                    <a:pt x="14194" y="1484"/>
                    <a:pt x="13845" y="1543"/>
                    <a:pt x="13490" y="1608"/>
                  </a:cubicBezTo>
                  <a:cubicBezTo>
                    <a:pt x="12883" y="1677"/>
                    <a:pt x="12276" y="1742"/>
                    <a:pt x="11675" y="1806"/>
                  </a:cubicBezTo>
                  <a:cubicBezTo>
                    <a:pt x="11062" y="1876"/>
                    <a:pt x="10455" y="1947"/>
                    <a:pt x="9843" y="2022"/>
                  </a:cubicBezTo>
                  <a:cubicBezTo>
                    <a:pt x="9000" y="2064"/>
                    <a:pt x="8155" y="2064"/>
                    <a:pt x="7307" y="2091"/>
                  </a:cubicBezTo>
                  <a:cubicBezTo>
                    <a:pt x="4906" y="2173"/>
                    <a:pt x="2514" y="2612"/>
                    <a:pt x="129" y="2914"/>
                  </a:cubicBezTo>
                  <a:cubicBezTo>
                    <a:pt x="141" y="3011"/>
                    <a:pt x="151" y="3101"/>
                    <a:pt x="168" y="3198"/>
                  </a:cubicBezTo>
                  <a:cubicBezTo>
                    <a:pt x="108" y="3209"/>
                    <a:pt x="54" y="3214"/>
                    <a:pt x="0" y="3219"/>
                  </a:cubicBezTo>
                  <a:cubicBezTo>
                    <a:pt x="146" y="4293"/>
                    <a:pt x="285" y="5364"/>
                    <a:pt x="393" y="6443"/>
                  </a:cubicBezTo>
                  <a:cubicBezTo>
                    <a:pt x="419" y="6701"/>
                    <a:pt x="495" y="6846"/>
                    <a:pt x="597" y="6931"/>
                  </a:cubicBezTo>
                  <a:cubicBezTo>
                    <a:pt x="607" y="7023"/>
                    <a:pt x="612" y="7115"/>
                    <a:pt x="624" y="7201"/>
                  </a:cubicBezTo>
                  <a:cubicBezTo>
                    <a:pt x="629" y="7216"/>
                    <a:pt x="624" y="7233"/>
                    <a:pt x="624" y="7243"/>
                  </a:cubicBezTo>
                  <a:cubicBezTo>
                    <a:pt x="624" y="7254"/>
                    <a:pt x="629" y="7271"/>
                    <a:pt x="629" y="7281"/>
                  </a:cubicBezTo>
                  <a:lnTo>
                    <a:pt x="624" y="7523"/>
                  </a:lnTo>
                  <a:cubicBezTo>
                    <a:pt x="726" y="7549"/>
                    <a:pt x="833" y="7571"/>
                    <a:pt x="962" y="7571"/>
                  </a:cubicBezTo>
                  <a:cubicBezTo>
                    <a:pt x="1016" y="7571"/>
                    <a:pt x="1064" y="7566"/>
                    <a:pt x="1113" y="7566"/>
                  </a:cubicBezTo>
                  <a:cubicBezTo>
                    <a:pt x="1145" y="7566"/>
                    <a:pt x="1182" y="7561"/>
                    <a:pt x="1215" y="7561"/>
                  </a:cubicBezTo>
                  <a:cubicBezTo>
                    <a:pt x="1220" y="7561"/>
                    <a:pt x="1252" y="7561"/>
                    <a:pt x="1264" y="7566"/>
                  </a:cubicBezTo>
                  <a:cubicBezTo>
                    <a:pt x="1408" y="7630"/>
                    <a:pt x="1537" y="7662"/>
                    <a:pt x="1666" y="7662"/>
                  </a:cubicBezTo>
                  <a:cubicBezTo>
                    <a:pt x="1924" y="7662"/>
                    <a:pt x="2359" y="7544"/>
                    <a:pt x="2385" y="6760"/>
                  </a:cubicBezTo>
                  <a:cubicBezTo>
                    <a:pt x="2385" y="6723"/>
                    <a:pt x="2385" y="6685"/>
                    <a:pt x="2392" y="6653"/>
                  </a:cubicBezTo>
                  <a:cubicBezTo>
                    <a:pt x="2466" y="6453"/>
                    <a:pt x="2521" y="6249"/>
                    <a:pt x="2574" y="6056"/>
                  </a:cubicBezTo>
                  <a:cubicBezTo>
                    <a:pt x="2595" y="5976"/>
                    <a:pt x="2617" y="5895"/>
                    <a:pt x="2638" y="5815"/>
                  </a:cubicBezTo>
                  <a:cubicBezTo>
                    <a:pt x="2660" y="5905"/>
                    <a:pt x="2675" y="5992"/>
                    <a:pt x="2692" y="6083"/>
                  </a:cubicBezTo>
                  <a:cubicBezTo>
                    <a:pt x="2826" y="6782"/>
                    <a:pt x="3009" y="7732"/>
                    <a:pt x="3971" y="8114"/>
                  </a:cubicBezTo>
                  <a:cubicBezTo>
                    <a:pt x="4185" y="8194"/>
                    <a:pt x="4395" y="8238"/>
                    <a:pt x="4594" y="8238"/>
                  </a:cubicBezTo>
                  <a:cubicBezTo>
                    <a:pt x="5120" y="8238"/>
                    <a:pt x="5486" y="7968"/>
                    <a:pt x="5770" y="7625"/>
                  </a:cubicBezTo>
                  <a:cubicBezTo>
                    <a:pt x="5749" y="7603"/>
                    <a:pt x="5727" y="7576"/>
                    <a:pt x="5712" y="7549"/>
                  </a:cubicBezTo>
                  <a:cubicBezTo>
                    <a:pt x="5588" y="7367"/>
                    <a:pt x="5529" y="7087"/>
                    <a:pt x="5888" y="6755"/>
                  </a:cubicBezTo>
                  <a:cubicBezTo>
                    <a:pt x="5905" y="6738"/>
                    <a:pt x="5926" y="6723"/>
                    <a:pt x="5937" y="6706"/>
                  </a:cubicBezTo>
                  <a:cubicBezTo>
                    <a:pt x="6039" y="6604"/>
                    <a:pt x="6178" y="6550"/>
                    <a:pt x="6313" y="6550"/>
                  </a:cubicBezTo>
                  <a:cubicBezTo>
                    <a:pt x="6414" y="6550"/>
                    <a:pt x="6518" y="6582"/>
                    <a:pt x="6603" y="6636"/>
                  </a:cubicBezTo>
                  <a:cubicBezTo>
                    <a:pt x="6576" y="6792"/>
                    <a:pt x="6372" y="6931"/>
                    <a:pt x="6313" y="7087"/>
                  </a:cubicBezTo>
                  <a:cubicBezTo>
                    <a:pt x="6367" y="7136"/>
                    <a:pt x="6414" y="7184"/>
                    <a:pt x="6463" y="7233"/>
                  </a:cubicBezTo>
                  <a:cubicBezTo>
                    <a:pt x="6684" y="7233"/>
                    <a:pt x="6845" y="7169"/>
                    <a:pt x="6974" y="7072"/>
                  </a:cubicBezTo>
                  <a:lnTo>
                    <a:pt x="6974" y="7072"/>
                  </a:lnTo>
                  <a:cubicBezTo>
                    <a:pt x="7027" y="7243"/>
                    <a:pt x="6995" y="7437"/>
                    <a:pt x="6872" y="7581"/>
                  </a:cubicBezTo>
                  <a:cubicBezTo>
                    <a:pt x="6808" y="7652"/>
                    <a:pt x="6743" y="7705"/>
                    <a:pt x="6679" y="7754"/>
                  </a:cubicBezTo>
                  <a:cubicBezTo>
                    <a:pt x="7517" y="7641"/>
                    <a:pt x="7768" y="6872"/>
                    <a:pt x="7865" y="6572"/>
                  </a:cubicBezTo>
                  <a:cubicBezTo>
                    <a:pt x="7973" y="6244"/>
                    <a:pt x="8323" y="6239"/>
                    <a:pt x="8338" y="6239"/>
                  </a:cubicBezTo>
                  <a:cubicBezTo>
                    <a:pt x="8618" y="6641"/>
                    <a:pt x="8961" y="6846"/>
                    <a:pt x="9370" y="6846"/>
                  </a:cubicBezTo>
                  <a:cubicBezTo>
                    <a:pt x="9638" y="6846"/>
                    <a:pt x="9875" y="6750"/>
                    <a:pt x="10068" y="6674"/>
                  </a:cubicBezTo>
                  <a:cubicBezTo>
                    <a:pt x="10170" y="6636"/>
                    <a:pt x="10294" y="6588"/>
                    <a:pt x="10347" y="6588"/>
                  </a:cubicBezTo>
                  <a:cubicBezTo>
                    <a:pt x="10418" y="6604"/>
                    <a:pt x="10493" y="6609"/>
                    <a:pt x="10562" y="6609"/>
                  </a:cubicBezTo>
                  <a:cubicBezTo>
                    <a:pt x="10944" y="6609"/>
                    <a:pt x="11276" y="6427"/>
                    <a:pt x="11578" y="6266"/>
                  </a:cubicBezTo>
                  <a:cubicBezTo>
                    <a:pt x="11750" y="6169"/>
                    <a:pt x="11970" y="6051"/>
                    <a:pt x="12082" y="6051"/>
                  </a:cubicBezTo>
                  <a:cubicBezTo>
                    <a:pt x="12082" y="6051"/>
                    <a:pt x="12196" y="6110"/>
                    <a:pt x="12330" y="6485"/>
                  </a:cubicBezTo>
                  <a:cubicBezTo>
                    <a:pt x="12410" y="6701"/>
                    <a:pt x="12610" y="6835"/>
                    <a:pt x="12829" y="6835"/>
                  </a:cubicBezTo>
                  <a:cubicBezTo>
                    <a:pt x="12868" y="6835"/>
                    <a:pt x="12905" y="6835"/>
                    <a:pt x="12937" y="6824"/>
                  </a:cubicBezTo>
                  <a:cubicBezTo>
                    <a:pt x="12990" y="6814"/>
                    <a:pt x="13049" y="6808"/>
                    <a:pt x="13103" y="6808"/>
                  </a:cubicBezTo>
                  <a:cubicBezTo>
                    <a:pt x="13421" y="6808"/>
                    <a:pt x="13764" y="6996"/>
                    <a:pt x="14130" y="7189"/>
                  </a:cubicBezTo>
                  <a:cubicBezTo>
                    <a:pt x="14581" y="7437"/>
                    <a:pt x="15092" y="7710"/>
                    <a:pt x="15698" y="7710"/>
                  </a:cubicBezTo>
                  <a:cubicBezTo>
                    <a:pt x="16026" y="7710"/>
                    <a:pt x="16354" y="7630"/>
                    <a:pt x="16665" y="7469"/>
                  </a:cubicBezTo>
                  <a:cubicBezTo>
                    <a:pt x="16800" y="7506"/>
                    <a:pt x="17019" y="7635"/>
                    <a:pt x="17111" y="7727"/>
                  </a:cubicBezTo>
                  <a:cubicBezTo>
                    <a:pt x="17106" y="8640"/>
                    <a:pt x="17691" y="9000"/>
                    <a:pt x="18089" y="9237"/>
                  </a:cubicBezTo>
                  <a:cubicBezTo>
                    <a:pt x="18196" y="9301"/>
                    <a:pt x="18298" y="9361"/>
                    <a:pt x="18379" y="9425"/>
                  </a:cubicBezTo>
                  <a:cubicBezTo>
                    <a:pt x="18422" y="9462"/>
                    <a:pt x="18470" y="9495"/>
                    <a:pt x="18513" y="9532"/>
                  </a:cubicBezTo>
                  <a:cubicBezTo>
                    <a:pt x="18551" y="9554"/>
                    <a:pt x="18599" y="9591"/>
                    <a:pt x="18626" y="9612"/>
                  </a:cubicBezTo>
                  <a:cubicBezTo>
                    <a:pt x="18605" y="9914"/>
                    <a:pt x="18615" y="10321"/>
                    <a:pt x="18863" y="10628"/>
                  </a:cubicBezTo>
                  <a:cubicBezTo>
                    <a:pt x="21607" y="10764"/>
                    <a:pt x="24143" y="13721"/>
                    <a:pt x="27016" y="13721"/>
                  </a:cubicBezTo>
                  <a:cubicBezTo>
                    <a:pt x="28017" y="13721"/>
                    <a:pt x="29059" y="13362"/>
                    <a:pt x="30165" y="12401"/>
                  </a:cubicBezTo>
                  <a:cubicBezTo>
                    <a:pt x="30569" y="12384"/>
                    <a:pt x="30988" y="12358"/>
                    <a:pt x="31427" y="12320"/>
                  </a:cubicBezTo>
                  <a:cubicBezTo>
                    <a:pt x="31868" y="12282"/>
                    <a:pt x="32336" y="12229"/>
                    <a:pt x="32830" y="12170"/>
                  </a:cubicBezTo>
                  <a:cubicBezTo>
                    <a:pt x="33239" y="12287"/>
                    <a:pt x="33646" y="12406"/>
                    <a:pt x="34071" y="12513"/>
                  </a:cubicBezTo>
                  <a:cubicBezTo>
                    <a:pt x="34082" y="12530"/>
                    <a:pt x="34098" y="12552"/>
                    <a:pt x="34109" y="12567"/>
                  </a:cubicBezTo>
                  <a:cubicBezTo>
                    <a:pt x="34147" y="12621"/>
                    <a:pt x="34189" y="12681"/>
                    <a:pt x="34227" y="12723"/>
                  </a:cubicBezTo>
                  <a:cubicBezTo>
                    <a:pt x="35699" y="14479"/>
                    <a:pt x="36021" y="16199"/>
                    <a:pt x="35221" y="17987"/>
                  </a:cubicBezTo>
                  <a:cubicBezTo>
                    <a:pt x="34856" y="18805"/>
                    <a:pt x="35000" y="19546"/>
                    <a:pt x="35129" y="20201"/>
                  </a:cubicBezTo>
                  <a:cubicBezTo>
                    <a:pt x="35183" y="20469"/>
                    <a:pt x="35231" y="20722"/>
                    <a:pt x="35243" y="20970"/>
                  </a:cubicBezTo>
                  <a:cubicBezTo>
                    <a:pt x="35275" y="21550"/>
                    <a:pt x="35790" y="22038"/>
                    <a:pt x="36371" y="22038"/>
                  </a:cubicBezTo>
                  <a:cubicBezTo>
                    <a:pt x="36505" y="22038"/>
                    <a:pt x="36634" y="22017"/>
                    <a:pt x="36752" y="21964"/>
                  </a:cubicBezTo>
                  <a:cubicBezTo>
                    <a:pt x="37090" y="21823"/>
                    <a:pt x="37214" y="21603"/>
                    <a:pt x="37256" y="21441"/>
                  </a:cubicBezTo>
                  <a:cubicBezTo>
                    <a:pt x="37358" y="21093"/>
                    <a:pt x="37160" y="20819"/>
                    <a:pt x="37042" y="20658"/>
                  </a:cubicBezTo>
                  <a:cubicBezTo>
                    <a:pt x="37026" y="20625"/>
                    <a:pt x="37004" y="20603"/>
                    <a:pt x="36988" y="20578"/>
                  </a:cubicBezTo>
                  <a:cubicBezTo>
                    <a:pt x="36988" y="20571"/>
                    <a:pt x="36983" y="20566"/>
                    <a:pt x="36983" y="20561"/>
                  </a:cubicBezTo>
                  <a:lnTo>
                    <a:pt x="36983" y="20561"/>
                  </a:lnTo>
                  <a:cubicBezTo>
                    <a:pt x="37160" y="20727"/>
                    <a:pt x="37348" y="20765"/>
                    <a:pt x="37487" y="20765"/>
                  </a:cubicBezTo>
                  <a:cubicBezTo>
                    <a:pt x="37574" y="20765"/>
                    <a:pt x="37648" y="20754"/>
                    <a:pt x="37713" y="20732"/>
                  </a:cubicBezTo>
                  <a:lnTo>
                    <a:pt x="37713" y="20732"/>
                  </a:lnTo>
                  <a:cubicBezTo>
                    <a:pt x="37623" y="20953"/>
                    <a:pt x="37552" y="21178"/>
                    <a:pt x="37487" y="21404"/>
                  </a:cubicBezTo>
                  <a:cubicBezTo>
                    <a:pt x="37353" y="21840"/>
                    <a:pt x="37241" y="22222"/>
                    <a:pt x="36951" y="22463"/>
                  </a:cubicBezTo>
                  <a:cubicBezTo>
                    <a:pt x="36585" y="22763"/>
                    <a:pt x="36527" y="23075"/>
                    <a:pt x="36537" y="23285"/>
                  </a:cubicBezTo>
                  <a:cubicBezTo>
                    <a:pt x="36552" y="23553"/>
                    <a:pt x="36703" y="23789"/>
                    <a:pt x="36956" y="23956"/>
                  </a:cubicBezTo>
                  <a:cubicBezTo>
                    <a:pt x="37519" y="24317"/>
                    <a:pt x="37816" y="24902"/>
                    <a:pt x="38127" y="25520"/>
                  </a:cubicBezTo>
                  <a:cubicBezTo>
                    <a:pt x="38267" y="25799"/>
                    <a:pt x="38407" y="26090"/>
                    <a:pt x="38583" y="26368"/>
                  </a:cubicBezTo>
                  <a:cubicBezTo>
                    <a:pt x="38707" y="26561"/>
                    <a:pt x="39352" y="27540"/>
                    <a:pt x="40179" y="27540"/>
                  </a:cubicBezTo>
                  <a:cubicBezTo>
                    <a:pt x="40388" y="27540"/>
                    <a:pt x="40588" y="27476"/>
                    <a:pt x="40760" y="27352"/>
                  </a:cubicBezTo>
                  <a:cubicBezTo>
                    <a:pt x="40839" y="27298"/>
                    <a:pt x="40904" y="27255"/>
                    <a:pt x="40953" y="27233"/>
                  </a:cubicBezTo>
                  <a:cubicBezTo>
                    <a:pt x="40968" y="27292"/>
                    <a:pt x="40980" y="27362"/>
                    <a:pt x="40990" y="27416"/>
                  </a:cubicBezTo>
                  <a:cubicBezTo>
                    <a:pt x="41007" y="27496"/>
                    <a:pt x="41023" y="27572"/>
                    <a:pt x="41039" y="27642"/>
                  </a:cubicBezTo>
                  <a:cubicBezTo>
                    <a:pt x="41060" y="27739"/>
                    <a:pt x="41072" y="27862"/>
                    <a:pt x="41082" y="27991"/>
                  </a:cubicBezTo>
                  <a:cubicBezTo>
                    <a:pt x="41114" y="28383"/>
                    <a:pt x="41168" y="28979"/>
                    <a:pt x="41721" y="29306"/>
                  </a:cubicBezTo>
                  <a:cubicBezTo>
                    <a:pt x="42677" y="29876"/>
                    <a:pt x="43016" y="30806"/>
                    <a:pt x="43408" y="31885"/>
                  </a:cubicBezTo>
                  <a:lnTo>
                    <a:pt x="43521" y="32197"/>
                  </a:lnTo>
                  <a:cubicBezTo>
                    <a:pt x="43639" y="32509"/>
                    <a:pt x="43940" y="33330"/>
                    <a:pt x="44928" y="33347"/>
                  </a:cubicBezTo>
                  <a:cubicBezTo>
                    <a:pt x="45965" y="33368"/>
                    <a:pt x="46594" y="34002"/>
                    <a:pt x="47206" y="34959"/>
                  </a:cubicBezTo>
                  <a:cubicBezTo>
                    <a:pt x="47630" y="35614"/>
                    <a:pt x="48151" y="36248"/>
                    <a:pt x="49049" y="36474"/>
                  </a:cubicBezTo>
                  <a:cubicBezTo>
                    <a:pt x="49043" y="36484"/>
                    <a:pt x="49043" y="36489"/>
                    <a:pt x="49038" y="36501"/>
                  </a:cubicBezTo>
                  <a:cubicBezTo>
                    <a:pt x="49011" y="36559"/>
                    <a:pt x="48979" y="36623"/>
                    <a:pt x="48957" y="36688"/>
                  </a:cubicBezTo>
                  <a:cubicBezTo>
                    <a:pt x="49011" y="36554"/>
                    <a:pt x="49118" y="36447"/>
                    <a:pt x="49259" y="36392"/>
                  </a:cubicBezTo>
                  <a:cubicBezTo>
                    <a:pt x="49323" y="36372"/>
                    <a:pt x="49388" y="36360"/>
                    <a:pt x="49446" y="36360"/>
                  </a:cubicBezTo>
                  <a:cubicBezTo>
                    <a:pt x="49517" y="36360"/>
                    <a:pt x="49581" y="36372"/>
                    <a:pt x="49646" y="36398"/>
                  </a:cubicBezTo>
                  <a:cubicBezTo>
                    <a:pt x="49613" y="36554"/>
                    <a:pt x="49510" y="36732"/>
                    <a:pt x="49446" y="36893"/>
                  </a:cubicBezTo>
                  <a:cubicBezTo>
                    <a:pt x="49522" y="36957"/>
                    <a:pt x="49591" y="37022"/>
                    <a:pt x="49666" y="37086"/>
                  </a:cubicBezTo>
                  <a:cubicBezTo>
                    <a:pt x="49849" y="37086"/>
                    <a:pt x="50021" y="37064"/>
                    <a:pt x="50199" y="37037"/>
                  </a:cubicBezTo>
                  <a:lnTo>
                    <a:pt x="50199" y="37037"/>
                  </a:lnTo>
                  <a:cubicBezTo>
                    <a:pt x="50199" y="37081"/>
                    <a:pt x="50199" y="37124"/>
                    <a:pt x="50194" y="37166"/>
                  </a:cubicBezTo>
                  <a:cubicBezTo>
                    <a:pt x="50166" y="37344"/>
                    <a:pt x="50048" y="37500"/>
                    <a:pt x="49887" y="37575"/>
                  </a:cubicBezTo>
                  <a:lnTo>
                    <a:pt x="49795" y="37612"/>
                  </a:lnTo>
                  <a:cubicBezTo>
                    <a:pt x="50816" y="37575"/>
                    <a:pt x="51660" y="37145"/>
                    <a:pt x="52471" y="36726"/>
                  </a:cubicBezTo>
                  <a:cubicBezTo>
                    <a:pt x="52643" y="36640"/>
                    <a:pt x="52815" y="36548"/>
                    <a:pt x="52986" y="36469"/>
                  </a:cubicBezTo>
                  <a:cubicBezTo>
                    <a:pt x="53539" y="36199"/>
                    <a:pt x="53889" y="35839"/>
                    <a:pt x="54023" y="35405"/>
                  </a:cubicBezTo>
                  <a:cubicBezTo>
                    <a:pt x="54152" y="34986"/>
                    <a:pt x="54072" y="34518"/>
                    <a:pt x="53787" y="34019"/>
                  </a:cubicBezTo>
                  <a:cubicBezTo>
                    <a:pt x="53572" y="33637"/>
                    <a:pt x="53400" y="33105"/>
                    <a:pt x="53829" y="32745"/>
                  </a:cubicBezTo>
                  <a:cubicBezTo>
                    <a:pt x="55029" y="31735"/>
                    <a:pt x="54523" y="30575"/>
                    <a:pt x="54281" y="30010"/>
                  </a:cubicBezTo>
                  <a:cubicBezTo>
                    <a:pt x="54196" y="29807"/>
                    <a:pt x="54169" y="29629"/>
                    <a:pt x="54201" y="29398"/>
                  </a:cubicBezTo>
                  <a:cubicBezTo>
                    <a:pt x="54571" y="26637"/>
                    <a:pt x="53926" y="24295"/>
                    <a:pt x="52282" y="22447"/>
                  </a:cubicBezTo>
                  <a:cubicBezTo>
                    <a:pt x="51848" y="21952"/>
                    <a:pt x="51504" y="21356"/>
                    <a:pt x="51208" y="20556"/>
                  </a:cubicBezTo>
                  <a:cubicBezTo>
                    <a:pt x="51171" y="20459"/>
                    <a:pt x="51139" y="20367"/>
                    <a:pt x="51106" y="20276"/>
                  </a:cubicBezTo>
                  <a:cubicBezTo>
                    <a:pt x="50859" y="19594"/>
                    <a:pt x="50586" y="18820"/>
                    <a:pt x="49919" y="18262"/>
                  </a:cubicBezTo>
                  <a:cubicBezTo>
                    <a:pt x="49162" y="17623"/>
                    <a:pt x="49027" y="16645"/>
                    <a:pt x="49145" y="16006"/>
                  </a:cubicBezTo>
                  <a:cubicBezTo>
                    <a:pt x="49510" y="13963"/>
                    <a:pt x="48265" y="12809"/>
                    <a:pt x="47265" y="11875"/>
                  </a:cubicBezTo>
                  <a:lnTo>
                    <a:pt x="47222" y="11836"/>
                  </a:lnTo>
                  <a:cubicBezTo>
                    <a:pt x="46551" y="11203"/>
                    <a:pt x="45954" y="10477"/>
                    <a:pt x="45384" y="9768"/>
                  </a:cubicBezTo>
                  <a:cubicBezTo>
                    <a:pt x="44977" y="9264"/>
                    <a:pt x="44553" y="8742"/>
                    <a:pt x="44095" y="8253"/>
                  </a:cubicBezTo>
                  <a:cubicBezTo>
                    <a:pt x="43440" y="7549"/>
                    <a:pt x="43269" y="6636"/>
                    <a:pt x="43080" y="5669"/>
                  </a:cubicBezTo>
                  <a:cubicBezTo>
                    <a:pt x="42902" y="4745"/>
                    <a:pt x="42715" y="3795"/>
                    <a:pt x="42118" y="2946"/>
                  </a:cubicBezTo>
                  <a:cubicBezTo>
                    <a:pt x="42049" y="2849"/>
                    <a:pt x="41968" y="2758"/>
                    <a:pt x="41888" y="2672"/>
                  </a:cubicBezTo>
                  <a:cubicBezTo>
                    <a:pt x="41694" y="2456"/>
                    <a:pt x="41571" y="2307"/>
                    <a:pt x="41598" y="2178"/>
                  </a:cubicBezTo>
                  <a:cubicBezTo>
                    <a:pt x="41727" y="1409"/>
                    <a:pt x="41630" y="845"/>
                    <a:pt x="41291" y="447"/>
                  </a:cubicBezTo>
                  <a:cubicBezTo>
                    <a:pt x="41194" y="329"/>
                    <a:pt x="41077" y="232"/>
                    <a:pt x="40943" y="152"/>
                  </a:cubicBezTo>
                  <a:cubicBezTo>
                    <a:pt x="40910" y="222"/>
                    <a:pt x="40867" y="291"/>
                    <a:pt x="40819" y="356"/>
                  </a:cubicBezTo>
                  <a:cubicBezTo>
                    <a:pt x="40743" y="442"/>
                    <a:pt x="40663" y="512"/>
                    <a:pt x="40582" y="561"/>
                  </a:cubicBezTo>
                  <a:cubicBezTo>
                    <a:pt x="40359" y="456"/>
                    <a:pt x="40082" y="417"/>
                    <a:pt x="39770" y="417"/>
                  </a:cubicBezTo>
                  <a:cubicBezTo>
                    <a:pt x="39584" y="417"/>
                    <a:pt x="39386" y="430"/>
                    <a:pt x="39180" y="453"/>
                  </a:cubicBezTo>
                  <a:cubicBezTo>
                    <a:pt x="39135" y="457"/>
                    <a:pt x="39090" y="461"/>
                    <a:pt x="39045" y="461"/>
                  </a:cubicBezTo>
                  <a:cubicBezTo>
                    <a:pt x="38874" y="461"/>
                    <a:pt x="38713" y="411"/>
                    <a:pt x="38654" y="190"/>
                  </a:cubicBezTo>
                  <a:cubicBezTo>
                    <a:pt x="38476" y="73"/>
                    <a:pt x="38297" y="1"/>
                    <a:pt x="3811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0"/>
            <p:cNvSpPr/>
            <p:nvPr/>
          </p:nvSpPr>
          <p:spPr>
            <a:xfrm>
              <a:off x="1443900" y="1960100"/>
              <a:ext cx="764900" cy="972325"/>
            </a:xfrm>
            <a:custGeom>
              <a:rect b="b" l="l" r="r" t="t"/>
              <a:pathLst>
                <a:path extrusionOk="0" h="38893" w="30596">
                  <a:moveTo>
                    <a:pt x="20286" y="9036"/>
                  </a:moveTo>
                  <a:cubicBezTo>
                    <a:pt x="20314" y="9155"/>
                    <a:pt x="20366" y="9277"/>
                    <a:pt x="20463" y="9401"/>
                  </a:cubicBezTo>
                  <a:cubicBezTo>
                    <a:pt x="20684" y="9686"/>
                    <a:pt x="21103" y="9793"/>
                    <a:pt x="21430" y="9869"/>
                  </a:cubicBezTo>
                  <a:cubicBezTo>
                    <a:pt x="21371" y="9864"/>
                    <a:pt x="21318" y="9852"/>
                    <a:pt x="21259" y="9842"/>
                  </a:cubicBezTo>
                  <a:cubicBezTo>
                    <a:pt x="21253" y="9842"/>
                    <a:pt x="21248" y="9837"/>
                    <a:pt x="21242" y="9837"/>
                  </a:cubicBezTo>
                  <a:cubicBezTo>
                    <a:pt x="21194" y="9825"/>
                    <a:pt x="21145" y="9815"/>
                    <a:pt x="21097" y="9805"/>
                  </a:cubicBezTo>
                  <a:cubicBezTo>
                    <a:pt x="21087" y="9800"/>
                    <a:pt x="21070" y="9793"/>
                    <a:pt x="21060" y="9788"/>
                  </a:cubicBezTo>
                  <a:cubicBezTo>
                    <a:pt x="21023" y="9778"/>
                    <a:pt x="20979" y="9767"/>
                    <a:pt x="20941" y="9751"/>
                  </a:cubicBezTo>
                  <a:cubicBezTo>
                    <a:pt x="20931" y="9745"/>
                    <a:pt x="20914" y="9740"/>
                    <a:pt x="20899" y="9735"/>
                  </a:cubicBezTo>
                  <a:cubicBezTo>
                    <a:pt x="20855" y="9713"/>
                    <a:pt x="20807" y="9691"/>
                    <a:pt x="20765" y="9671"/>
                  </a:cubicBezTo>
                  <a:cubicBezTo>
                    <a:pt x="20765" y="9664"/>
                    <a:pt x="20758" y="9664"/>
                    <a:pt x="20753" y="9659"/>
                  </a:cubicBezTo>
                  <a:cubicBezTo>
                    <a:pt x="20706" y="9632"/>
                    <a:pt x="20662" y="9606"/>
                    <a:pt x="20614" y="9568"/>
                  </a:cubicBezTo>
                  <a:cubicBezTo>
                    <a:pt x="20604" y="9562"/>
                    <a:pt x="20592" y="9552"/>
                    <a:pt x="20582" y="9542"/>
                  </a:cubicBezTo>
                  <a:cubicBezTo>
                    <a:pt x="20550" y="9515"/>
                    <a:pt x="20517" y="9488"/>
                    <a:pt x="20485" y="9461"/>
                  </a:cubicBezTo>
                  <a:cubicBezTo>
                    <a:pt x="20468" y="9445"/>
                    <a:pt x="20458" y="9428"/>
                    <a:pt x="20443" y="9418"/>
                  </a:cubicBezTo>
                  <a:cubicBezTo>
                    <a:pt x="20415" y="9386"/>
                    <a:pt x="20388" y="9353"/>
                    <a:pt x="20361" y="9316"/>
                  </a:cubicBezTo>
                  <a:cubicBezTo>
                    <a:pt x="20346" y="9304"/>
                    <a:pt x="20334" y="9289"/>
                    <a:pt x="20324" y="9272"/>
                  </a:cubicBezTo>
                  <a:cubicBezTo>
                    <a:pt x="20286" y="9219"/>
                    <a:pt x="20249" y="9165"/>
                    <a:pt x="20217" y="9106"/>
                  </a:cubicBezTo>
                  <a:cubicBezTo>
                    <a:pt x="20238" y="9079"/>
                    <a:pt x="20259" y="9058"/>
                    <a:pt x="20286" y="9036"/>
                  </a:cubicBezTo>
                  <a:close/>
                  <a:moveTo>
                    <a:pt x="6544" y="1"/>
                  </a:moveTo>
                  <a:cubicBezTo>
                    <a:pt x="6501" y="21"/>
                    <a:pt x="6464" y="38"/>
                    <a:pt x="6426" y="65"/>
                  </a:cubicBezTo>
                  <a:cubicBezTo>
                    <a:pt x="6253" y="167"/>
                    <a:pt x="6131" y="311"/>
                    <a:pt x="6039" y="467"/>
                  </a:cubicBezTo>
                  <a:cubicBezTo>
                    <a:pt x="6125" y="651"/>
                    <a:pt x="6119" y="892"/>
                    <a:pt x="6050" y="1236"/>
                  </a:cubicBezTo>
                  <a:cubicBezTo>
                    <a:pt x="4460" y="9272"/>
                    <a:pt x="2955" y="17336"/>
                    <a:pt x="1333" y="25368"/>
                  </a:cubicBezTo>
                  <a:cubicBezTo>
                    <a:pt x="748" y="28252"/>
                    <a:pt x="0" y="34602"/>
                    <a:pt x="0" y="34602"/>
                  </a:cubicBezTo>
                  <a:cubicBezTo>
                    <a:pt x="81" y="34667"/>
                    <a:pt x="168" y="34721"/>
                    <a:pt x="258" y="34769"/>
                  </a:cubicBezTo>
                  <a:cubicBezTo>
                    <a:pt x="357" y="34738"/>
                    <a:pt x="471" y="34725"/>
                    <a:pt x="606" y="34725"/>
                  </a:cubicBezTo>
                  <a:cubicBezTo>
                    <a:pt x="925" y="34725"/>
                    <a:pt x="1361" y="34800"/>
                    <a:pt x="1988" y="34898"/>
                  </a:cubicBezTo>
                  <a:cubicBezTo>
                    <a:pt x="9585" y="36107"/>
                    <a:pt x="17181" y="37288"/>
                    <a:pt x="24782" y="38465"/>
                  </a:cubicBezTo>
                  <a:cubicBezTo>
                    <a:pt x="25537" y="38582"/>
                    <a:pt x="26586" y="38893"/>
                    <a:pt x="26773" y="38893"/>
                  </a:cubicBezTo>
                  <a:cubicBezTo>
                    <a:pt x="26785" y="38893"/>
                    <a:pt x="26793" y="38892"/>
                    <a:pt x="26798" y="38889"/>
                  </a:cubicBezTo>
                  <a:cubicBezTo>
                    <a:pt x="26808" y="38884"/>
                    <a:pt x="26818" y="38879"/>
                    <a:pt x="26835" y="38867"/>
                  </a:cubicBezTo>
                  <a:cubicBezTo>
                    <a:pt x="26840" y="38867"/>
                    <a:pt x="26850" y="38862"/>
                    <a:pt x="26857" y="38857"/>
                  </a:cubicBezTo>
                  <a:cubicBezTo>
                    <a:pt x="26969" y="38771"/>
                    <a:pt x="26899" y="38041"/>
                    <a:pt x="26954" y="37654"/>
                  </a:cubicBezTo>
                  <a:cubicBezTo>
                    <a:pt x="28108" y="29306"/>
                    <a:pt x="29236" y="20946"/>
                    <a:pt x="30316" y="12587"/>
                  </a:cubicBezTo>
                  <a:cubicBezTo>
                    <a:pt x="30364" y="12185"/>
                    <a:pt x="30455" y="11878"/>
                    <a:pt x="30596" y="11663"/>
                  </a:cubicBezTo>
                  <a:cubicBezTo>
                    <a:pt x="30547" y="11469"/>
                    <a:pt x="30467" y="11303"/>
                    <a:pt x="30359" y="11159"/>
                  </a:cubicBezTo>
                  <a:cubicBezTo>
                    <a:pt x="30354" y="11147"/>
                    <a:pt x="30343" y="11142"/>
                    <a:pt x="30338" y="11131"/>
                  </a:cubicBezTo>
                  <a:cubicBezTo>
                    <a:pt x="30274" y="11045"/>
                    <a:pt x="30192" y="10975"/>
                    <a:pt x="30112" y="10911"/>
                  </a:cubicBezTo>
                  <a:cubicBezTo>
                    <a:pt x="29984" y="10896"/>
                    <a:pt x="29855" y="10879"/>
                    <a:pt x="29731" y="10857"/>
                  </a:cubicBezTo>
                  <a:cubicBezTo>
                    <a:pt x="27759" y="10556"/>
                    <a:pt x="25793" y="10239"/>
                    <a:pt x="23827" y="9929"/>
                  </a:cubicBezTo>
                  <a:cubicBezTo>
                    <a:pt x="23601" y="9880"/>
                    <a:pt x="23376" y="9832"/>
                    <a:pt x="23150" y="9788"/>
                  </a:cubicBezTo>
                  <a:cubicBezTo>
                    <a:pt x="22677" y="9703"/>
                    <a:pt x="22188" y="9696"/>
                    <a:pt x="21715" y="9627"/>
                  </a:cubicBezTo>
                  <a:cubicBezTo>
                    <a:pt x="21435" y="9584"/>
                    <a:pt x="21167" y="9503"/>
                    <a:pt x="20909" y="9381"/>
                  </a:cubicBezTo>
                  <a:cubicBezTo>
                    <a:pt x="20604" y="9235"/>
                    <a:pt x="20528" y="9004"/>
                    <a:pt x="20533" y="8757"/>
                  </a:cubicBezTo>
                  <a:cubicBezTo>
                    <a:pt x="20539" y="8746"/>
                    <a:pt x="20539" y="8729"/>
                    <a:pt x="20544" y="8719"/>
                  </a:cubicBezTo>
                  <a:cubicBezTo>
                    <a:pt x="20765" y="7053"/>
                    <a:pt x="21157" y="5416"/>
                    <a:pt x="21511" y="3777"/>
                  </a:cubicBezTo>
                  <a:cubicBezTo>
                    <a:pt x="21474" y="3465"/>
                    <a:pt x="21366" y="3160"/>
                    <a:pt x="21157" y="2869"/>
                  </a:cubicBezTo>
                  <a:cubicBezTo>
                    <a:pt x="21135" y="2842"/>
                    <a:pt x="21113" y="2815"/>
                    <a:pt x="21092" y="2788"/>
                  </a:cubicBezTo>
                  <a:cubicBezTo>
                    <a:pt x="21003" y="2823"/>
                    <a:pt x="20903" y="2841"/>
                    <a:pt x="20789" y="2841"/>
                  </a:cubicBezTo>
                  <a:cubicBezTo>
                    <a:pt x="20620" y="2841"/>
                    <a:pt x="20422" y="2802"/>
                    <a:pt x="20185" y="2719"/>
                  </a:cubicBezTo>
                  <a:cubicBezTo>
                    <a:pt x="20019" y="2794"/>
                    <a:pt x="19856" y="2822"/>
                    <a:pt x="19696" y="2822"/>
                  </a:cubicBezTo>
                  <a:cubicBezTo>
                    <a:pt x="19299" y="2822"/>
                    <a:pt x="18913" y="2651"/>
                    <a:pt x="18519" y="2605"/>
                  </a:cubicBezTo>
                  <a:cubicBezTo>
                    <a:pt x="18492" y="2605"/>
                    <a:pt x="18465" y="2600"/>
                    <a:pt x="18438" y="2600"/>
                  </a:cubicBezTo>
                  <a:lnTo>
                    <a:pt x="18405" y="2600"/>
                  </a:lnTo>
                  <a:cubicBezTo>
                    <a:pt x="17428" y="1794"/>
                    <a:pt x="16181" y="1913"/>
                    <a:pt x="15053" y="1687"/>
                  </a:cubicBezTo>
                  <a:cubicBezTo>
                    <a:pt x="12223" y="1117"/>
                    <a:pt x="9380" y="559"/>
                    <a:pt x="654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0"/>
            <p:cNvSpPr/>
            <p:nvPr/>
          </p:nvSpPr>
          <p:spPr>
            <a:xfrm>
              <a:off x="568925" y="552725"/>
              <a:ext cx="921350" cy="673125"/>
            </a:xfrm>
            <a:custGeom>
              <a:rect b="b" l="l" r="r" t="t"/>
              <a:pathLst>
                <a:path extrusionOk="0" h="26925" w="36854">
                  <a:moveTo>
                    <a:pt x="11647" y="0"/>
                  </a:moveTo>
                  <a:cubicBezTo>
                    <a:pt x="11518" y="0"/>
                    <a:pt x="11394" y="43"/>
                    <a:pt x="11297" y="129"/>
                  </a:cubicBezTo>
                  <a:cubicBezTo>
                    <a:pt x="11163" y="248"/>
                    <a:pt x="11094" y="419"/>
                    <a:pt x="11114" y="597"/>
                  </a:cubicBezTo>
                  <a:cubicBezTo>
                    <a:pt x="11131" y="741"/>
                    <a:pt x="11109" y="908"/>
                    <a:pt x="11089" y="1091"/>
                  </a:cubicBezTo>
                  <a:cubicBezTo>
                    <a:pt x="11034" y="1493"/>
                    <a:pt x="10938" y="2246"/>
                    <a:pt x="11706" y="2573"/>
                  </a:cubicBezTo>
                  <a:cubicBezTo>
                    <a:pt x="11937" y="2675"/>
                    <a:pt x="11996" y="2762"/>
                    <a:pt x="11996" y="2777"/>
                  </a:cubicBezTo>
                  <a:cubicBezTo>
                    <a:pt x="12001" y="2831"/>
                    <a:pt x="11920" y="2971"/>
                    <a:pt x="11803" y="3057"/>
                  </a:cubicBezTo>
                  <a:cubicBezTo>
                    <a:pt x="10712" y="3846"/>
                    <a:pt x="11040" y="4743"/>
                    <a:pt x="11260" y="5340"/>
                  </a:cubicBezTo>
                  <a:cubicBezTo>
                    <a:pt x="11292" y="5437"/>
                    <a:pt x="11330" y="5529"/>
                    <a:pt x="11357" y="5625"/>
                  </a:cubicBezTo>
                  <a:cubicBezTo>
                    <a:pt x="11426" y="5834"/>
                    <a:pt x="11513" y="6044"/>
                    <a:pt x="11593" y="6243"/>
                  </a:cubicBezTo>
                  <a:cubicBezTo>
                    <a:pt x="11867" y="6925"/>
                    <a:pt x="12023" y="7366"/>
                    <a:pt x="11818" y="7753"/>
                  </a:cubicBezTo>
                  <a:cubicBezTo>
                    <a:pt x="11582" y="8209"/>
                    <a:pt x="11282" y="8633"/>
                    <a:pt x="10965" y="9085"/>
                  </a:cubicBezTo>
                  <a:cubicBezTo>
                    <a:pt x="10621" y="9568"/>
                    <a:pt x="10266" y="10057"/>
                    <a:pt x="9986" y="10615"/>
                  </a:cubicBezTo>
                  <a:cubicBezTo>
                    <a:pt x="9998" y="10562"/>
                    <a:pt x="10003" y="10513"/>
                    <a:pt x="10013" y="10465"/>
                  </a:cubicBezTo>
                  <a:cubicBezTo>
                    <a:pt x="10132" y="9804"/>
                    <a:pt x="10244" y="9176"/>
                    <a:pt x="10578" y="8584"/>
                  </a:cubicBezTo>
                  <a:cubicBezTo>
                    <a:pt x="10900" y="8016"/>
                    <a:pt x="10965" y="7258"/>
                    <a:pt x="10744" y="6667"/>
                  </a:cubicBezTo>
                  <a:cubicBezTo>
                    <a:pt x="10566" y="6194"/>
                    <a:pt x="10223" y="5845"/>
                    <a:pt x="9772" y="5683"/>
                  </a:cubicBezTo>
                  <a:cubicBezTo>
                    <a:pt x="7478" y="4845"/>
                    <a:pt x="5441" y="3610"/>
                    <a:pt x="3589" y="2402"/>
                  </a:cubicBezTo>
                  <a:cubicBezTo>
                    <a:pt x="3514" y="2353"/>
                    <a:pt x="3417" y="2267"/>
                    <a:pt x="3314" y="2176"/>
                  </a:cubicBezTo>
                  <a:cubicBezTo>
                    <a:pt x="3041" y="1924"/>
                    <a:pt x="2696" y="1612"/>
                    <a:pt x="2240" y="1612"/>
                  </a:cubicBezTo>
                  <a:cubicBezTo>
                    <a:pt x="2031" y="1612"/>
                    <a:pt x="1831" y="1676"/>
                    <a:pt x="1649" y="1805"/>
                  </a:cubicBezTo>
                  <a:cubicBezTo>
                    <a:pt x="1010" y="2261"/>
                    <a:pt x="940" y="3181"/>
                    <a:pt x="940" y="3836"/>
                  </a:cubicBezTo>
                  <a:cubicBezTo>
                    <a:pt x="945" y="4394"/>
                    <a:pt x="1074" y="4884"/>
                    <a:pt x="1198" y="5291"/>
                  </a:cubicBezTo>
                  <a:lnTo>
                    <a:pt x="1230" y="5393"/>
                  </a:lnTo>
                  <a:cubicBezTo>
                    <a:pt x="1434" y="6033"/>
                    <a:pt x="1622" y="6640"/>
                    <a:pt x="1461" y="7193"/>
                  </a:cubicBezTo>
                  <a:cubicBezTo>
                    <a:pt x="1278" y="7822"/>
                    <a:pt x="1337" y="8418"/>
                    <a:pt x="1397" y="8993"/>
                  </a:cubicBezTo>
                  <a:cubicBezTo>
                    <a:pt x="1456" y="9595"/>
                    <a:pt x="1509" y="10121"/>
                    <a:pt x="1278" y="10605"/>
                  </a:cubicBezTo>
                  <a:cubicBezTo>
                    <a:pt x="1144" y="10884"/>
                    <a:pt x="1129" y="11142"/>
                    <a:pt x="1219" y="11378"/>
                  </a:cubicBezTo>
                  <a:cubicBezTo>
                    <a:pt x="1364" y="11733"/>
                    <a:pt x="1697" y="11857"/>
                    <a:pt x="1918" y="11943"/>
                  </a:cubicBezTo>
                  <a:cubicBezTo>
                    <a:pt x="1934" y="11948"/>
                    <a:pt x="1950" y="11953"/>
                    <a:pt x="1972" y="11964"/>
                  </a:cubicBezTo>
                  <a:lnTo>
                    <a:pt x="1907" y="11986"/>
                  </a:lnTo>
                  <a:cubicBezTo>
                    <a:pt x="1397" y="12152"/>
                    <a:pt x="1058" y="12265"/>
                    <a:pt x="956" y="12652"/>
                  </a:cubicBezTo>
                  <a:cubicBezTo>
                    <a:pt x="849" y="13032"/>
                    <a:pt x="1085" y="13302"/>
                    <a:pt x="1434" y="13704"/>
                  </a:cubicBezTo>
                  <a:lnTo>
                    <a:pt x="1461" y="13731"/>
                  </a:lnTo>
                  <a:cubicBezTo>
                    <a:pt x="1612" y="13909"/>
                    <a:pt x="1644" y="14252"/>
                    <a:pt x="1526" y="14569"/>
                  </a:cubicBezTo>
                  <a:cubicBezTo>
                    <a:pt x="1456" y="14768"/>
                    <a:pt x="1310" y="14988"/>
                    <a:pt x="1117" y="15021"/>
                  </a:cubicBezTo>
                  <a:cubicBezTo>
                    <a:pt x="1085" y="15026"/>
                    <a:pt x="1052" y="15026"/>
                    <a:pt x="1020" y="15026"/>
                  </a:cubicBezTo>
                  <a:cubicBezTo>
                    <a:pt x="859" y="15037"/>
                    <a:pt x="370" y="15058"/>
                    <a:pt x="209" y="15623"/>
                  </a:cubicBezTo>
                  <a:cubicBezTo>
                    <a:pt x="0" y="16347"/>
                    <a:pt x="521" y="16643"/>
                    <a:pt x="806" y="16778"/>
                  </a:cubicBezTo>
                  <a:cubicBezTo>
                    <a:pt x="827" y="16783"/>
                    <a:pt x="844" y="16793"/>
                    <a:pt x="859" y="16804"/>
                  </a:cubicBezTo>
                  <a:cubicBezTo>
                    <a:pt x="1107" y="16917"/>
                    <a:pt x="1348" y="17041"/>
                    <a:pt x="1590" y="17180"/>
                  </a:cubicBezTo>
                  <a:cubicBezTo>
                    <a:pt x="1843" y="17218"/>
                    <a:pt x="2133" y="17326"/>
                    <a:pt x="2450" y="17508"/>
                  </a:cubicBezTo>
                  <a:cubicBezTo>
                    <a:pt x="2977" y="17812"/>
                    <a:pt x="3347" y="18428"/>
                    <a:pt x="4034" y="18428"/>
                  </a:cubicBezTo>
                  <a:cubicBezTo>
                    <a:pt x="4074" y="18428"/>
                    <a:pt x="4116" y="18426"/>
                    <a:pt x="4158" y="18422"/>
                  </a:cubicBezTo>
                  <a:cubicBezTo>
                    <a:pt x="4297" y="18637"/>
                    <a:pt x="4476" y="18722"/>
                    <a:pt x="4687" y="18722"/>
                  </a:cubicBezTo>
                  <a:cubicBezTo>
                    <a:pt x="4771" y="18722"/>
                    <a:pt x="4860" y="18709"/>
                    <a:pt x="4953" y="18685"/>
                  </a:cubicBezTo>
                  <a:lnTo>
                    <a:pt x="4953" y="18685"/>
                  </a:lnTo>
                  <a:cubicBezTo>
                    <a:pt x="4856" y="19228"/>
                    <a:pt x="5066" y="19749"/>
                    <a:pt x="5007" y="20317"/>
                  </a:cubicBezTo>
                  <a:cubicBezTo>
                    <a:pt x="4937" y="20989"/>
                    <a:pt x="4663" y="21774"/>
                    <a:pt x="5222" y="22407"/>
                  </a:cubicBezTo>
                  <a:cubicBezTo>
                    <a:pt x="5227" y="22585"/>
                    <a:pt x="5319" y="22677"/>
                    <a:pt x="5495" y="22687"/>
                  </a:cubicBezTo>
                  <a:cubicBezTo>
                    <a:pt x="5709" y="23030"/>
                    <a:pt x="5994" y="23234"/>
                    <a:pt x="6384" y="23234"/>
                  </a:cubicBezTo>
                  <a:cubicBezTo>
                    <a:pt x="6445" y="23234"/>
                    <a:pt x="6509" y="23228"/>
                    <a:pt x="6576" y="23218"/>
                  </a:cubicBezTo>
                  <a:cubicBezTo>
                    <a:pt x="6571" y="23214"/>
                    <a:pt x="6570" y="23210"/>
                    <a:pt x="6567" y="23208"/>
                  </a:cubicBezTo>
                  <a:lnTo>
                    <a:pt x="6567" y="23208"/>
                  </a:lnTo>
                  <a:cubicBezTo>
                    <a:pt x="8587" y="23664"/>
                    <a:pt x="10691" y="23483"/>
                    <a:pt x="12700" y="24051"/>
                  </a:cubicBezTo>
                  <a:cubicBezTo>
                    <a:pt x="12833" y="24186"/>
                    <a:pt x="12980" y="24226"/>
                    <a:pt x="13134" y="24226"/>
                  </a:cubicBezTo>
                  <a:cubicBezTo>
                    <a:pt x="13357" y="24226"/>
                    <a:pt x="13594" y="24141"/>
                    <a:pt x="13819" y="24141"/>
                  </a:cubicBezTo>
                  <a:cubicBezTo>
                    <a:pt x="13835" y="24141"/>
                    <a:pt x="13850" y="24142"/>
                    <a:pt x="13866" y="24143"/>
                  </a:cubicBezTo>
                  <a:cubicBezTo>
                    <a:pt x="13898" y="24143"/>
                    <a:pt x="13930" y="24148"/>
                    <a:pt x="13963" y="24153"/>
                  </a:cubicBezTo>
                  <a:cubicBezTo>
                    <a:pt x="14027" y="24165"/>
                    <a:pt x="14091" y="24192"/>
                    <a:pt x="14151" y="24229"/>
                  </a:cubicBezTo>
                  <a:cubicBezTo>
                    <a:pt x="14177" y="24244"/>
                    <a:pt x="14209" y="24266"/>
                    <a:pt x="14236" y="24293"/>
                  </a:cubicBezTo>
                  <a:cubicBezTo>
                    <a:pt x="14526" y="24293"/>
                    <a:pt x="14811" y="24293"/>
                    <a:pt x="15101" y="24288"/>
                  </a:cubicBezTo>
                  <a:cubicBezTo>
                    <a:pt x="15203" y="24551"/>
                    <a:pt x="15391" y="24728"/>
                    <a:pt x="15654" y="24830"/>
                  </a:cubicBezTo>
                  <a:lnTo>
                    <a:pt x="15654" y="24814"/>
                  </a:lnTo>
                  <a:cubicBezTo>
                    <a:pt x="16087" y="24992"/>
                    <a:pt x="16519" y="25169"/>
                    <a:pt x="16933" y="25169"/>
                  </a:cubicBezTo>
                  <a:cubicBezTo>
                    <a:pt x="17320" y="25169"/>
                    <a:pt x="17691" y="25014"/>
                    <a:pt x="18029" y="24556"/>
                  </a:cubicBezTo>
                  <a:cubicBezTo>
                    <a:pt x="18579" y="24606"/>
                    <a:pt x="19130" y="24692"/>
                    <a:pt x="19681" y="24692"/>
                  </a:cubicBezTo>
                  <a:cubicBezTo>
                    <a:pt x="20024" y="24692"/>
                    <a:pt x="20367" y="24659"/>
                    <a:pt x="20710" y="24562"/>
                  </a:cubicBezTo>
                  <a:cubicBezTo>
                    <a:pt x="20853" y="24786"/>
                    <a:pt x="21044" y="24830"/>
                    <a:pt x="21246" y="24830"/>
                  </a:cubicBezTo>
                  <a:cubicBezTo>
                    <a:pt x="21377" y="24830"/>
                    <a:pt x="21513" y="24812"/>
                    <a:pt x="21644" y="24812"/>
                  </a:cubicBezTo>
                  <a:cubicBezTo>
                    <a:pt x="21688" y="24812"/>
                    <a:pt x="21731" y="24814"/>
                    <a:pt x="21773" y="24819"/>
                  </a:cubicBezTo>
                  <a:cubicBezTo>
                    <a:pt x="21891" y="25037"/>
                    <a:pt x="22095" y="25129"/>
                    <a:pt x="22281" y="25129"/>
                  </a:cubicBezTo>
                  <a:cubicBezTo>
                    <a:pt x="22385" y="25129"/>
                    <a:pt x="22483" y="25100"/>
                    <a:pt x="22557" y="25050"/>
                  </a:cubicBezTo>
                  <a:cubicBezTo>
                    <a:pt x="22908" y="24823"/>
                    <a:pt x="23252" y="24742"/>
                    <a:pt x="23592" y="24742"/>
                  </a:cubicBezTo>
                  <a:cubicBezTo>
                    <a:pt x="24189" y="24742"/>
                    <a:pt x="24773" y="24990"/>
                    <a:pt x="25351" y="25120"/>
                  </a:cubicBezTo>
                  <a:cubicBezTo>
                    <a:pt x="27811" y="25685"/>
                    <a:pt x="30224" y="26458"/>
                    <a:pt x="32722" y="26888"/>
                  </a:cubicBezTo>
                  <a:cubicBezTo>
                    <a:pt x="32727" y="26899"/>
                    <a:pt x="32733" y="26915"/>
                    <a:pt x="32738" y="26925"/>
                  </a:cubicBezTo>
                  <a:cubicBezTo>
                    <a:pt x="32824" y="26893"/>
                    <a:pt x="32904" y="26850"/>
                    <a:pt x="32980" y="26791"/>
                  </a:cubicBezTo>
                  <a:cubicBezTo>
                    <a:pt x="32985" y="26490"/>
                    <a:pt x="32985" y="26184"/>
                    <a:pt x="32990" y="25883"/>
                  </a:cubicBezTo>
                  <a:cubicBezTo>
                    <a:pt x="33377" y="25529"/>
                    <a:pt x="33377" y="25179"/>
                    <a:pt x="32990" y="24830"/>
                  </a:cubicBezTo>
                  <a:lnTo>
                    <a:pt x="32990" y="24019"/>
                  </a:lnTo>
                  <a:cubicBezTo>
                    <a:pt x="33484" y="23885"/>
                    <a:pt x="33420" y="23433"/>
                    <a:pt x="33501" y="23074"/>
                  </a:cubicBezTo>
                  <a:cubicBezTo>
                    <a:pt x="34393" y="19045"/>
                    <a:pt x="35279" y="15010"/>
                    <a:pt x="36171" y="10981"/>
                  </a:cubicBezTo>
                  <a:cubicBezTo>
                    <a:pt x="36020" y="10438"/>
                    <a:pt x="36095" y="9923"/>
                    <a:pt x="36224" y="9417"/>
                  </a:cubicBezTo>
                  <a:cubicBezTo>
                    <a:pt x="36300" y="9117"/>
                    <a:pt x="36397" y="8810"/>
                    <a:pt x="36482" y="8510"/>
                  </a:cubicBezTo>
                  <a:cubicBezTo>
                    <a:pt x="36853" y="8338"/>
                    <a:pt x="36751" y="8016"/>
                    <a:pt x="36724" y="7714"/>
                  </a:cubicBezTo>
                  <a:cubicBezTo>
                    <a:pt x="36735" y="7704"/>
                    <a:pt x="36746" y="7693"/>
                    <a:pt x="36757" y="7682"/>
                  </a:cubicBezTo>
                  <a:cubicBezTo>
                    <a:pt x="33942" y="6650"/>
                    <a:pt x="31240" y="5683"/>
                    <a:pt x="28257" y="5050"/>
                  </a:cubicBezTo>
                  <a:cubicBezTo>
                    <a:pt x="24788" y="4314"/>
                    <a:pt x="21429" y="3347"/>
                    <a:pt x="18260" y="1773"/>
                  </a:cubicBezTo>
                  <a:cubicBezTo>
                    <a:pt x="17529" y="1574"/>
                    <a:pt x="16799" y="1376"/>
                    <a:pt x="16073" y="1182"/>
                  </a:cubicBezTo>
                  <a:cubicBezTo>
                    <a:pt x="14650" y="796"/>
                    <a:pt x="13221" y="409"/>
                    <a:pt x="11786" y="17"/>
                  </a:cubicBezTo>
                  <a:cubicBezTo>
                    <a:pt x="11738" y="5"/>
                    <a:pt x="11689" y="0"/>
                    <a:pt x="1164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0"/>
            <p:cNvSpPr/>
            <p:nvPr/>
          </p:nvSpPr>
          <p:spPr>
            <a:xfrm>
              <a:off x="732625" y="1132775"/>
              <a:ext cx="425" cy="275"/>
            </a:xfrm>
            <a:custGeom>
              <a:rect b="b" l="l" r="r" t="t"/>
              <a:pathLst>
                <a:path extrusionOk="0" h="11" w="17">
                  <a:moveTo>
                    <a:pt x="1" y="1"/>
                  </a:moveTo>
                  <a:cubicBezTo>
                    <a:pt x="1" y="1"/>
                    <a:pt x="6" y="6"/>
                    <a:pt x="16" y="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0"/>
            <p:cNvSpPr/>
            <p:nvPr/>
          </p:nvSpPr>
          <p:spPr>
            <a:xfrm>
              <a:off x="6717925" y="1652675"/>
              <a:ext cx="321850" cy="185225"/>
            </a:xfrm>
            <a:custGeom>
              <a:rect b="b" l="l" r="r" t="t"/>
              <a:pathLst>
                <a:path extrusionOk="0" h="7409" w="12874">
                  <a:moveTo>
                    <a:pt x="12653" y="0"/>
                  </a:moveTo>
                  <a:cubicBezTo>
                    <a:pt x="12673" y="102"/>
                    <a:pt x="12673" y="204"/>
                    <a:pt x="12641" y="301"/>
                  </a:cubicBezTo>
                  <a:cubicBezTo>
                    <a:pt x="12571" y="506"/>
                    <a:pt x="12390" y="645"/>
                    <a:pt x="12174" y="662"/>
                  </a:cubicBezTo>
                  <a:lnTo>
                    <a:pt x="12164" y="662"/>
                  </a:lnTo>
                  <a:cubicBezTo>
                    <a:pt x="12222" y="575"/>
                    <a:pt x="12271" y="489"/>
                    <a:pt x="12303" y="409"/>
                  </a:cubicBezTo>
                  <a:lnTo>
                    <a:pt x="12303" y="409"/>
                  </a:lnTo>
                  <a:cubicBezTo>
                    <a:pt x="10729" y="538"/>
                    <a:pt x="9144" y="558"/>
                    <a:pt x="7580" y="855"/>
                  </a:cubicBezTo>
                  <a:cubicBezTo>
                    <a:pt x="6496" y="1113"/>
                    <a:pt x="5405" y="1371"/>
                    <a:pt x="4315" y="1622"/>
                  </a:cubicBezTo>
                  <a:cubicBezTo>
                    <a:pt x="4186" y="1654"/>
                    <a:pt x="4057" y="1676"/>
                    <a:pt x="3923" y="1698"/>
                  </a:cubicBezTo>
                  <a:cubicBezTo>
                    <a:pt x="3858" y="1676"/>
                    <a:pt x="3794" y="1654"/>
                    <a:pt x="3739" y="1622"/>
                  </a:cubicBezTo>
                  <a:cubicBezTo>
                    <a:pt x="3712" y="1666"/>
                    <a:pt x="3687" y="1703"/>
                    <a:pt x="3654" y="1741"/>
                  </a:cubicBezTo>
                  <a:cubicBezTo>
                    <a:pt x="2482" y="1902"/>
                    <a:pt x="1123" y="1929"/>
                    <a:pt x="608" y="2574"/>
                  </a:cubicBezTo>
                  <a:cubicBezTo>
                    <a:pt x="419" y="2547"/>
                    <a:pt x="238" y="2499"/>
                    <a:pt x="65" y="2423"/>
                  </a:cubicBezTo>
                  <a:cubicBezTo>
                    <a:pt x="55" y="2434"/>
                    <a:pt x="44" y="2450"/>
                    <a:pt x="38" y="2467"/>
                  </a:cubicBezTo>
                  <a:cubicBezTo>
                    <a:pt x="102" y="2911"/>
                    <a:pt x="97" y="3369"/>
                    <a:pt x="70" y="3826"/>
                  </a:cubicBezTo>
                  <a:cubicBezTo>
                    <a:pt x="0" y="5023"/>
                    <a:pt x="87" y="6206"/>
                    <a:pt x="238" y="7382"/>
                  </a:cubicBezTo>
                  <a:cubicBezTo>
                    <a:pt x="291" y="7398"/>
                    <a:pt x="345" y="7409"/>
                    <a:pt x="404" y="7409"/>
                  </a:cubicBezTo>
                  <a:lnTo>
                    <a:pt x="436" y="7409"/>
                  </a:lnTo>
                  <a:cubicBezTo>
                    <a:pt x="506" y="7173"/>
                    <a:pt x="618" y="6990"/>
                    <a:pt x="786" y="6839"/>
                  </a:cubicBezTo>
                  <a:cubicBezTo>
                    <a:pt x="1633" y="6703"/>
                    <a:pt x="2424" y="6258"/>
                    <a:pt x="3301" y="6258"/>
                  </a:cubicBezTo>
                  <a:cubicBezTo>
                    <a:pt x="3357" y="6258"/>
                    <a:pt x="3414" y="6260"/>
                    <a:pt x="3471" y="6264"/>
                  </a:cubicBezTo>
                  <a:cubicBezTo>
                    <a:pt x="3466" y="6308"/>
                    <a:pt x="3476" y="6360"/>
                    <a:pt x="3455" y="6393"/>
                  </a:cubicBezTo>
                  <a:cubicBezTo>
                    <a:pt x="3412" y="6464"/>
                    <a:pt x="3348" y="6522"/>
                    <a:pt x="3293" y="6586"/>
                  </a:cubicBezTo>
                  <a:cubicBezTo>
                    <a:pt x="3912" y="6360"/>
                    <a:pt x="4530" y="6141"/>
                    <a:pt x="5142" y="5921"/>
                  </a:cubicBezTo>
                  <a:cubicBezTo>
                    <a:pt x="6189" y="5582"/>
                    <a:pt x="7258" y="5319"/>
                    <a:pt x="8371" y="5152"/>
                  </a:cubicBezTo>
                  <a:cubicBezTo>
                    <a:pt x="8403" y="5168"/>
                    <a:pt x="8440" y="5185"/>
                    <a:pt x="8478" y="5206"/>
                  </a:cubicBezTo>
                  <a:cubicBezTo>
                    <a:pt x="8495" y="5179"/>
                    <a:pt x="8510" y="5157"/>
                    <a:pt x="8527" y="5130"/>
                  </a:cubicBezTo>
                  <a:cubicBezTo>
                    <a:pt x="8639" y="5115"/>
                    <a:pt x="8752" y="5093"/>
                    <a:pt x="8865" y="5083"/>
                  </a:cubicBezTo>
                  <a:cubicBezTo>
                    <a:pt x="9462" y="4781"/>
                    <a:pt x="10106" y="4684"/>
                    <a:pt x="10481" y="3997"/>
                  </a:cubicBezTo>
                  <a:cubicBezTo>
                    <a:pt x="10746" y="3519"/>
                    <a:pt x="11062" y="3052"/>
                    <a:pt x="11423" y="2638"/>
                  </a:cubicBezTo>
                  <a:cubicBezTo>
                    <a:pt x="11470" y="2584"/>
                    <a:pt x="11519" y="2536"/>
                    <a:pt x="11567" y="2487"/>
                  </a:cubicBezTo>
                  <a:cubicBezTo>
                    <a:pt x="11540" y="2407"/>
                    <a:pt x="11535" y="2311"/>
                    <a:pt x="11545" y="2209"/>
                  </a:cubicBezTo>
                  <a:cubicBezTo>
                    <a:pt x="11616" y="2177"/>
                    <a:pt x="11691" y="2160"/>
                    <a:pt x="11766" y="2160"/>
                  </a:cubicBezTo>
                  <a:cubicBezTo>
                    <a:pt x="11830" y="2160"/>
                    <a:pt x="11889" y="2170"/>
                    <a:pt x="11949" y="2192"/>
                  </a:cubicBezTo>
                  <a:cubicBezTo>
                    <a:pt x="11943" y="2187"/>
                    <a:pt x="11964" y="2187"/>
                    <a:pt x="11991" y="2182"/>
                  </a:cubicBezTo>
                  <a:cubicBezTo>
                    <a:pt x="12029" y="2177"/>
                    <a:pt x="12061" y="2170"/>
                    <a:pt x="12099" y="2165"/>
                  </a:cubicBezTo>
                  <a:lnTo>
                    <a:pt x="12125" y="2068"/>
                  </a:lnTo>
                  <a:cubicBezTo>
                    <a:pt x="12212" y="1730"/>
                    <a:pt x="12303" y="1376"/>
                    <a:pt x="12470" y="1155"/>
                  </a:cubicBezTo>
                  <a:cubicBezTo>
                    <a:pt x="12583" y="999"/>
                    <a:pt x="12717" y="816"/>
                    <a:pt x="12797" y="613"/>
                  </a:cubicBezTo>
                  <a:cubicBezTo>
                    <a:pt x="12873" y="441"/>
                    <a:pt x="12846" y="243"/>
                    <a:pt x="12738" y="97"/>
                  </a:cubicBezTo>
                  <a:cubicBezTo>
                    <a:pt x="12712" y="59"/>
                    <a:pt x="12685" y="32"/>
                    <a:pt x="1265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0"/>
            <p:cNvSpPr/>
            <p:nvPr/>
          </p:nvSpPr>
          <p:spPr>
            <a:xfrm>
              <a:off x="6929850" y="1705975"/>
              <a:ext cx="252550" cy="202025"/>
            </a:xfrm>
            <a:custGeom>
              <a:rect b="b" l="l" r="r" t="t"/>
              <a:pathLst>
                <a:path extrusionOk="0" h="8081" w="10102">
                  <a:moveTo>
                    <a:pt x="4003" y="1"/>
                  </a:moveTo>
                  <a:cubicBezTo>
                    <a:pt x="3886" y="1"/>
                    <a:pt x="3757" y="12"/>
                    <a:pt x="3622" y="33"/>
                  </a:cubicBezTo>
                  <a:cubicBezTo>
                    <a:pt x="3584" y="38"/>
                    <a:pt x="3552" y="45"/>
                    <a:pt x="3514" y="50"/>
                  </a:cubicBezTo>
                  <a:cubicBezTo>
                    <a:pt x="3487" y="55"/>
                    <a:pt x="3466" y="55"/>
                    <a:pt x="3472" y="60"/>
                  </a:cubicBezTo>
                  <a:cubicBezTo>
                    <a:pt x="3412" y="38"/>
                    <a:pt x="3353" y="28"/>
                    <a:pt x="3289" y="28"/>
                  </a:cubicBezTo>
                  <a:cubicBezTo>
                    <a:pt x="3214" y="28"/>
                    <a:pt x="3139" y="45"/>
                    <a:pt x="3068" y="77"/>
                  </a:cubicBezTo>
                  <a:cubicBezTo>
                    <a:pt x="3058" y="179"/>
                    <a:pt x="3063" y="275"/>
                    <a:pt x="3090" y="355"/>
                  </a:cubicBezTo>
                  <a:cubicBezTo>
                    <a:pt x="3042" y="404"/>
                    <a:pt x="2993" y="452"/>
                    <a:pt x="2946" y="506"/>
                  </a:cubicBezTo>
                  <a:cubicBezTo>
                    <a:pt x="2585" y="920"/>
                    <a:pt x="2269" y="1387"/>
                    <a:pt x="2004" y="1865"/>
                  </a:cubicBezTo>
                  <a:cubicBezTo>
                    <a:pt x="1629" y="2552"/>
                    <a:pt x="985" y="2649"/>
                    <a:pt x="388" y="2951"/>
                  </a:cubicBezTo>
                  <a:cubicBezTo>
                    <a:pt x="275" y="2961"/>
                    <a:pt x="162" y="2983"/>
                    <a:pt x="50" y="2998"/>
                  </a:cubicBezTo>
                  <a:cubicBezTo>
                    <a:pt x="33" y="3025"/>
                    <a:pt x="18" y="3047"/>
                    <a:pt x="1" y="3074"/>
                  </a:cubicBezTo>
                  <a:cubicBezTo>
                    <a:pt x="152" y="3154"/>
                    <a:pt x="291" y="3283"/>
                    <a:pt x="409" y="3461"/>
                  </a:cubicBezTo>
                  <a:cubicBezTo>
                    <a:pt x="259" y="3896"/>
                    <a:pt x="511" y="4486"/>
                    <a:pt x="662" y="5041"/>
                  </a:cubicBezTo>
                  <a:cubicBezTo>
                    <a:pt x="898" y="5911"/>
                    <a:pt x="1097" y="6786"/>
                    <a:pt x="1285" y="7523"/>
                  </a:cubicBezTo>
                  <a:cubicBezTo>
                    <a:pt x="1248" y="7710"/>
                    <a:pt x="1178" y="7877"/>
                    <a:pt x="1064" y="8022"/>
                  </a:cubicBezTo>
                  <a:cubicBezTo>
                    <a:pt x="1124" y="8049"/>
                    <a:pt x="1183" y="8071"/>
                    <a:pt x="1253" y="8076"/>
                  </a:cubicBezTo>
                  <a:cubicBezTo>
                    <a:pt x="1322" y="8076"/>
                    <a:pt x="1392" y="8081"/>
                    <a:pt x="1456" y="8081"/>
                  </a:cubicBezTo>
                  <a:cubicBezTo>
                    <a:pt x="2569" y="8081"/>
                    <a:pt x="2919" y="7419"/>
                    <a:pt x="3058" y="6807"/>
                  </a:cubicBezTo>
                  <a:cubicBezTo>
                    <a:pt x="3095" y="6839"/>
                    <a:pt x="3139" y="6861"/>
                    <a:pt x="3192" y="6883"/>
                  </a:cubicBezTo>
                  <a:cubicBezTo>
                    <a:pt x="3256" y="6910"/>
                    <a:pt x="3321" y="6921"/>
                    <a:pt x="3390" y="6921"/>
                  </a:cubicBezTo>
                  <a:cubicBezTo>
                    <a:pt x="3519" y="6921"/>
                    <a:pt x="3655" y="6872"/>
                    <a:pt x="3757" y="6775"/>
                  </a:cubicBezTo>
                  <a:cubicBezTo>
                    <a:pt x="3971" y="6571"/>
                    <a:pt x="4176" y="6367"/>
                    <a:pt x="4369" y="6174"/>
                  </a:cubicBezTo>
                  <a:cubicBezTo>
                    <a:pt x="4809" y="5733"/>
                    <a:pt x="5190" y="5357"/>
                    <a:pt x="5614" y="5066"/>
                  </a:cubicBezTo>
                  <a:cubicBezTo>
                    <a:pt x="5792" y="4954"/>
                    <a:pt x="5905" y="4766"/>
                    <a:pt x="6023" y="4573"/>
                  </a:cubicBezTo>
                  <a:cubicBezTo>
                    <a:pt x="6040" y="4551"/>
                    <a:pt x="6055" y="4525"/>
                    <a:pt x="6077" y="4498"/>
                  </a:cubicBezTo>
                  <a:cubicBezTo>
                    <a:pt x="6098" y="4546"/>
                    <a:pt x="6125" y="4600"/>
                    <a:pt x="6152" y="4669"/>
                  </a:cubicBezTo>
                  <a:cubicBezTo>
                    <a:pt x="6259" y="4938"/>
                    <a:pt x="6502" y="5105"/>
                    <a:pt x="6775" y="5105"/>
                  </a:cubicBezTo>
                  <a:cubicBezTo>
                    <a:pt x="7097" y="5105"/>
                    <a:pt x="7362" y="4880"/>
                    <a:pt x="7555" y="4680"/>
                  </a:cubicBezTo>
                  <a:cubicBezTo>
                    <a:pt x="7888" y="4332"/>
                    <a:pt x="8193" y="4138"/>
                    <a:pt x="8505" y="4074"/>
                  </a:cubicBezTo>
                  <a:cubicBezTo>
                    <a:pt x="9263" y="3918"/>
                    <a:pt x="9725" y="3611"/>
                    <a:pt x="9913" y="3139"/>
                  </a:cubicBezTo>
                  <a:cubicBezTo>
                    <a:pt x="10101" y="2661"/>
                    <a:pt x="9978" y="2113"/>
                    <a:pt x="9526" y="1463"/>
                  </a:cubicBezTo>
                  <a:cubicBezTo>
                    <a:pt x="9430" y="1317"/>
                    <a:pt x="9263" y="1237"/>
                    <a:pt x="9091" y="1237"/>
                  </a:cubicBezTo>
                  <a:lnTo>
                    <a:pt x="9048" y="1237"/>
                  </a:lnTo>
                  <a:cubicBezTo>
                    <a:pt x="8860" y="1247"/>
                    <a:pt x="8693" y="1360"/>
                    <a:pt x="8607" y="1532"/>
                  </a:cubicBezTo>
                  <a:cubicBezTo>
                    <a:pt x="8285" y="2187"/>
                    <a:pt x="7866" y="2552"/>
                    <a:pt x="7436" y="2552"/>
                  </a:cubicBezTo>
                  <a:cubicBezTo>
                    <a:pt x="7033" y="2552"/>
                    <a:pt x="6593" y="2236"/>
                    <a:pt x="6190" y="1667"/>
                  </a:cubicBezTo>
                  <a:cubicBezTo>
                    <a:pt x="6130" y="1580"/>
                    <a:pt x="6077" y="1495"/>
                    <a:pt x="6018" y="1409"/>
                  </a:cubicBezTo>
                  <a:cubicBezTo>
                    <a:pt x="5599" y="779"/>
                    <a:pt x="5078" y="1"/>
                    <a:pt x="400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0"/>
            <p:cNvSpPr/>
            <p:nvPr/>
          </p:nvSpPr>
          <p:spPr>
            <a:xfrm>
              <a:off x="6615700" y="1275950"/>
              <a:ext cx="225675" cy="441075"/>
            </a:xfrm>
            <a:custGeom>
              <a:rect b="b" l="l" r="r" t="t"/>
              <a:pathLst>
                <a:path extrusionOk="0" h="17643" w="9027">
                  <a:moveTo>
                    <a:pt x="8409" y="1"/>
                  </a:moveTo>
                  <a:cubicBezTo>
                    <a:pt x="7845" y="135"/>
                    <a:pt x="7275" y="274"/>
                    <a:pt x="6700" y="408"/>
                  </a:cubicBezTo>
                  <a:cubicBezTo>
                    <a:pt x="5428" y="710"/>
                    <a:pt x="4106" y="1016"/>
                    <a:pt x="2800" y="1338"/>
                  </a:cubicBezTo>
                  <a:cubicBezTo>
                    <a:pt x="1361" y="1692"/>
                    <a:pt x="598" y="1940"/>
                    <a:pt x="254" y="2451"/>
                  </a:cubicBezTo>
                  <a:cubicBezTo>
                    <a:pt x="60" y="2729"/>
                    <a:pt x="1" y="3095"/>
                    <a:pt x="18" y="3594"/>
                  </a:cubicBezTo>
                  <a:cubicBezTo>
                    <a:pt x="50" y="4040"/>
                    <a:pt x="254" y="4604"/>
                    <a:pt x="689" y="4953"/>
                  </a:cubicBezTo>
                  <a:cubicBezTo>
                    <a:pt x="695" y="5823"/>
                    <a:pt x="1297" y="6602"/>
                    <a:pt x="1060" y="7511"/>
                  </a:cubicBezTo>
                  <a:cubicBezTo>
                    <a:pt x="759" y="8650"/>
                    <a:pt x="1081" y="9649"/>
                    <a:pt x="1763" y="10562"/>
                  </a:cubicBezTo>
                  <a:cubicBezTo>
                    <a:pt x="1790" y="11151"/>
                    <a:pt x="1545" y="11910"/>
                    <a:pt x="2549" y="11910"/>
                  </a:cubicBezTo>
                  <a:cubicBezTo>
                    <a:pt x="2552" y="11910"/>
                    <a:pt x="2556" y="11910"/>
                    <a:pt x="2559" y="11910"/>
                  </a:cubicBezTo>
                  <a:cubicBezTo>
                    <a:pt x="2559" y="12136"/>
                    <a:pt x="2569" y="12356"/>
                    <a:pt x="2832" y="12448"/>
                  </a:cubicBezTo>
                  <a:cubicBezTo>
                    <a:pt x="3160" y="13586"/>
                    <a:pt x="2715" y="14903"/>
                    <a:pt x="3623" y="15907"/>
                  </a:cubicBezTo>
                  <a:cubicBezTo>
                    <a:pt x="3553" y="16235"/>
                    <a:pt x="3569" y="16530"/>
                    <a:pt x="3901" y="16718"/>
                  </a:cubicBezTo>
                  <a:cubicBezTo>
                    <a:pt x="4004" y="16966"/>
                    <a:pt x="4074" y="17213"/>
                    <a:pt x="4111" y="17471"/>
                  </a:cubicBezTo>
                  <a:cubicBezTo>
                    <a:pt x="4127" y="17476"/>
                    <a:pt x="4138" y="17487"/>
                    <a:pt x="4154" y="17492"/>
                  </a:cubicBezTo>
                  <a:cubicBezTo>
                    <a:pt x="4327" y="17568"/>
                    <a:pt x="4508" y="17616"/>
                    <a:pt x="4697" y="17643"/>
                  </a:cubicBezTo>
                  <a:cubicBezTo>
                    <a:pt x="5212" y="16998"/>
                    <a:pt x="6571" y="16971"/>
                    <a:pt x="7743" y="16810"/>
                  </a:cubicBezTo>
                  <a:cubicBezTo>
                    <a:pt x="7776" y="16772"/>
                    <a:pt x="7801" y="16735"/>
                    <a:pt x="7828" y="16691"/>
                  </a:cubicBezTo>
                  <a:cubicBezTo>
                    <a:pt x="7647" y="16601"/>
                    <a:pt x="7518" y="16477"/>
                    <a:pt x="7415" y="16343"/>
                  </a:cubicBezTo>
                  <a:cubicBezTo>
                    <a:pt x="7486" y="16150"/>
                    <a:pt x="7442" y="15897"/>
                    <a:pt x="7415" y="15627"/>
                  </a:cubicBezTo>
                  <a:cubicBezTo>
                    <a:pt x="7362" y="15134"/>
                    <a:pt x="7357" y="14640"/>
                    <a:pt x="7313" y="14134"/>
                  </a:cubicBezTo>
                  <a:cubicBezTo>
                    <a:pt x="7243" y="13302"/>
                    <a:pt x="7152" y="12507"/>
                    <a:pt x="6985" y="11685"/>
                  </a:cubicBezTo>
                  <a:cubicBezTo>
                    <a:pt x="6867" y="11083"/>
                    <a:pt x="6990" y="10492"/>
                    <a:pt x="7152" y="9907"/>
                  </a:cubicBezTo>
                  <a:cubicBezTo>
                    <a:pt x="7206" y="9445"/>
                    <a:pt x="7292" y="8982"/>
                    <a:pt x="7426" y="8526"/>
                  </a:cubicBezTo>
                  <a:cubicBezTo>
                    <a:pt x="7506" y="8263"/>
                    <a:pt x="7560" y="8005"/>
                    <a:pt x="7593" y="7747"/>
                  </a:cubicBezTo>
                  <a:cubicBezTo>
                    <a:pt x="7593" y="7688"/>
                    <a:pt x="7587" y="7628"/>
                    <a:pt x="7582" y="7569"/>
                  </a:cubicBezTo>
                  <a:cubicBezTo>
                    <a:pt x="7533" y="7075"/>
                    <a:pt x="7174" y="6436"/>
                    <a:pt x="7345" y="5925"/>
                  </a:cubicBezTo>
                  <a:cubicBezTo>
                    <a:pt x="7415" y="5722"/>
                    <a:pt x="7523" y="5560"/>
                    <a:pt x="7652" y="5426"/>
                  </a:cubicBezTo>
                  <a:cubicBezTo>
                    <a:pt x="7662" y="5319"/>
                    <a:pt x="7721" y="5265"/>
                    <a:pt x="7828" y="5255"/>
                  </a:cubicBezTo>
                  <a:cubicBezTo>
                    <a:pt x="7856" y="5228"/>
                    <a:pt x="7888" y="5206"/>
                    <a:pt x="7920" y="5179"/>
                  </a:cubicBezTo>
                  <a:cubicBezTo>
                    <a:pt x="7937" y="5050"/>
                    <a:pt x="8017" y="4985"/>
                    <a:pt x="8156" y="4980"/>
                  </a:cubicBezTo>
                  <a:cubicBezTo>
                    <a:pt x="8156" y="4980"/>
                    <a:pt x="8156" y="4985"/>
                    <a:pt x="8162" y="4985"/>
                  </a:cubicBezTo>
                  <a:cubicBezTo>
                    <a:pt x="8168" y="4980"/>
                    <a:pt x="8173" y="4975"/>
                    <a:pt x="8178" y="4970"/>
                  </a:cubicBezTo>
                  <a:cubicBezTo>
                    <a:pt x="8251" y="4795"/>
                    <a:pt x="8346" y="4658"/>
                    <a:pt x="8497" y="4658"/>
                  </a:cubicBezTo>
                  <a:cubicBezTo>
                    <a:pt x="8500" y="4658"/>
                    <a:pt x="8503" y="4658"/>
                    <a:pt x="8505" y="4658"/>
                  </a:cubicBezTo>
                  <a:cubicBezTo>
                    <a:pt x="8602" y="4551"/>
                    <a:pt x="8688" y="4437"/>
                    <a:pt x="8753" y="4320"/>
                  </a:cubicBezTo>
                  <a:cubicBezTo>
                    <a:pt x="8812" y="4024"/>
                    <a:pt x="8924" y="3740"/>
                    <a:pt x="9006" y="3455"/>
                  </a:cubicBezTo>
                  <a:cubicBezTo>
                    <a:pt x="9026" y="3180"/>
                    <a:pt x="9000" y="2895"/>
                    <a:pt x="8919" y="2590"/>
                  </a:cubicBezTo>
                  <a:cubicBezTo>
                    <a:pt x="8882" y="2439"/>
                    <a:pt x="8850" y="2289"/>
                    <a:pt x="8828" y="2139"/>
                  </a:cubicBezTo>
                  <a:cubicBezTo>
                    <a:pt x="8602" y="1881"/>
                    <a:pt x="8672" y="1548"/>
                    <a:pt x="8704" y="1226"/>
                  </a:cubicBezTo>
                  <a:cubicBezTo>
                    <a:pt x="8678" y="1010"/>
                    <a:pt x="8634" y="790"/>
                    <a:pt x="8575" y="581"/>
                  </a:cubicBezTo>
                  <a:cubicBezTo>
                    <a:pt x="8565" y="559"/>
                    <a:pt x="8554" y="542"/>
                    <a:pt x="8532" y="522"/>
                  </a:cubicBezTo>
                  <a:cubicBezTo>
                    <a:pt x="8500" y="532"/>
                    <a:pt x="8463" y="537"/>
                    <a:pt x="8431" y="549"/>
                  </a:cubicBezTo>
                  <a:cubicBezTo>
                    <a:pt x="8431" y="371"/>
                    <a:pt x="8425" y="188"/>
                    <a:pt x="842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0"/>
            <p:cNvSpPr/>
            <p:nvPr/>
          </p:nvSpPr>
          <p:spPr>
            <a:xfrm>
              <a:off x="6787350" y="1213100"/>
              <a:ext cx="247425" cy="482050"/>
            </a:xfrm>
            <a:custGeom>
              <a:rect b="b" l="l" r="r" t="t"/>
              <a:pathLst>
                <a:path extrusionOk="0" h="19282" w="9897">
                  <a:moveTo>
                    <a:pt x="2811" y="1"/>
                  </a:moveTo>
                  <a:cubicBezTo>
                    <a:pt x="2698" y="1"/>
                    <a:pt x="2574" y="16"/>
                    <a:pt x="2450" y="48"/>
                  </a:cubicBezTo>
                  <a:cubicBezTo>
                    <a:pt x="1795" y="210"/>
                    <a:pt x="1483" y="698"/>
                    <a:pt x="1527" y="1516"/>
                  </a:cubicBezTo>
                  <a:cubicBezTo>
                    <a:pt x="1543" y="1848"/>
                    <a:pt x="1554" y="2186"/>
                    <a:pt x="1559" y="2515"/>
                  </a:cubicBezTo>
                  <a:cubicBezTo>
                    <a:pt x="1559" y="2702"/>
                    <a:pt x="1565" y="2885"/>
                    <a:pt x="1565" y="3063"/>
                  </a:cubicBezTo>
                  <a:cubicBezTo>
                    <a:pt x="1597" y="3051"/>
                    <a:pt x="1634" y="3046"/>
                    <a:pt x="1666" y="3036"/>
                  </a:cubicBezTo>
                  <a:cubicBezTo>
                    <a:pt x="1688" y="3056"/>
                    <a:pt x="1699" y="3073"/>
                    <a:pt x="1709" y="3095"/>
                  </a:cubicBezTo>
                  <a:cubicBezTo>
                    <a:pt x="1768" y="3304"/>
                    <a:pt x="1812" y="3524"/>
                    <a:pt x="1838" y="3740"/>
                  </a:cubicBezTo>
                  <a:cubicBezTo>
                    <a:pt x="1806" y="4062"/>
                    <a:pt x="1736" y="4395"/>
                    <a:pt x="1962" y="4653"/>
                  </a:cubicBezTo>
                  <a:cubicBezTo>
                    <a:pt x="1984" y="4803"/>
                    <a:pt x="2016" y="4953"/>
                    <a:pt x="2053" y="5104"/>
                  </a:cubicBezTo>
                  <a:cubicBezTo>
                    <a:pt x="2134" y="5409"/>
                    <a:pt x="2160" y="5694"/>
                    <a:pt x="2140" y="5969"/>
                  </a:cubicBezTo>
                  <a:cubicBezTo>
                    <a:pt x="2058" y="6254"/>
                    <a:pt x="1946" y="6538"/>
                    <a:pt x="1887" y="6834"/>
                  </a:cubicBezTo>
                  <a:cubicBezTo>
                    <a:pt x="1822" y="6951"/>
                    <a:pt x="1736" y="7065"/>
                    <a:pt x="1639" y="7172"/>
                  </a:cubicBezTo>
                  <a:cubicBezTo>
                    <a:pt x="1637" y="7172"/>
                    <a:pt x="1634" y="7172"/>
                    <a:pt x="1631" y="7172"/>
                  </a:cubicBezTo>
                  <a:cubicBezTo>
                    <a:pt x="1480" y="7172"/>
                    <a:pt x="1385" y="7309"/>
                    <a:pt x="1312" y="7484"/>
                  </a:cubicBezTo>
                  <a:cubicBezTo>
                    <a:pt x="1307" y="7489"/>
                    <a:pt x="1302" y="7494"/>
                    <a:pt x="1296" y="7499"/>
                  </a:cubicBezTo>
                  <a:cubicBezTo>
                    <a:pt x="1290" y="7499"/>
                    <a:pt x="1290" y="7494"/>
                    <a:pt x="1290" y="7494"/>
                  </a:cubicBezTo>
                  <a:cubicBezTo>
                    <a:pt x="1151" y="7499"/>
                    <a:pt x="1071" y="7564"/>
                    <a:pt x="1054" y="7693"/>
                  </a:cubicBezTo>
                  <a:cubicBezTo>
                    <a:pt x="1022" y="7720"/>
                    <a:pt x="990" y="7742"/>
                    <a:pt x="962" y="7769"/>
                  </a:cubicBezTo>
                  <a:cubicBezTo>
                    <a:pt x="855" y="7779"/>
                    <a:pt x="796" y="7833"/>
                    <a:pt x="786" y="7940"/>
                  </a:cubicBezTo>
                  <a:cubicBezTo>
                    <a:pt x="657" y="8074"/>
                    <a:pt x="549" y="8236"/>
                    <a:pt x="479" y="8439"/>
                  </a:cubicBezTo>
                  <a:cubicBezTo>
                    <a:pt x="308" y="8950"/>
                    <a:pt x="667" y="9589"/>
                    <a:pt x="716" y="10083"/>
                  </a:cubicBezTo>
                  <a:cubicBezTo>
                    <a:pt x="721" y="10142"/>
                    <a:pt x="727" y="10202"/>
                    <a:pt x="727" y="10261"/>
                  </a:cubicBezTo>
                  <a:cubicBezTo>
                    <a:pt x="694" y="10519"/>
                    <a:pt x="640" y="10777"/>
                    <a:pt x="560" y="11040"/>
                  </a:cubicBezTo>
                  <a:cubicBezTo>
                    <a:pt x="426" y="11496"/>
                    <a:pt x="340" y="11959"/>
                    <a:pt x="286" y="12421"/>
                  </a:cubicBezTo>
                  <a:cubicBezTo>
                    <a:pt x="124" y="13006"/>
                    <a:pt x="1" y="13597"/>
                    <a:pt x="119" y="14199"/>
                  </a:cubicBezTo>
                  <a:cubicBezTo>
                    <a:pt x="286" y="15021"/>
                    <a:pt x="377" y="15816"/>
                    <a:pt x="447" y="16648"/>
                  </a:cubicBezTo>
                  <a:cubicBezTo>
                    <a:pt x="491" y="17154"/>
                    <a:pt x="496" y="17648"/>
                    <a:pt x="549" y="18141"/>
                  </a:cubicBezTo>
                  <a:cubicBezTo>
                    <a:pt x="576" y="18411"/>
                    <a:pt x="620" y="18664"/>
                    <a:pt x="549" y="18857"/>
                  </a:cubicBezTo>
                  <a:cubicBezTo>
                    <a:pt x="652" y="18991"/>
                    <a:pt x="781" y="19115"/>
                    <a:pt x="962" y="19205"/>
                  </a:cubicBezTo>
                  <a:cubicBezTo>
                    <a:pt x="1017" y="19237"/>
                    <a:pt x="1081" y="19259"/>
                    <a:pt x="1146" y="19281"/>
                  </a:cubicBezTo>
                  <a:cubicBezTo>
                    <a:pt x="1280" y="19259"/>
                    <a:pt x="1409" y="19237"/>
                    <a:pt x="1538" y="19205"/>
                  </a:cubicBezTo>
                  <a:cubicBezTo>
                    <a:pt x="2628" y="18954"/>
                    <a:pt x="3719" y="18696"/>
                    <a:pt x="4803" y="18438"/>
                  </a:cubicBezTo>
                  <a:cubicBezTo>
                    <a:pt x="6367" y="18141"/>
                    <a:pt x="7952" y="18121"/>
                    <a:pt x="9526" y="17992"/>
                  </a:cubicBezTo>
                  <a:lnTo>
                    <a:pt x="9526" y="17992"/>
                  </a:lnTo>
                  <a:cubicBezTo>
                    <a:pt x="9494" y="18072"/>
                    <a:pt x="9445" y="18158"/>
                    <a:pt x="9387" y="18245"/>
                  </a:cubicBezTo>
                  <a:lnTo>
                    <a:pt x="9397" y="18245"/>
                  </a:lnTo>
                  <a:cubicBezTo>
                    <a:pt x="9613" y="18228"/>
                    <a:pt x="9794" y="18089"/>
                    <a:pt x="9864" y="17884"/>
                  </a:cubicBezTo>
                  <a:cubicBezTo>
                    <a:pt x="9896" y="17787"/>
                    <a:pt x="9896" y="17685"/>
                    <a:pt x="9876" y="17583"/>
                  </a:cubicBezTo>
                  <a:cubicBezTo>
                    <a:pt x="9849" y="17481"/>
                    <a:pt x="9794" y="17390"/>
                    <a:pt x="9714" y="17315"/>
                  </a:cubicBezTo>
                  <a:cubicBezTo>
                    <a:pt x="9677" y="17283"/>
                    <a:pt x="9613" y="17137"/>
                    <a:pt x="9574" y="17046"/>
                  </a:cubicBezTo>
                  <a:cubicBezTo>
                    <a:pt x="9489" y="16859"/>
                    <a:pt x="9392" y="16670"/>
                    <a:pt x="9301" y="16487"/>
                  </a:cubicBezTo>
                  <a:lnTo>
                    <a:pt x="9155" y="16197"/>
                  </a:lnTo>
                  <a:cubicBezTo>
                    <a:pt x="9070" y="16304"/>
                    <a:pt x="8951" y="16375"/>
                    <a:pt x="8812" y="16396"/>
                  </a:cubicBezTo>
                  <a:cubicBezTo>
                    <a:pt x="8790" y="16396"/>
                    <a:pt x="8763" y="16401"/>
                    <a:pt x="8742" y="16401"/>
                  </a:cubicBezTo>
                  <a:cubicBezTo>
                    <a:pt x="8710" y="16401"/>
                    <a:pt x="8683" y="16391"/>
                    <a:pt x="8651" y="16385"/>
                  </a:cubicBezTo>
                  <a:cubicBezTo>
                    <a:pt x="8527" y="16128"/>
                    <a:pt x="8420" y="15870"/>
                    <a:pt x="8344" y="15585"/>
                  </a:cubicBezTo>
                  <a:cubicBezTo>
                    <a:pt x="7936" y="14032"/>
                    <a:pt x="7592" y="12463"/>
                    <a:pt x="6878" y="11018"/>
                  </a:cubicBezTo>
                  <a:cubicBezTo>
                    <a:pt x="6856" y="10970"/>
                    <a:pt x="6861" y="10928"/>
                    <a:pt x="6878" y="10889"/>
                  </a:cubicBezTo>
                  <a:cubicBezTo>
                    <a:pt x="5745" y="7677"/>
                    <a:pt x="4600" y="4464"/>
                    <a:pt x="3504" y="1236"/>
                  </a:cubicBezTo>
                  <a:cubicBezTo>
                    <a:pt x="3392" y="908"/>
                    <a:pt x="3263" y="678"/>
                    <a:pt x="3047" y="581"/>
                  </a:cubicBezTo>
                  <a:cubicBezTo>
                    <a:pt x="2998" y="408"/>
                    <a:pt x="2966" y="210"/>
                    <a:pt x="3015" y="16"/>
                  </a:cubicBezTo>
                  <a:cubicBezTo>
                    <a:pt x="2951" y="6"/>
                    <a:pt x="2886" y="1"/>
                    <a:pt x="281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0"/>
            <p:cNvSpPr/>
            <p:nvPr/>
          </p:nvSpPr>
          <p:spPr>
            <a:xfrm>
              <a:off x="6861500" y="787075"/>
              <a:ext cx="521375" cy="836050"/>
            </a:xfrm>
            <a:custGeom>
              <a:rect b="b" l="l" r="r" t="t"/>
              <a:pathLst>
                <a:path extrusionOk="0" h="33442" w="20855">
                  <a:moveTo>
                    <a:pt x="5464" y="1"/>
                  </a:moveTo>
                  <a:cubicBezTo>
                    <a:pt x="5164" y="1"/>
                    <a:pt x="4867" y="135"/>
                    <a:pt x="4674" y="242"/>
                  </a:cubicBezTo>
                  <a:cubicBezTo>
                    <a:pt x="4202" y="516"/>
                    <a:pt x="4073" y="973"/>
                    <a:pt x="3976" y="1312"/>
                  </a:cubicBezTo>
                  <a:cubicBezTo>
                    <a:pt x="3965" y="1360"/>
                    <a:pt x="3949" y="1402"/>
                    <a:pt x="3933" y="1451"/>
                  </a:cubicBezTo>
                  <a:cubicBezTo>
                    <a:pt x="3590" y="2569"/>
                    <a:pt x="3230" y="3702"/>
                    <a:pt x="2875" y="4798"/>
                  </a:cubicBezTo>
                  <a:lnTo>
                    <a:pt x="2585" y="5706"/>
                  </a:lnTo>
                  <a:cubicBezTo>
                    <a:pt x="2332" y="6480"/>
                    <a:pt x="2020" y="7447"/>
                    <a:pt x="2913" y="8376"/>
                  </a:cubicBezTo>
                  <a:cubicBezTo>
                    <a:pt x="2940" y="8403"/>
                    <a:pt x="2933" y="8461"/>
                    <a:pt x="2933" y="8483"/>
                  </a:cubicBezTo>
                  <a:cubicBezTo>
                    <a:pt x="2928" y="8564"/>
                    <a:pt x="2886" y="8644"/>
                    <a:pt x="2848" y="8671"/>
                  </a:cubicBezTo>
                  <a:cubicBezTo>
                    <a:pt x="1934" y="9348"/>
                    <a:pt x="2149" y="10197"/>
                    <a:pt x="2295" y="10761"/>
                  </a:cubicBezTo>
                  <a:cubicBezTo>
                    <a:pt x="2316" y="10841"/>
                    <a:pt x="2338" y="10928"/>
                    <a:pt x="2353" y="11008"/>
                  </a:cubicBezTo>
                  <a:cubicBezTo>
                    <a:pt x="2440" y="11406"/>
                    <a:pt x="2434" y="11820"/>
                    <a:pt x="2424" y="12260"/>
                  </a:cubicBezTo>
                  <a:cubicBezTo>
                    <a:pt x="2424" y="12490"/>
                    <a:pt x="2418" y="12733"/>
                    <a:pt x="2429" y="12974"/>
                  </a:cubicBezTo>
                  <a:cubicBezTo>
                    <a:pt x="2440" y="13243"/>
                    <a:pt x="2300" y="13469"/>
                    <a:pt x="2069" y="13807"/>
                  </a:cubicBezTo>
                  <a:cubicBezTo>
                    <a:pt x="1768" y="14248"/>
                    <a:pt x="1360" y="14860"/>
                    <a:pt x="1671" y="15698"/>
                  </a:cubicBezTo>
                  <a:cubicBezTo>
                    <a:pt x="1736" y="15881"/>
                    <a:pt x="1730" y="16031"/>
                    <a:pt x="1644" y="16160"/>
                  </a:cubicBezTo>
                  <a:cubicBezTo>
                    <a:pt x="1554" y="16294"/>
                    <a:pt x="1376" y="16397"/>
                    <a:pt x="1215" y="16402"/>
                  </a:cubicBezTo>
                  <a:cubicBezTo>
                    <a:pt x="845" y="16412"/>
                    <a:pt x="393" y="16467"/>
                    <a:pt x="156" y="16821"/>
                  </a:cubicBezTo>
                  <a:cubicBezTo>
                    <a:pt x="103" y="16901"/>
                    <a:pt x="71" y="16982"/>
                    <a:pt x="49" y="17057"/>
                  </a:cubicBezTo>
                  <a:cubicBezTo>
                    <a:pt x="0" y="17251"/>
                    <a:pt x="32" y="17449"/>
                    <a:pt x="81" y="17622"/>
                  </a:cubicBezTo>
                  <a:cubicBezTo>
                    <a:pt x="297" y="17719"/>
                    <a:pt x="426" y="17949"/>
                    <a:pt x="538" y="18277"/>
                  </a:cubicBezTo>
                  <a:cubicBezTo>
                    <a:pt x="1634" y="21505"/>
                    <a:pt x="2779" y="24718"/>
                    <a:pt x="3912" y="27930"/>
                  </a:cubicBezTo>
                  <a:cubicBezTo>
                    <a:pt x="3895" y="27969"/>
                    <a:pt x="3890" y="28011"/>
                    <a:pt x="3912" y="28059"/>
                  </a:cubicBezTo>
                  <a:cubicBezTo>
                    <a:pt x="4626" y="29504"/>
                    <a:pt x="4970" y="31073"/>
                    <a:pt x="5378" y="32626"/>
                  </a:cubicBezTo>
                  <a:cubicBezTo>
                    <a:pt x="5454" y="32911"/>
                    <a:pt x="5561" y="33169"/>
                    <a:pt x="5685" y="33426"/>
                  </a:cubicBezTo>
                  <a:cubicBezTo>
                    <a:pt x="5717" y="33432"/>
                    <a:pt x="5744" y="33442"/>
                    <a:pt x="5776" y="33442"/>
                  </a:cubicBezTo>
                  <a:cubicBezTo>
                    <a:pt x="5797" y="33442"/>
                    <a:pt x="5824" y="33437"/>
                    <a:pt x="5846" y="33437"/>
                  </a:cubicBezTo>
                  <a:cubicBezTo>
                    <a:pt x="5985" y="33416"/>
                    <a:pt x="6104" y="33345"/>
                    <a:pt x="6189" y="33238"/>
                  </a:cubicBezTo>
                  <a:cubicBezTo>
                    <a:pt x="6253" y="33158"/>
                    <a:pt x="6302" y="33055"/>
                    <a:pt x="6307" y="32943"/>
                  </a:cubicBezTo>
                  <a:cubicBezTo>
                    <a:pt x="6313" y="32878"/>
                    <a:pt x="6318" y="32814"/>
                    <a:pt x="6324" y="32739"/>
                  </a:cubicBezTo>
                  <a:cubicBezTo>
                    <a:pt x="6335" y="32653"/>
                    <a:pt x="6340" y="32561"/>
                    <a:pt x="6350" y="32459"/>
                  </a:cubicBezTo>
                  <a:cubicBezTo>
                    <a:pt x="6421" y="31503"/>
                    <a:pt x="6764" y="30632"/>
                    <a:pt x="7130" y="29709"/>
                  </a:cubicBezTo>
                  <a:cubicBezTo>
                    <a:pt x="7312" y="29252"/>
                    <a:pt x="7500" y="28775"/>
                    <a:pt x="7651" y="28285"/>
                  </a:cubicBezTo>
                  <a:cubicBezTo>
                    <a:pt x="7666" y="28247"/>
                    <a:pt x="7699" y="28183"/>
                    <a:pt x="7736" y="28118"/>
                  </a:cubicBezTo>
                  <a:cubicBezTo>
                    <a:pt x="7860" y="27893"/>
                    <a:pt x="8085" y="27468"/>
                    <a:pt x="7833" y="27002"/>
                  </a:cubicBezTo>
                  <a:cubicBezTo>
                    <a:pt x="7775" y="26893"/>
                    <a:pt x="7710" y="26737"/>
                    <a:pt x="7753" y="26630"/>
                  </a:cubicBezTo>
                  <a:cubicBezTo>
                    <a:pt x="7795" y="26518"/>
                    <a:pt x="7968" y="26394"/>
                    <a:pt x="8199" y="26313"/>
                  </a:cubicBezTo>
                  <a:cubicBezTo>
                    <a:pt x="9161" y="25964"/>
                    <a:pt x="9863" y="25577"/>
                    <a:pt x="10342" y="25126"/>
                  </a:cubicBezTo>
                  <a:cubicBezTo>
                    <a:pt x="10508" y="24971"/>
                    <a:pt x="10734" y="24825"/>
                    <a:pt x="10976" y="24674"/>
                  </a:cubicBezTo>
                  <a:cubicBezTo>
                    <a:pt x="11636" y="24262"/>
                    <a:pt x="12539" y="23697"/>
                    <a:pt x="12507" y="22386"/>
                  </a:cubicBezTo>
                  <a:cubicBezTo>
                    <a:pt x="12501" y="22021"/>
                    <a:pt x="12561" y="21409"/>
                    <a:pt x="13055" y="21354"/>
                  </a:cubicBezTo>
                  <a:cubicBezTo>
                    <a:pt x="13964" y="21253"/>
                    <a:pt x="14490" y="20855"/>
                    <a:pt x="14769" y="20060"/>
                  </a:cubicBezTo>
                  <a:cubicBezTo>
                    <a:pt x="14871" y="19749"/>
                    <a:pt x="15214" y="19524"/>
                    <a:pt x="15338" y="19507"/>
                  </a:cubicBezTo>
                  <a:cubicBezTo>
                    <a:pt x="15526" y="19549"/>
                    <a:pt x="15709" y="19571"/>
                    <a:pt x="15886" y="19571"/>
                  </a:cubicBezTo>
                  <a:cubicBezTo>
                    <a:pt x="16902" y="19571"/>
                    <a:pt x="17460" y="18894"/>
                    <a:pt x="17906" y="18352"/>
                  </a:cubicBezTo>
                  <a:cubicBezTo>
                    <a:pt x="18137" y="18073"/>
                    <a:pt x="18352" y="17804"/>
                    <a:pt x="18599" y="17664"/>
                  </a:cubicBezTo>
                  <a:cubicBezTo>
                    <a:pt x="18916" y="17481"/>
                    <a:pt x="19109" y="17171"/>
                    <a:pt x="19276" y="16896"/>
                  </a:cubicBezTo>
                  <a:cubicBezTo>
                    <a:pt x="19346" y="16784"/>
                    <a:pt x="19448" y="16628"/>
                    <a:pt x="19508" y="16568"/>
                  </a:cubicBezTo>
                  <a:cubicBezTo>
                    <a:pt x="20088" y="16445"/>
                    <a:pt x="20705" y="16262"/>
                    <a:pt x="20785" y="15720"/>
                  </a:cubicBezTo>
                  <a:cubicBezTo>
                    <a:pt x="20855" y="15230"/>
                    <a:pt x="20448" y="14935"/>
                    <a:pt x="19947" y="14656"/>
                  </a:cubicBezTo>
                  <a:cubicBezTo>
                    <a:pt x="19952" y="14645"/>
                    <a:pt x="19959" y="14634"/>
                    <a:pt x="19964" y="14624"/>
                  </a:cubicBezTo>
                  <a:cubicBezTo>
                    <a:pt x="20222" y="14054"/>
                    <a:pt x="20205" y="13484"/>
                    <a:pt x="19932" y="13055"/>
                  </a:cubicBezTo>
                  <a:cubicBezTo>
                    <a:pt x="19701" y="12701"/>
                    <a:pt x="19308" y="12497"/>
                    <a:pt x="18857" y="12497"/>
                  </a:cubicBezTo>
                  <a:cubicBezTo>
                    <a:pt x="18685" y="12497"/>
                    <a:pt x="18502" y="12523"/>
                    <a:pt x="18315" y="12587"/>
                  </a:cubicBezTo>
                  <a:cubicBezTo>
                    <a:pt x="18115" y="12652"/>
                    <a:pt x="17986" y="12663"/>
                    <a:pt x="17911" y="12663"/>
                  </a:cubicBezTo>
                  <a:cubicBezTo>
                    <a:pt x="17772" y="12663"/>
                    <a:pt x="17654" y="12663"/>
                    <a:pt x="17552" y="11959"/>
                  </a:cubicBezTo>
                  <a:cubicBezTo>
                    <a:pt x="17396" y="10874"/>
                    <a:pt x="16703" y="10132"/>
                    <a:pt x="15645" y="9934"/>
                  </a:cubicBezTo>
                  <a:cubicBezTo>
                    <a:pt x="15166" y="9842"/>
                    <a:pt x="15080" y="9601"/>
                    <a:pt x="14909" y="9021"/>
                  </a:cubicBezTo>
                  <a:lnTo>
                    <a:pt x="14882" y="8912"/>
                  </a:lnTo>
                  <a:cubicBezTo>
                    <a:pt x="14537" y="7737"/>
                    <a:pt x="14205" y="6539"/>
                    <a:pt x="13887" y="5378"/>
                  </a:cubicBezTo>
                  <a:cubicBezTo>
                    <a:pt x="13662" y="4556"/>
                    <a:pt x="13436" y="3729"/>
                    <a:pt x="13205" y="2907"/>
                  </a:cubicBezTo>
                  <a:cubicBezTo>
                    <a:pt x="12685" y="1064"/>
                    <a:pt x="11514" y="11"/>
                    <a:pt x="10004" y="11"/>
                  </a:cubicBezTo>
                  <a:cubicBezTo>
                    <a:pt x="9268" y="11"/>
                    <a:pt x="8494" y="264"/>
                    <a:pt x="7710" y="752"/>
                  </a:cubicBezTo>
                  <a:cubicBezTo>
                    <a:pt x="7614" y="817"/>
                    <a:pt x="7517" y="876"/>
                    <a:pt x="7420" y="941"/>
                  </a:cubicBezTo>
                  <a:cubicBezTo>
                    <a:pt x="7188" y="1091"/>
                    <a:pt x="6974" y="1236"/>
                    <a:pt x="6754" y="1327"/>
                  </a:cubicBezTo>
                  <a:cubicBezTo>
                    <a:pt x="6560" y="1414"/>
                    <a:pt x="6421" y="1553"/>
                    <a:pt x="6307" y="1666"/>
                  </a:cubicBezTo>
                  <a:cubicBezTo>
                    <a:pt x="6302" y="1666"/>
                    <a:pt x="6297" y="1672"/>
                    <a:pt x="6292" y="1677"/>
                  </a:cubicBezTo>
                  <a:cubicBezTo>
                    <a:pt x="6055" y="1461"/>
                    <a:pt x="6104" y="1349"/>
                    <a:pt x="6136" y="1268"/>
                  </a:cubicBezTo>
                  <a:lnTo>
                    <a:pt x="6163" y="1209"/>
                  </a:lnTo>
                  <a:cubicBezTo>
                    <a:pt x="6238" y="1042"/>
                    <a:pt x="6377" y="732"/>
                    <a:pt x="6216" y="409"/>
                  </a:cubicBezTo>
                  <a:cubicBezTo>
                    <a:pt x="6141" y="269"/>
                    <a:pt x="5990" y="87"/>
                    <a:pt x="5668" y="23"/>
                  </a:cubicBezTo>
                  <a:cubicBezTo>
                    <a:pt x="5604" y="6"/>
                    <a:pt x="5534" y="1"/>
                    <a:pt x="546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0"/>
            <p:cNvSpPr/>
            <p:nvPr/>
          </p:nvSpPr>
          <p:spPr>
            <a:xfrm>
              <a:off x="4255075" y="1300525"/>
              <a:ext cx="732750" cy="777250"/>
            </a:xfrm>
            <a:custGeom>
              <a:rect b="b" l="l" r="r" t="t"/>
              <a:pathLst>
                <a:path extrusionOk="0" h="31090" w="29310">
                  <a:moveTo>
                    <a:pt x="9143" y="0"/>
                  </a:moveTo>
                  <a:cubicBezTo>
                    <a:pt x="8891" y="0"/>
                    <a:pt x="8675" y="87"/>
                    <a:pt x="8509" y="161"/>
                  </a:cubicBezTo>
                  <a:cubicBezTo>
                    <a:pt x="8117" y="350"/>
                    <a:pt x="7725" y="526"/>
                    <a:pt x="7327" y="709"/>
                  </a:cubicBezTo>
                  <a:cubicBezTo>
                    <a:pt x="7080" y="823"/>
                    <a:pt x="6833" y="935"/>
                    <a:pt x="6580" y="1049"/>
                  </a:cubicBezTo>
                  <a:cubicBezTo>
                    <a:pt x="6344" y="1156"/>
                    <a:pt x="6124" y="1290"/>
                    <a:pt x="5908" y="1419"/>
                  </a:cubicBezTo>
                  <a:cubicBezTo>
                    <a:pt x="5489" y="1671"/>
                    <a:pt x="5135" y="1887"/>
                    <a:pt x="4748" y="1887"/>
                  </a:cubicBezTo>
                  <a:cubicBezTo>
                    <a:pt x="4663" y="1887"/>
                    <a:pt x="4577" y="1875"/>
                    <a:pt x="4490" y="1854"/>
                  </a:cubicBezTo>
                  <a:cubicBezTo>
                    <a:pt x="4393" y="1832"/>
                    <a:pt x="4314" y="1816"/>
                    <a:pt x="4227" y="1805"/>
                  </a:cubicBezTo>
                  <a:cubicBezTo>
                    <a:pt x="4083" y="1778"/>
                    <a:pt x="3947" y="1763"/>
                    <a:pt x="3825" y="1763"/>
                  </a:cubicBezTo>
                  <a:cubicBezTo>
                    <a:pt x="3669" y="1763"/>
                    <a:pt x="3528" y="1783"/>
                    <a:pt x="3411" y="1816"/>
                  </a:cubicBezTo>
                  <a:cubicBezTo>
                    <a:pt x="3367" y="1848"/>
                    <a:pt x="3330" y="1887"/>
                    <a:pt x="3287" y="1919"/>
                  </a:cubicBezTo>
                  <a:cubicBezTo>
                    <a:pt x="2836" y="2306"/>
                    <a:pt x="2717" y="2762"/>
                    <a:pt x="2734" y="3331"/>
                  </a:cubicBezTo>
                  <a:cubicBezTo>
                    <a:pt x="2766" y="4438"/>
                    <a:pt x="2739" y="5539"/>
                    <a:pt x="2734" y="6645"/>
                  </a:cubicBezTo>
                  <a:cubicBezTo>
                    <a:pt x="2561" y="6823"/>
                    <a:pt x="2385" y="6995"/>
                    <a:pt x="2207" y="7173"/>
                  </a:cubicBezTo>
                  <a:cubicBezTo>
                    <a:pt x="1993" y="7188"/>
                    <a:pt x="1762" y="7188"/>
                    <a:pt x="1665" y="7441"/>
                  </a:cubicBezTo>
                  <a:cubicBezTo>
                    <a:pt x="1450" y="7456"/>
                    <a:pt x="1224" y="7456"/>
                    <a:pt x="1128" y="7704"/>
                  </a:cubicBezTo>
                  <a:cubicBezTo>
                    <a:pt x="910" y="7721"/>
                    <a:pt x="687" y="7731"/>
                    <a:pt x="593" y="7985"/>
                  </a:cubicBezTo>
                  <a:lnTo>
                    <a:pt x="593" y="7985"/>
                  </a:lnTo>
                  <a:cubicBezTo>
                    <a:pt x="85" y="8485"/>
                    <a:pt x="399" y="9202"/>
                    <a:pt x="139" y="9794"/>
                  </a:cubicBezTo>
                  <a:cubicBezTo>
                    <a:pt x="0" y="10113"/>
                    <a:pt x="322" y="10417"/>
                    <a:pt x="754" y="10417"/>
                  </a:cubicBezTo>
                  <a:cubicBezTo>
                    <a:pt x="789" y="10417"/>
                    <a:pt x="824" y="10416"/>
                    <a:pt x="859" y="10412"/>
                  </a:cubicBezTo>
                  <a:cubicBezTo>
                    <a:pt x="859" y="10954"/>
                    <a:pt x="939" y="11486"/>
                    <a:pt x="934" y="12034"/>
                  </a:cubicBezTo>
                  <a:cubicBezTo>
                    <a:pt x="917" y="13447"/>
                    <a:pt x="569" y="14897"/>
                    <a:pt x="1143" y="16288"/>
                  </a:cubicBezTo>
                  <a:lnTo>
                    <a:pt x="1122" y="16268"/>
                  </a:lnTo>
                  <a:lnTo>
                    <a:pt x="1122" y="16268"/>
                  </a:lnTo>
                  <a:cubicBezTo>
                    <a:pt x="1209" y="16450"/>
                    <a:pt x="1312" y="16600"/>
                    <a:pt x="1491" y="16600"/>
                  </a:cubicBezTo>
                  <a:cubicBezTo>
                    <a:pt x="1544" y="16600"/>
                    <a:pt x="1603" y="16587"/>
                    <a:pt x="1670" y="16558"/>
                  </a:cubicBezTo>
                  <a:cubicBezTo>
                    <a:pt x="2020" y="17181"/>
                    <a:pt x="2965" y="16918"/>
                    <a:pt x="3270" y="17605"/>
                  </a:cubicBezTo>
                  <a:cubicBezTo>
                    <a:pt x="4217" y="18212"/>
                    <a:pt x="5420" y="18512"/>
                    <a:pt x="5710" y="19861"/>
                  </a:cubicBezTo>
                  <a:cubicBezTo>
                    <a:pt x="5752" y="20049"/>
                    <a:pt x="6210" y="20146"/>
                    <a:pt x="6478" y="20285"/>
                  </a:cubicBezTo>
                  <a:cubicBezTo>
                    <a:pt x="6761" y="20525"/>
                    <a:pt x="7004" y="20833"/>
                    <a:pt x="7407" y="20833"/>
                  </a:cubicBezTo>
                  <a:cubicBezTo>
                    <a:pt x="7448" y="20833"/>
                    <a:pt x="7492" y="20830"/>
                    <a:pt x="7537" y="20823"/>
                  </a:cubicBezTo>
                  <a:cubicBezTo>
                    <a:pt x="7626" y="21185"/>
                    <a:pt x="7830" y="21378"/>
                    <a:pt x="8163" y="21378"/>
                  </a:cubicBezTo>
                  <a:cubicBezTo>
                    <a:pt x="8211" y="21378"/>
                    <a:pt x="8262" y="21374"/>
                    <a:pt x="8316" y="21366"/>
                  </a:cubicBezTo>
                  <a:lnTo>
                    <a:pt x="8316" y="21366"/>
                  </a:lnTo>
                  <a:cubicBezTo>
                    <a:pt x="8154" y="21666"/>
                    <a:pt x="8423" y="21752"/>
                    <a:pt x="8601" y="21881"/>
                  </a:cubicBezTo>
                  <a:cubicBezTo>
                    <a:pt x="8611" y="22316"/>
                    <a:pt x="8568" y="22767"/>
                    <a:pt x="8648" y="23186"/>
                  </a:cubicBezTo>
                  <a:cubicBezTo>
                    <a:pt x="8713" y="23525"/>
                    <a:pt x="8702" y="23734"/>
                    <a:pt x="8568" y="23863"/>
                  </a:cubicBezTo>
                  <a:cubicBezTo>
                    <a:pt x="8589" y="24031"/>
                    <a:pt x="8606" y="24202"/>
                    <a:pt x="8611" y="24374"/>
                  </a:cubicBezTo>
                  <a:cubicBezTo>
                    <a:pt x="8869" y="24557"/>
                    <a:pt x="8896" y="24906"/>
                    <a:pt x="9132" y="25083"/>
                  </a:cubicBezTo>
                  <a:lnTo>
                    <a:pt x="9132" y="25078"/>
                  </a:lnTo>
                  <a:lnTo>
                    <a:pt x="9154" y="25094"/>
                  </a:lnTo>
                  <a:cubicBezTo>
                    <a:pt x="9143" y="25094"/>
                    <a:pt x="9143" y="25088"/>
                    <a:pt x="9132" y="25083"/>
                  </a:cubicBezTo>
                  <a:lnTo>
                    <a:pt x="9132" y="25083"/>
                  </a:lnTo>
                  <a:cubicBezTo>
                    <a:pt x="9229" y="25276"/>
                    <a:pt x="9372" y="25371"/>
                    <a:pt x="9563" y="25371"/>
                  </a:cubicBezTo>
                  <a:cubicBezTo>
                    <a:pt x="9595" y="25371"/>
                    <a:pt x="9629" y="25368"/>
                    <a:pt x="9664" y="25363"/>
                  </a:cubicBezTo>
                  <a:lnTo>
                    <a:pt x="9664" y="25336"/>
                  </a:lnTo>
                  <a:lnTo>
                    <a:pt x="9696" y="25363"/>
                  </a:lnTo>
                  <a:lnTo>
                    <a:pt x="9664" y="25363"/>
                  </a:lnTo>
                  <a:lnTo>
                    <a:pt x="9664" y="25883"/>
                  </a:lnTo>
                  <a:lnTo>
                    <a:pt x="9691" y="25856"/>
                  </a:lnTo>
                  <a:lnTo>
                    <a:pt x="9691" y="25856"/>
                  </a:lnTo>
                  <a:cubicBezTo>
                    <a:pt x="8584" y="26990"/>
                    <a:pt x="9342" y="29134"/>
                    <a:pt x="11013" y="29628"/>
                  </a:cubicBezTo>
                  <a:cubicBezTo>
                    <a:pt x="11006" y="29623"/>
                    <a:pt x="11001" y="29623"/>
                    <a:pt x="11001" y="29617"/>
                  </a:cubicBezTo>
                  <a:lnTo>
                    <a:pt x="11001" y="29617"/>
                  </a:lnTo>
                  <a:lnTo>
                    <a:pt x="11028" y="29633"/>
                  </a:lnTo>
                  <a:cubicBezTo>
                    <a:pt x="11018" y="29633"/>
                    <a:pt x="11018" y="29628"/>
                    <a:pt x="11013" y="29628"/>
                  </a:cubicBezTo>
                  <a:lnTo>
                    <a:pt x="11013" y="29628"/>
                  </a:lnTo>
                  <a:cubicBezTo>
                    <a:pt x="11174" y="29827"/>
                    <a:pt x="11370" y="29930"/>
                    <a:pt x="11603" y="29930"/>
                  </a:cubicBezTo>
                  <a:cubicBezTo>
                    <a:pt x="11672" y="29930"/>
                    <a:pt x="11744" y="29921"/>
                    <a:pt x="11819" y="29902"/>
                  </a:cubicBezTo>
                  <a:cubicBezTo>
                    <a:pt x="11819" y="29891"/>
                    <a:pt x="11819" y="29886"/>
                    <a:pt x="11812" y="29875"/>
                  </a:cubicBezTo>
                  <a:lnTo>
                    <a:pt x="11812" y="29875"/>
                  </a:lnTo>
                  <a:cubicBezTo>
                    <a:pt x="11816" y="29879"/>
                    <a:pt x="11819" y="29881"/>
                    <a:pt x="11822" y="29884"/>
                  </a:cubicBezTo>
                  <a:lnTo>
                    <a:pt x="11822" y="29884"/>
                  </a:lnTo>
                  <a:lnTo>
                    <a:pt x="11834" y="29902"/>
                  </a:lnTo>
                  <a:cubicBezTo>
                    <a:pt x="11834" y="29902"/>
                    <a:pt x="11833" y="29900"/>
                    <a:pt x="11831" y="29896"/>
                  </a:cubicBezTo>
                  <a:lnTo>
                    <a:pt x="11831" y="29896"/>
                  </a:lnTo>
                  <a:cubicBezTo>
                    <a:pt x="11832" y="29898"/>
                    <a:pt x="11833" y="29900"/>
                    <a:pt x="11834" y="29902"/>
                  </a:cubicBezTo>
                  <a:lnTo>
                    <a:pt x="11819" y="29902"/>
                  </a:lnTo>
                  <a:cubicBezTo>
                    <a:pt x="11834" y="30245"/>
                    <a:pt x="11915" y="30542"/>
                    <a:pt x="12065" y="30800"/>
                  </a:cubicBezTo>
                  <a:cubicBezTo>
                    <a:pt x="12345" y="30961"/>
                    <a:pt x="12657" y="31051"/>
                    <a:pt x="13016" y="31090"/>
                  </a:cubicBezTo>
                  <a:cubicBezTo>
                    <a:pt x="13123" y="30971"/>
                    <a:pt x="13301" y="30922"/>
                    <a:pt x="13548" y="30907"/>
                  </a:cubicBezTo>
                  <a:cubicBezTo>
                    <a:pt x="17626" y="30676"/>
                    <a:pt x="21703" y="30418"/>
                    <a:pt x="25781" y="30176"/>
                  </a:cubicBezTo>
                  <a:cubicBezTo>
                    <a:pt x="25858" y="30173"/>
                    <a:pt x="26186" y="30166"/>
                    <a:pt x="26478" y="30166"/>
                  </a:cubicBezTo>
                  <a:cubicBezTo>
                    <a:pt x="26694" y="30166"/>
                    <a:pt x="26889" y="30170"/>
                    <a:pt x="26946" y="30181"/>
                  </a:cubicBezTo>
                  <a:cubicBezTo>
                    <a:pt x="27043" y="30123"/>
                    <a:pt x="26758" y="27495"/>
                    <a:pt x="26634" y="27195"/>
                  </a:cubicBezTo>
                  <a:cubicBezTo>
                    <a:pt x="26597" y="27098"/>
                    <a:pt x="26560" y="27006"/>
                    <a:pt x="26527" y="26905"/>
                  </a:cubicBezTo>
                  <a:cubicBezTo>
                    <a:pt x="26485" y="26776"/>
                    <a:pt x="26436" y="26647"/>
                    <a:pt x="26388" y="26513"/>
                  </a:cubicBezTo>
                  <a:cubicBezTo>
                    <a:pt x="26049" y="25571"/>
                    <a:pt x="25673" y="24508"/>
                    <a:pt x="26049" y="23907"/>
                  </a:cubicBezTo>
                  <a:cubicBezTo>
                    <a:pt x="26683" y="22903"/>
                    <a:pt x="26592" y="21812"/>
                    <a:pt x="26517" y="20845"/>
                  </a:cubicBezTo>
                  <a:cubicBezTo>
                    <a:pt x="26425" y="19754"/>
                    <a:pt x="26361" y="18894"/>
                    <a:pt x="27129" y="18180"/>
                  </a:cubicBezTo>
                  <a:cubicBezTo>
                    <a:pt x="27258" y="18061"/>
                    <a:pt x="27316" y="17890"/>
                    <a:pt x="27296" y="17718"/>
                  </a:cubicBezTo>
                  <a:cubicBezTo>
                    <a:pt x="27177" y="16821"/>
                    <a:pt x="27494" y="15993"/>
                    <a:pt x="27822" y="15112"/>
                  </a:cubicBezTo>
                  <a:cubicBezTo>
                    <a:pt x="28075" y="14457"/>
                    <a:pt x="28327" y="13774"/>
                    <a:pt x="28412" y="13039"/>
                  </a:cubicBezTo>
                  <a:cubicBezTo>
                    <a:pt x="28445" y="12990"/>
                    <a:pt x="28477" y="12936"/>
                    <a:pt x="28509" y="12888"/>
                  </a:cubicBezTo>
                  <a:cubicBezTo>
                    <a:pt x="28870" y="12362"/>
                    <a:pt x="29310" y="11706"/>
                    <a:pt x="29181" y="10804"/>
                  </a:cubicBezTo>
                  <a:cubicBezTo>
                    <a:pt x="29160" y="10664"/>
                    <a:pt x="29084" y="10535"/>
                    <a:pt x="28972" y="10449"/>
                  </a:cubicBezTo>
                  <a:cubicBezTo>
                    <a:pt x="28875" y="10379"/>
                    <a:pt x="28767" y="10347"/>
                    <a:pt x="28655" y="10347"/>
                  </a:cubicBezTo>
                  <a:cubicBezTo>
                    <a:pt x="28623" y="10347"/>
                    <a:pt x="28595" y="10347"/>
                    <a:pt x="28568" y="10352"/>
                  </a:cubicBezTo>
                  <a:cubicBezTo>
                    <a:pt x="27349" y="10551"/>
                    <a:pt x="27323" y="11486"/>
                    <a:pt x="27311" y="11937"/>
                  </a:cubicBezTo>
                  <a:cubicBezTo>
                    <a:pt x="27306" y="12077"/>
                    <a:pt x="27301" y="12266"/>
                    <a:pt x="27264" y="12335"/>
                  </a:cubicBezTo>
                  <a:lnTo>
                    <a:pt x="24491" y="15123"/>
                  </a:lnTo>
                  <a:cubicBezTo>
                    <a:pt x="24653" y="14258"/>
                    <a:pt x="24975" y="13652"/>
                    <a:pt x="25511" y="13129"/>
                  </a:cubicBezTo>
                  <a:cubicBezTo>
                    <a:pt x="25555" y="13092"/>
                    <a:pt x="25598" y="13055"/>
                    <a:pt x="25640" y="13017"/>
                  </a:cubicBezTo>
                  <a:cubicBezTo>
                    <a:pt x="25856" y="12834"/>
                    <a:pt x="26151" y="12582"/>
                    <a:pt x="26173" y="12169"/>
                  </a:cubicBezTo>
                  <a:cubicBezTo>
                    <a:pt x="26173" y="12130"/>
                    <a:pt x="26168" y="12098"/>
                    <a:pt x="26162" y="12066"/>
                  </a:cubicBezTo>
                  <a:cubicBezTo>
                    <a:pt x="26001" y="12227"/>
                    <a:pt x="25759" y="12244"/>
                    <a:pt x="25614" y="12249"/>
                  </a:cubicBezTo>
                  <a:cubicBezTo>
                    <a:pt x="25667" y="12110"/>
                    <a:pt x="25635" y="11943"/>
                    <a:pt x="25421" y="11728"/>
                  </a:cubicBezTo>
                  <a:lnTo>
                    <a:pt x="25437" y="11728"/>
                  </a:lnTo>
                  <a:cubicBezTo>
                    <a:pt x="25206" y="11453"/>
                    <a:pt x="25195" y="11002"/>
                    <a:pt x="25034" y="10664"/>
                  </a:cubicBezTo>
                  <a:cubicBezTo>
                    <a:pt x="25039" y="10637"/>
                    <a:pt x="25039" y="10610"/>
                    <a:pt x="25045" y="10590"/>
                  </a:cubicBezTo>
                  <a:cubicBezTo>
                    <a:pt x="25028" y="10583"/>
                    <a:pt x="25007" y="10578"/>
                    <a:pt x="24985" y="10573"/>
                  </a:cubicBezTo>
                  <a:cubicBezTo>
                    <a:pt x="24853" y="10356"/>
                    <a:pt x="24638" y="10196"/>
                    <a:pt x="24216" y="10196"/>
                  </a:cubicBezTo>
                  <a:cubicBezTo>
                    <a:pt x="24210" y="10196"/>
                    <a:pt x="24203" y="10196"/>
                    <a:pt x="24196" y="10196"/>
                  </a:cubicBezTo>
                  <a:cubicBezTo>
                    <a:pt x="24045" y="10196"/>
                    <a:pt x="24196" y="9558"/>
                    <a:pt x="24276" y="9224"/>
                  </a:cubicBezTo>
                  <a:cubicBezTo>
                    <a:pt x="24459" y="8467"/>
                    <a:pt x="23959" y="8172"/>
                    <a:pt x="23567" y="7607"/>
                  </a:cubicBezTo>
                  <a:cubicBezTo>
                    <a:pt x="22407" y="5942"/>
                    <a:pt x="20656" y="6732"/>
                    <a:pt x="19307" y="6125"/>
                  </a:cubicBezTo>
                  <a:lnTo>
                    <a:pt x="19307" y="6135"/>
                  </a:lnTo>
                  <a:cubicBezTo>
                    <a:pt x="19065" y="6028"/>
                    <a:pt x="18931" y="5872"/>
                    <a:pt x="19012" y="5604"/>
                  </a:cubicBezTo>
                  <a:lnTo>
                    <a:pt x="19012" y="5604"/>
                  </a:lnTo>
                  <a:cubicBezTo>
                    <a:pt x="18983" y="5611"/>
                    <a:pt x="18958" y="5614"/>
                    <a:pt x="18935" y="5614"/>
                  </a:cubicBezTo>
                  <a:cubicBezTo>
                    <a:pt x="18790" y="5614"/>
                    <a:pt x="18752" y="5476"/>
                    <a:pt x="18705" y="5346"/>
                  </a:cubicBezTo>
                  <a:cubicBezTo>
                    <a:pt x="17872" y="5227"/>
                    <a:pt x="17034" y="5110"/>
                    <a:pt x="16202" y="4991"/>
                  </a:cubicBezTo>
                  <a:cubicBezTo>
                    <a:pt x="15471" y="4857"/>
                    <a:pt x="14740" y="4723"/>
                    <a:pt x="14011" y="4594"/>
                  </a:cubicBezTo>
                  <a:cubicBezTo>
                    <a:pt x="13521" y="4503"/>
                    <a:pt x="13059" y="4384"/>
                    <a:pt x="13145" y="3729"/>
                  </a:cubicBezTo>
                  <a:cubicBezTo>
                    <a:pt x="12823" y="3665"/>
                    <a:pt x="12839" y="3427"/>
                    <a:pt x="12876" y="3186"/>
                  </a:cubicBezTo>
                  <a:lnTo>
                    <a:pt x="12876" y="3186"/>
                  </a:lnTo>
                  <a:cubicBezTo>
                    <a:pt x="12762" y="3199"/>
                    <a:pt x="12650" y="3207"/>
                    <a:pt x="12539" y="3207"/>
                  </a:cubicBezTo>
                  <a:cubicBezTo>
                    <a:pt x="12249" y="3207"/>
                    <a:pt x="11969" y="3152"/>
                    <a:pt x="11705" y="2993"/>
                  </a:cubicBezTo>
                  <a:cubicBezTo>
                    <a:pt x="11700" y="2988"/>
                    <a:pt x="11695" y="2983"/>
                    <a:pt x="11695" y="2976"/>
                  </a:cubicBezTo>
                  <a:cubicBezTo>
                    <a:pt x="11625" y="2847"/>
                    <a:pt x="11609" y="2703"/>
                    <a:pt x="11651" y="2569"/>
                  </a:cubicBezTo>
                  <a:cubicBezTo>
                    <a:pt x="11673" y="2499"/>
                    <a:pt x="11705" y="2440"/>
                    <a:pt x="11748" y="2391"/>
                  </a:cubicBezTo>
                  <a:cubicBezTo>
                    <a:pt x="11259" y="2095"/>
                    <a:pt x="10787" y="1951"/>
                    <a:pt x="10309" y="1951"/>
                  </a:cubicBezTo>
                  <a:cubicBezTo>
                    <a:pt x="10088" y="1951"/>
                    <a:pt x="9868" y="1977"/>
                    <a:pt x="9642" y="2041"/>
                  </a:cubicBezTo>
                  <a:cubicBezTo>
                    <a:pt x="9707" y="1854"/>
                    <a:pt x="9771" y="1693"/>
                    <a:pt x="9841" y="1542"/>
                  </a:cubicBezTo>
                  <a:cubicBezTo>
                    <a:pt x="9858" y="1515"/>
                    <a:pt x="9878" y="1493"/>
                    <a:pt x="9895" y="1473"/>
                  </a:cubicBezTo>
                  <a:cubicBezTo>
                    <a:pt x="10357" y="893"/>
                    <a:pt x="10056" y="468"/>
                    <a:pt x="9836" y="268"/>
                  </a:cubicBezTo>
                  <a:cubicBezTo>
                    <a:pt x="9637" y="92"/>
                    <a:pt x="9401" y="0"/>
                    <a:pt x="914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0"/>
            <p:cNvSpPr/>
            <p:nvPr/>
          </p:nvSpPr>
          <p:spPr>
            <a:xfrm>
              <a:off x="5469975" y="2837225"/>
              <a:ext cx="1216675" cy="526650"/>
            </a:xfrm>
            <a:custGeom>
              <a:rect b="b" l="l" r="r" t="t"/>
              <a:pathLst>
                <a:path extrusionOk="0" h="21066" w="48667">
                  <a:moveTo>
                    <a:pt x="12097" y="15407"/>
                  </a:moveTo>
                  <a:lnTo>
                    <a:pt x="12097" y="15407"/>
                  </a:lnTo>
                  <a:cubicBezTo>
                    <a:pt x="12096" y="15407"/>
                    <a:pt x="12095" y="15408"/>
                    <a:pt x="12093" y="15408"/>
                  </a:cubicBezTo>
                  <a:cubicBezTo>
                    <a:pt x="12095" y="15408"/>
                    <a:pt x="12096" y="15408"/>
                    <a:pt x="12097" y="15407"/>
                  </a:cubicBezTo>
                  <a:close/>
                  <a:moveTo>
                    <a:pt x="45766" y="1"/>
                  </a:moveTo>
                  <a:cubicBezTo>
                    <a:pt x="45551" y="103"/>
                    <a:pt x="45321" y="140"/>
                    <a:pt x="45127" y="172"/>
                  </a:cubicBezTo>
                  <a:cubicBezTo>
                    <a:pt x="45073" y="184"/>
                    <a:pt x="45014" y="189"/>
                    <a:pt x="44960" y="199"/>
                  </a:cubicBezTo>
                  <a:cubicBezTo>
                    <a:pt x="44789" y="145"/>
                    <a:pt x="44605" y="113"/>
                    <a:pt x="44398" y="113"/>
                  </a:cubicBezTo>
                  <a:cubicBezTo>
                    <a:pt x="44235" y="113"/>
                    <a:pt x="44058" y="133"/>
                    <a:pt x="43864" y="179"/>
                  </a:cubicBezTo>
                  <a:cubicBezTo>
                    <a:pt x="37783" y="1623"/>
                    <a:pt x="31691" y="3026"/>
                    <a:pt x="25475" y="3799"/>
                  </a:cubicBezTo>
                  <a:cubicBezTo>
                    <a:pt x="21784" y="4256"/>
                    <a:pt x="18142" y="5072"/>
                    <a:pt x="14414" y="5163"/>
                  </a:cubicBezTo>
                  <a:cubicBezTo>
                    <a:pt x="13990" y="5175"/>
                    <a:pt x="13715" y="5319"/>
                    <a:pt x="13559" y="5567"/>
                  </a:cubicBezTo>
                  <a:cubicBezTo>
                    <a:pt x="13356" y="5599"/>
                    <a:pt x="13145" y="5631"/>
                    <a:pt x="12942" y="5664"/>
                  </a:cubicBezTo>
                  <a:cubicBezTo>
                    <a:pt x="13006" y="5716"/>
                    <a:pt x="13060" y="5803"/>
                    <a:pt x="13098" y="5942"/>
                  </a:cubicBezTo>
                  <a:cubicBezTo>
                    <a:pt x="13254" y="6475"/>
                    <a:pt x="13313" y="7102"/>
                    <a:pt x="12565" y="7372"/>
                  </a:cubicBezTo>
                  <a:cubicBezTo>
                    <a:pt x="12469" y="7404"/>
                    <a:pt x="12416" y="7543"/>
                    <a:pt x="12340" y="7645"/>
                  </a:cubicBezTo>
                  <a:cubicBezTo>
                    <a:pt x="12077" y="7737"/>
                    <a:pt x="12077" y="7962"/>
                    <a:pt x="12066" y="8183"/>
                  </a:cubicBezTo>
                  <a:cubicBezTo>
                    <a:pt x="11808" y="8280"/>
                    <a:pt x="11814" y="8510"/>
                    <a:pt x="11798" y="8731"/>
                  </a:cubicBezTo>
                  <a:cubicBezTo>
                    <a:pt x="11464" y="9172"/>
                    <a:pt x="10787" y="8768"/>
                    <a:pt x="10470" y="9247"/>
                  </a:cubicBezTo>
                  <a:cubicBezTo>
                    <a:pt x="10321" y="9274"/>
                    <a:pt x="10122" y="9252"/>
                    <a:pt x="10186" y="9499"/>
                  </a:cubicBezTo>
                  <a:cubicBezTo>
                    <a:pt x="10128" y="9476"/>
                    <a:pt x="10075" y="9466"/>
                    <a:pt x="10028" y="9466"/>
                  </a:cubicBezTo>
                  <a:cubicBezTo>
                    <a:pt x="9851" y="9466"/>
                    <a:pt x="9750" y="9611"/>
                    <a:pt x="9664" y="9789"/>
                  </a:cubicBezTo>
                  <a:cubicBezTo>
                    <a:pt x="9106" y="10246"/>
                    <a:pt x="8037" y="9827"/>
                    <a:pt x="7801" y="10841"/>
                  </a:cubicBezTo>
                  <a:cubicBezTo>
                    <a:pt x="7749" y="10833"/>
                    <a:pt x="7698" y="10827"/>
                    <a:pt x="7649" y="10827"/>
                  </a:cubicBezTo>
                  <a:cubicBezTo>
                    <a:pt x="7467" y="10827"/>
                    <a:pt x="7322" y="10902"/>
                    <a:pt x="7258" y="11132"/>
                  </a:cubicBezTo>
                  <a:cubicBezTo>
                    <a:pt x="6995" y="11438"/>
                    <a:pt x="6651" y="11701"/>
                    <a:pt x="6721" y="12180"/>
                  </a:cubicBezTo>
                  <a:cubicBezTo>
                    <a:pt x="6667" y="12175"/>
                    <a:pt x="6615" y="12173"/>
                    <a:pt x="6563" y="12173"/>
                  </a:cubicBezTo>
                  <a:cubicBezTo>
                    <a:pt x="6173" y="12173"/>
                    <a:pt x="5853" y="12308"/>
                    <a:pt x="5667" y="12711"/>
                  </a:cubicBezTo>
                  <a:cubicBezTo>
                    <a:pt x="5616" y="12694"/>
                    <a:pt x="5569" y="12686"/>
                    <a:pt x="5526" y="12686"/>
                  </a:cubicBezTo>
                  <a:cubicBezTo>
                    <a:pt x="5340" y="12686"/>
                    <a:pt x="5224" y="12830"/>
                    <a:pt x="5119" y="12996"/>
                  </a:cubicBezTo>
                  <a:lnTo>
                    <a:pt x="5126" y="12996"/>
                  </a:lnTo>
                  <a:cubicBezTo>
                    <a:pt x="5039" y="13082"/>
                    <a:pt x="4958" y="13162"/>
                    <a:pt x="4873" y="13249"/>
                  </a:cubicBezTo>
                  <a:cubicBezTo>
                    <a:pt x="4256" y="13459"/>
                    <a:pt x="3616" y="13641"/>
                    <a:pt x="3014" y="13898"/>
                  </a:cubicBezTo>
                  <a:cubicBezTo>
                    <a:pt x="2434" y="14146"/>
                    <a:pt x="1687" y="14258"/>
                    <a:pt x="1655" y="15123"/>
                  </a:cubicBezTo>
                  <a:cubicBezTo>
                    <a:pt x="1231" y="15361"/>
                    <a:pt x="1499" y="15683"/>
                    <a:pt x="1553" y="15973"/>
                  </a:cubicBezTo>
                  <a:cubicBezTo>
                    <a:pt x="1542" y="16063"/>
                    <a:pt x="1531" y="16150"/>
                    <a:pt x="1521" y="16236"/>
                  </a:cubicBezTo>
                  <a:cubicBezTo>
                    <a:pt x="1462" y="16241"/>
                    <a:pt x="1407" y="16251"/>
                    <a:pt x="1355" y="16268"/>
                  </a:cubicBezTo>
                  <a:cubicBezTo>
                    <a:pt x="1333" y="16273"/>
                    <a:pt x="1311" y="16284"/>
                    <a:pt x="1290" y="16289"/>
                  </a:cubicBezTo>
                  <a:cubicBezTo>
                    <a:pt x="1263" y="16306"/>
                    <a:pt x="1231" y="16316"/>
                    <a:pt x="1204" y="16333"/>
                  </a:cubicBezTo>
                  <a:cubicBezTo>
                    <a:pt x="1166" y="16348"/>
                    <a:pt x="1139" y="16370"/>
                    <a:pt x="1107" y="16392"/>
                  </a:cubicBezTo>
                  <a:cubicBezTo>
                    <a:pt x="1090" y="16397"/>
                    <a:pt x="1080" y="16407"/>
                    <a:pt x="1064" y="16418"/>
                  </a:cubicBezTo>
                  <a:cubicBezTo>
                    <a:pt x="1058" y="16418"/>
                    <a:pt x="1058" y="16424"/>
                    <a:pt x="1053" y="16424"/>
                  </a:cubicBezTo>
                  <a:cubicBezTo>
                    <a:pt x="844" y="16585"/>
                    <a:pt x="666" y="16799"/>
                    <a:pt x="440" y="16933"/>
                  </a:cubicBezTo>
                  <a:cubicBezTo>
                    <a:pt x="301" y="17198"/>
                    <a:pt x="167" y="17449"/>
                    <a:pt x="1" y="17659"/>
                  </a:cubicBezTo>
                  <a:cubicBezTo>
                    <a:pt x="38" y="17761"/>
                    <a:pt x="81" y="17858"/>
                    <a:pt x="135" y="17939"/>
                  </a:cubicBezTo>
                  <a:cubicBezTo>
                    <a:pt x="167" y="17992"/>
                    <a:pt x="199" y="18041"/>
                    <a:pt x="242" y="18084"/>
                  </a:cubicBezTo>
                  <a:cubicBezTo>
                    <a:pt x="388" y="18240"/>
                    <a:pt x="575" y="18336"/>
                    <a:pt x="800" y="18390"/>
                  </a:cubicBezTo>
                  <a:cubicBezTo>
                    <a:pt x="3036" y="18094"/>
                    <a:pt x="5265" y="17788"/>
                    <a:pt x="7500" y="17476"/>
                  </a:cubicBezTo>
                  <a:cubicBezTo>
                    <a:pt x="7586" y="17465"/>
                    <a:pt x="7664" y="17459"/>
                    <a:pt x="7735" y="17459"/>
                  </a:cubicBezTo>
                  <a:cubicBezTo>
                    <a:pt x="7860" y="17459"/>
                    <a:pt x="7962" y="17477"/>
                    <a:pt x="8047" y="17514"/>
                  </a:cubicBezTo>
                  <a:cubicBezTo>
                    <a:pt x="8069" y="17509"/>
                    <a:pt x="8085" y="17509"/>
                    <a:pt x="8107" y="17503"/>
                  </a:cubicBezTo>
                  <a:cubicBezTo>
                    <a:pt x="8144" y="17449"/>
                    <a:pt x="8176" y="17396"/>
                    <a:pt x="8214" y="17337"/>
                  </a:cubicBezTo>
                  <a:cubicBezTo>
                    <a:pt x="8290" y="17203"/>
                    <a:pt x="8381" y="17057"/>
                    <a:pt x="8483" y="16918"/>
                  </a:cubicBezTo>
                  <a:cubicBezTo>
                    <a:pt x="8821" y="16869"/>
                    <a:pt x="9160" y="16826"/>
                    <a:pt x="9498" y="16784"/>
                  </a:cubicBezTo>
                  <a:cubicBezTo>
                    <a:pt x="9912" y="16611"/>
                    <a:pt x="10326" y="16440"/>
                    <a:pt x="10740" y="16273"/>
                  </a:cubicBezTo>
                  <a:cubicBezTo>
                    <a:pt x="10779" y="16026"/>
                    <a:pt x="10885" y="15890"/>
                    <a:pt x="11072" y="15890"/>
                  </a:cubicBezTo>
                  <a:cubicBezTo>
                    <a:pt x="11133" y="15890"/>
                    <a:pt x="11203" y="15904"/>
                    <a:pt x="11282" y="15934"/>
                  </a:cubicBezTo>
                  <a:cubicBezTo>
                    <a:pt x="11349" y="15508"/>
                    <a:pt x="11618" y="15393"/>
                    <a:pt x="11970" y="15393"/>
                  </a:cubicBezTo>
                  <a:cubicBezTo>
                    <a:pt x="12012" y="15393"/>
                    <a:pt x="12055" y="15395"/>
                    <a:pt x="12099" y="15398"/>
                  </a:cubicBezTo>
                  <a:cubicBezTo>
                    <a:pt x="12099" y="15401"/>
                    <a:pt x="12099" y="15405"/>
                    <a:pt x="12097" y="15407"/>
                  </a:cubicBezTo>
                  <a:lnTo>
                    <a:pt x="12097" y="15407"/>
                  </a:lnTo>
                  <a:cubicBezTo>
                    <a:pt x="13170" y="14982"/>
                    <a:pt x="14273" y="14809"/>
                    <a:pt x="15396" y="14809"/>
                  </a:cubicBezTo>
                  <a:cubicBezTo>
                    <a:pt x="15847" y="14809"/>
                    <a:pt x="16300" y="14836"/>
                    <a:pt x="16756" y="14887"/>
                  </a:cubicBezTo>
                  <a:cubicBezTo>
                    <a:pt x="17154" y="14791"/>
                    <a:pt x="17551" y="14699"/>
                    <a:pt x="17948" y="14602"/>
                  </a:cubicBezTo>
                  <a:cubicBezTo>
                    <a:pt x="18330" y="14522"/>
                    <a:pt x="18722" y="14409"/>
                    <a:pt x="19098" y="14355"/>
                  </a:cubicBezTo>
                  <a:cubicBezTo>
                    <a:pt x="19356" y="14399"/>
                    <a:pt x="19624" y="14431"/>
                    <a:pt x="19899" y="14468"/>
                  </a:cubicBezTo>
                  <a:cubicBezTo>
                    <a:pt x="20018" y="14479"/>
                    <a:pt x="20135" y="14495"/>
                    <a:pt x="20259" y="14511"/>
                  </a:cubicBezTo>
                  <a:cubicBezTo>
                    <a:pt x="20479" y="14635"/>
                    <a:pt x="20688" y="14833"/>
                    <a:pt x="20881" y="15135"/>
                  </a:cubicBezTo>
                  <a:cubicBezTo>
                    <a:pt x="20946" y="15111"/>
                    <a:pt x="21004" y="15100"/>
                    <a:pt x="21057" y="15100"/>
                  </a:cubicBezTo>
                  <a:cubicBezTo>
                    <a:pt x="21235" y="15100"/>
                    <a:pt x="21352" y="15225"/>
                    <a:pt x="21436" y="15419"/>
                  </a:cubicBezTo>
                  <a:cubicBezTo>
                    <a:pt x="21429" y="15419"/>
                    <a:pt x="21424" y="15425"/>
                    <a:pt x="21424" y="15425"/>
                  </a:cubicBezTo>
                  <a:cubicBezTo>
                    <a:pt x="21585" y="15763"/>
                    <a:pt x="21790" y="15999"/>
                    <a:pt x="22032" y="16144"/>
                  </a:cubicBezTo>
                  <a:cubicBezTo>
                    <a:pt x="22037" y="16155"/>
                    <a:pt x="22037" y="16160"/>
                    <a:pt x="22042" y="16172"/>
                  </a:cubicBezTo>
                  <a:lnTo>
                    <a:pt x="22081" y="16172"/>
                  </a:lnTo>
                  <a:cubicBezTo>
                    <a:pt x="22276" y="16278"/>
                    <a:pt x="22496" y="16329"/>
                    <a:pt x="22737" y="16329"/>
                  </a:cubicBezTo>
                  <a:cubicBezTo>
                    <a:pt x="22959" y="16329"/>
                    <a:pt x="23198" y="16286"/>
                    <a:pt x="23455" y="16204"/>
                  </a:cubicBezTo>
                  <a:cubicBezTo>
                    <a:pt x="23637" y="16144"/>
                    <a:pt x="23836" y="16065"/>
                    <a:pt x="24035" y="16065"/>
                  </a:cubicBezTo>
                  <a:cubicBezTo>
                    <a:pt x="24177" y="16065"/>
                    <a:pt x="24320" y="16106"/>
                    <a:pt x="24454" y="16224"/>
                  </a:cubicBezTo>
                  <a:cubicBezTo>
                    <a:pt x="24577" y="16253"/>
                    <a:pt x="24696" y="16265"/>
                    <a:pt x="24811" y="16265"/>
                  </a:cubicBezTo>
                  <a:cubicBezTo>
                    <a:pt x="25002" y="16265"/>
                    <a:pt x="25185" y="16231"/>
                    <a:pt x="25362" y="16177"/>
                  </a:cubicBezTo>
                  <a:cubicBezTo>
                    <a:pt x="25459" y="16144"/>
                    <a:pt x="25555" y="16112"/>
                    <a:pt x="25647" y="16075"/>
                  </a:cubicBezTo>
                  <a:cubicBezTo>
                    <a:pt x="25787" y="16021"/>
                    <a:pt x="25927" y="15961"/>
                    <a:pt x="26066" y="15902"/>
                  </a:cubicBezTo>
                  <a:cubicBezTo>
                    <a:pt x="26297" y="15805"/>
                    <a:pt x="26534" y="15715"/>
                    <a:pt x="26775" y="15666"/>
                  </a:cubicBezTo>
                  <a:cubicBezTo>
                    <a:pt x="27098" y="15623"/>
                    <a:pt x="27454" y="15388"/>
                    <a:pt x="27768" y="15388"/>
                  </a:cubicBezTo>
                  <a:cubicBezTo>
                    <a:pt x="27998" y="15388"/>
                    <a:pt x="28205" y="15514"/>
                    <a:pt x="28360" y="15934"/>
                  </a:cubicBezTo>
                  <a:cubicBezTo>
                    <a:pt x="28428" y="15921"/>
                    <a:pt x="28491" y="15915"/>
                    <a:pt x="28550" y="15915"/>
                  </a:cubicBezTo>
                  <a:cubicBezTo>
                    <a:pt x="28879" y="15915"/>
                    <a:pt x="29075" y="16112"/>
                    <a:pt x="29165" y="16467"/>
                  </a:cubicBezTo>
                  <a:cubicBezTo>
                    <a:pt x="29221" y="16452"/>
                    <a:pt x="29274" y="16444"/>
                    <a:pt x="29323" y="16444"/>
                  </a:cubicBezTo>
                  <a:cubicBezTo>
                    <a:pt x="29499" y="16444"/>
                    <a:pt x="29627" y="16542"/>
                    <a:pt x="29703" y="16735"/>
                  </a:cubicBezTo>
                  <a:cubicBezTo>
                    <a:pt x="29983" y="16816"/>
                    <a:pt x="30300" y="16848"/>
                    <a:pt x="30236" y="17267"/>
                  </a:cubicBezTo>
                  <a:cubicBezTo>
                    <a:pt x="30301" y="17255"/>
                    <a:pt x="30363" y="17249"/>
                    <a:pt x="30421" y="17249"/>
                  </a:cubicBezTo>
                  <a:cubicBezTo>
                    <a:pt x="30748" y="17249"/>
                    <a:pt x="30944" y="17442"/>
                    <a:pt x="31035" y="17799"/>
                  </a:cubicBezTo>
                  <a:cubicBezTo>
                    <a:pt x="31089" y="17785"/>
                    <a:pt x="31140" y="17778"/>
                    <a:pt x="31188" y="17778"/>
                  </a:cubicBezTo>
                  <a:cubicBezTo>
                    <a:pt x="31365" y="17778"/>
                    <a:pt x="31492" y="17874"/>
                    <a:pt x="31573" y="18073"/>
                  </a:cubicBezTo>
                  <a:cubicBezTo>
                    <a:pt x="31847" y="18148"/>
                    <a:pt x="32170" y="18185"/>
                    <a:pt x="32105" y="18604"/>
                  </a:cubicBezTo>
                  <a:cubicBezTo>
                    <a:pt x="32172" y="18591"/>
                    <a:pt x="32235" y="18585"/>
                    <a:pt x="32293" y="18585"/>
                  </a:cubicBezTo>
                  <a:cubicBezTo>
                    <a:pt x="32618" y="18585"/>
                    <a:pt x="32814" y="18782"/>
                    <a:pt x="32904" y="19137"/>
                  </a:cubicBezTo>
                  <a:cubicBezTo>
                    <a:pt x="32961" y="19122"/>
                    <a:pt x="33013" y="19114"/>
                    <a:pt x="33062" y="19114"/>
                  </a:cubicBezTo>
                  <a:cubicBezTo>
                    <a:pt x="33236" y="19114"/>
                    <a:pt x="33362" y="19212"/>
                    <a:pt x="33442" y="19405"/>
                  </a:cubicBezTo>
                  <a:cubicBezTo>
                    <a:pt x="33717" y="19486"/>
                    <a:pt x="34039" y="19524"/>
                    <a:pt x="33975" y="19938"/>
                  </a:cubicBezTo>
                  <a:cubicBezTo>
                    <a:pt x="34042" y="19924"/>
                    <a:pt x="34106" y="19918"/>
                    <a:pt x="34165" y="19918"/>
                  </a:cubicBezTo>
                  <a:cubicBezTo>
                    <a:pt x="34489" y="19918"/>
                    <a:pt x="34683" y="20114"/>
                    <a:pt x="34769" y="20469"/>
                  </a:cubicBezTo>
                  <a:cubicBezTo>
                    <a:pt x="34974" y="20506"/>
                    <a:pt x="35167" y="20523"/>
                    <a:pt x="35366" y="20523"/>
                  </a:cubicBezTo>
                  <a:cubicBezTo>
                    <a:pt x="35413" y="20679"/>
                    <a:pt x="35446" y="20866"/>
                    <a:pt x="35381" y="21059"/>
                  </a:cubicBezTo>
                  <a:cubicBezTo>
                    <a:pt x="35393" y="21059"/>
                    <a:pt x="35403" y="21066"/>
                    <a:pt x="35413" y="21066"/>
                  </a:cubicBezTo>
                  <a:cubicBezTo>
                    <a:pt x="36021" y="21066"/>
                    <a:pt x="36601" y="20937"/>
                    <a:pt x="37166" y="20813"/>
                  </a:cubicBezTo>
                  <a:cubicBezTo>
                    <a:pt x="37353" y="20776"/>
                    <a:pt x="37536" y="20732"/>
                    <a:pt x="37724" y="20700"/>
                  </a:cubicBezTo>
                  <a:cubicBezTo>
                    <a:pt x="38492" y="20555"/>
                    <a:pt x="39029" y="19975"/>
                    <a:pt x="39029" y="19287"/>
                  </a:cubicBezTo>
                  <a:cubicBezTo>
                    <a:pt x="39035" y="17751"/>
                    <a:pt x="39926" y="16762"/>
                    <a:pt x="40958" y="15618"/>
                  </a:cubicBezTo>
                  <a:cubicBezTo>
                    <a:pt x="41076" y="15489"/>
                    <a:pt x="41188" y="15366"/>
                    <a:pt x="41302" y="15237"/>
                  </a:cubicBezTo>
                  <a:cubicBezTo>
                    <a:pt x="42366" y="14039"/>
                    <a:pt x="43300" y="13104"/>
                    <a:pt x="44853" y="12948"/>
                  </a:cubicBezTo>
                  <a:cubicBezTo>
                    <a:pt x="45782" y="12851"/>
                    <a:pt x="46384" y="12061"/>
                    <a:pt x="46454" y="10831"/>
                  </a:cubicBezTo>
                  <a:cubicBezTo>
                    <a:pt x="46464" y="10654"/>
                    <a:pt x="46384" y="10482"/>
                    <a:pt x="46239" y="10375"/>
                  </a:cubicBezTo>
                  <a:cubicBezTo>
                    <a:pt x="46142" y="10305"/>
                    <a:pt x="46035" y="10268"/>
                    <a:pt x="45922" y="10268"/>
                  </a:cubicBezTo>
                  <a:cubicBezTo>
                    <a:pt x="45857" y="10268"/>
                    <a:pt x="45793" y="10278"/>
                    <a:pt x="45733" y="10300"/>
                  </a:cubicBezTo>
                  <a:cubicBezTo>
                    <a:pt x="45470" y="10402"/>
                    <a:pt x="45218" y="10504"/>
                    <a:pt x="44971" y="10611"/>
                  </a:cubicBezTo>
                  <a:cubicBezTo>
                    <a:pt x="44799" y="10687"/>
                    <a:pt x="44627" y="10756"/>
                    <a:pt x="44466" y="10821"/>
                  </a:cubicBezTo>
                  <a:cubicBezTo>
                    <a:pt x="44761" y="10288"/>
                    <a:pt x="44944" y="9450"/>
                    <a:pt x="44837" y="9058"/>
                  </a:cubicBezTo>
                  <a:cubicBezTo>
                    <a:pt x="44766" y="8817"/>
                    <a:pt x="44605" y="8709"/>
                    <a:pt x="44515" y="8666"/>
                  </a:cubicBezTo>
                  <a:cubicBezTo>
                    <a:pt x="44203" y="8516"/>
                    <a:pt x="44154" y="8495"/>
                    <a:pt x="44272" y="8188"/>
                  </a:cubicBezTo>
                  <a:lnTo>
                    <a:pt x="44272" y="8188"/>
                  </a:lnTo>
                  <a:cubicBezTo>
                    <a:pt x="44644" y="8430"/>
                    <a:pt x="45063" y="8473"/>
                    <a:pt x="45411" y="8478"/>
                  </a:cubicBezTo>
                  <a:cubicBezTo>
                    <a:pt x="46346" y="8478"/>
                    <a:pt x="47319" y="7839"/>
                    <a:pt x="47952" y="6819"/>
                  </a:cubicBezTo>
                  <a:cubicBezTo>
                    <a:pt x="48544" y="5862"/>
                    <a:pt x="48666" y="4831"/>
                    <a:pt x="48280" y="4057"/>
                  </a:cubicBezTo>
                  <a:cubicBezTo>
                    <a:pt x="48022" y="3546"/>
                    <a:pt x="47694" y="3439"/>
                    <a:pt x="47458" y="3439"/>
                  </a:cubicBezTo>
                  <a:cubicBezTo>
                    <a:pt x="47211" y="3439"/>
                    <a:pt x="46856" y="3563"/>
                    <a:pt x="46588" y="4137"/>
                  </a:cubicBezTo>
                  <a:lnTo>
                    <a:pt x="46539" y="4234"/>
                  </a:lnTo>
                  <a:cubicBezTo>
                    <a:pt x="46405" y="3911"/>
                    <a:pt x="46120" y="3402"/>
                    <a:pt x="45514" y="3402"/>
                  </a:cubicBezTo>
                  <a:cubicBezTo>
                    <a:pt x="45218" y="3402"/>
                    <a:pt x="44955" y="3525"/>
                    <a:pt x="44697" y="3648"/>
                  </a:cubicBezTo>
                  <a:cubicBezTo>
                    <a:pt x="44697" y="3648"/>
                    <a:pt x="44278" y="3847"/>
                    <a:pt x="44144" y="3906"/>
                  </a:cubicBezTo>
                  <a:cubicBezTo>
                    <a:pt x="44342" y="3750"/>
                    <a:pt x="44520" y="3584"/>
                    <a:pt x="44691" y="3423"/>
                  </a:cubicBezTo>
                  <a:cubicBezTo>
                    <a:pt x="45218" y="2929"/>
                    <a:pt x="45669" y="2500"/>
                    <a:pt x="46346" y="2500"/>
                  </a:cubicBezTo>
                  <a:lnTo>
                    <a:pt x="46449" y="2500"/>
                  </a:lnTo>
                  <a:cubicBezTo>
                    <a:pt x="46846" y="2500"/>
                    <a:pt x="47201" y="2225"/>
                    <a:pt x="47308" y="1838"/>
                  </a:cubicBezTo>
                  <a:cubicBezTo>
                    <a:pt x="47416" y="1446"/>
                    <a:pt x="47255" y="1054"/>
                    <a:pt x="46894" y="839"/>
                  </a:cubicBezTo>
                  <a:cubicBezTo>
                    <a:pt x="46712" y="727"/>
                    <a:pt x="46529" y="581"/>
                    <a:pt x="46341" y="430"/>
                  </a:cubicBezTo>
                  <a:cubicBezTo>
                    <a:pt x="46164" y="286"/>
                    <a:pt x="45976" y="135"/>
                    <a:pt x="4576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0"/>
            <p:cNvSpPr/>
            <p:nvPr/>
          </p:nvSpPr>
          <p:spPr>
            <a:xfrm>
              <a:off x="4531200" y="3340750"/>
              <a:ext cx="490225" cy="851900"/>
            </a:xfrm>
            <a:custGeom>
              <a:rect b="b" l="l" r="r" t="t"/>
              <a:pathLst>
                <a:path extrusionOk="0" h="34076" w="19609">
                  <a:moveTo>
                    <a:pt x="18061" y="0"/>
                  </a:moveTo>
                  <a:cubicBezTo>
                    <a:pt x="15413" y="209"/>
                    <a:pt x="12764" y="403"/>
                    <a:pt x="10110" y="591"/>
                  </a:cubicBezTo>
                  <a:cubicBezTo>
                    <a:pt x="9570" y="630"/>
                    <a:pt x="8963" y="736"/>
                    <a:pt x="8414" y="736"/>
                  </a:cubicBezTo>
                  <a:cubicBezTo>
                    <a:pt x="8056" y="736"/>
                    <a:pt x="7724" y="691"/>
                    <a:pt x="7451" y="553"/>
                  </a:cubicBezTo>
                  <a:cubicBezTo>
                    <a:pt x="7236" y="586"/>
                    <a:pt x="7015" y="628"/>
                    <a:pt x="6801" y="693"/>
                  </a:cubicBezTo>
                  <a:cubicBezTo>
                    <a:pt x="6623" y="742"/>
                    <a:pt x="6447" y="801"/>
                    <a:pt x="6274" y="876"/>
                  </a:cubicBezTo>
                  <a:cubicBezTo>
                    <a:pt x="5968" y="1322"/>
                    <a:pt x="5609" y="1746"/>
                    <a:pt x="5307" y="2192"/>
                  </a:cubicBezTo>
                  <a:cubicBezTo>
                    <a:pt x="4442" y="2837"/>
                    <a:pt x="4925" y="3794"/>
                    <a:pt x="4764" y="4605"/>
                  </a:cubicBezTo>
                  <a:cubicBezTo>
                    <a:pt x="4593" y="4776"/>
                    <a:pt x="4416" y="4947"/>
                    <a:pt x="4243" y="5120"/>
                  </a:cubicBezTo>
                  <a:cubicBezTo>
                    <a:pt x="3152" y="5308"/>
                    <a:pt x="3105" y="6221"/>
                    <a:pt x="2906" y="7037"/>
                  </a:cubicBezTo>
                  <a:cubicBezTo>
                    <a:pt x="2857" y="7613"/>
                    <a:pt x="2353" y="8086"/>
                    <a:pt x="2202" y="8634"/>
                  </a:cubicBezTo>
                  <a:cubicBezTo>
                    <a:pt x="2165" y="8751"/>
                    <a:pt x="2148" y="8875"/>
                    <a:pt x="2153" y="9004"/>
                  </a:cubicBezTo>
                  <a:cubicBezTo>
                    <a:pt x="2165" y="9170"/>
                    <a:pt x="2213" y="9348"/>
                    <a:pt x="2326" y="9536"/>
                  </a:cubicBezTo>
                  <a:cubicBezTo>
                    <a:pt x="2224" y="9660"/>
                    <a:pt x="2127" y="9782"/>
                    <a:pt x="2036" y="9906"/>
                  </a:cubicBezTo>
                  <a:cubicBezTo>
                    <a:pt x="1471" y="10412"/>
                    <a:pt x="484" y="10777"/>
                    <a:pt x="1558" y="11813"/>
                  </a:cubicBezTo>
                  <a:cubicBezTo>
                    <a:pt x="1627" y="12232"/>
                    <a:pt x="1563" y="12710"/>
                    <a:pt x="2095" y="12888"/>
                  </a:cubicBezTo>
                  <a:cubicBezTo>
                    <a:pt x="2095" y="13102"/>
                    <a:pt x="2106" y="13318"/>
                    <a:pt x="2084" y="13533"/>
                  </a:cubicBezTo>
                  <a:cubicBezTo>
                    <a:pt x="2036" y="14108"/>
                    <a:pt x="1875" y="14495"/>
                    <a:pt x="1600" y="14741"/>
                  </a:cubicBezTo>
                  <a:cubicBezTo>
                    <a:pt x="1617" y="14946"/>
                    <a:pt x="1638" y="15145"/>
                    <a:pt x="1676" y="15343"/>
                  </a:cubicBezTo>
                  <a:cubicBezTo>
                    <a:pt x="1687" y="15403"/>
                    <a:pt x="1697" y="15462"/>
                    <a:pt x="1708" y="15520"/>
                  </a:cubicBezTo>
                  <a:cubicBezTo>
                    <a:pt x="2379" y="16068"/>
                    <a:pt x="2428" y="17325"/>
                    <a:pt x="2654" y="18287"/>
                  </a:cubicBezTo>
                  <a:cubicBezTo>
                    <a:pt x="2675" y="18368"/>
                    <a:pt x="2798" y="18427"/>
                    <a:pt x="2889" y="18492"/>
                  </a:cubicBezTo>
                  <a:cubicBezTo>
                    <a:pt x="2842" y="18743"/>
                    <a:pt x="2830" y="18975"/>
                    <a:pt x="3159" y="19033"/>
                  </a:cubicBezTo>
                  <a:cubicBezTo>
                    <a:pt x="3132" y="19479"/>
                    <a:pt x="3410" y="19990"/>
                    <a:pt x="2917" y="20339"/>
                  </a:cubicBezTo>
                  <a:cubicBezTo>
                    <a:pt x="1939" y="20662"/>
                    <a:pt x="2224" y="21527"/>
                    <a:pt x="2100" y="22214"/>
                  </a:cubicBezTo>
                  <a:cubicBezTo>
                    <a:pt x="1515" y="22477"/>
                    <a:pt x="1359" y="22993"/>
                    <a:pt x="1295" y="23568"/>
                  </a:cubicBezTo>
                  <a:cubicBezTo>
                    <a:pt x="1295" y="23568"/>
                    <a:pt x="1296" y="23568"/>
                    <a:pt x="1297" y="23567"/>
                  </a:cubicBezTo>
                  <a:lnTo>
                    <a:pt x="1297" y="23567"/>
                  </a:lnTo>
                  <a:cubicBezTo>
                    <a:pt x="429" y="25027"/>
                    <a:pt x="90" y="26637"/>
                    <a:pt x="0" y="28311"/>
                  </a:cubicBezTo>
                  <a:lnTo>
                    <a:pt x="0" y="28360"/>
                  </a:lnTo>
                  <a:cubicBezTo>
                    <a:pt x="65" y="28554"/>
                    <a:pt x="177" y="28742"/>
                    <a:pt x="370" y="28871"/>
                  </a:cubicBezTo>
                  <a:cubicBezTo>
                    <a:pt x="557" y="28857"/>
                    <a:pt x="745" y="28852"/>
                    <a:pt x="933" y="28852"/>
                  </a:cubicBezTo>
                  <a:cubicBezTo>
                    <a:pt x="1245" y="28852"/>
                    <a:pt x="1559" y="28864"/>
                    <a:pt x="1871" y="28864"/>
                  </a:cubicBezTo>
                  <a:cubicBezTo>
                    <a:pt x="2595" y="28864"/>
                    <a:pt x="3311" y="28800"/>
                    <a:pt x="3975" y="28371"/>
                  </a:cubicBezTo>
                  <a:lnTo>
                    <a:pt x="6113" y="28365"/>
                  </a:lnTo>
                  <a:cubicBezTo>
                    <a:pt x="6284" y="28587"/>
                    <a:pt x="6481" y="28649"/>
                    <a:pt x="6686" y="28649"/>
                  </a:cubicBezTo>
                  <a:cubicBezTo>
                    <a:pt x="6933" y="28649"/>
                    <a:pt x="7192" y="28559"/>
                    <a:pt x="7429" y="28554"/>
                  </a:cubicBezTo>
                  <a:cubicBezTo>
                    <a:pt x="8595" y="28532"/>
                    <a:pt x="9755" y="28445"/>
                    <a:pt x="10916" y="28381"/>
                  </a:cubicBezTo>
                  <a:cubicBezTo>
                    <a:pt x="10929" y="28488"/>
                    <a:pt x="10994" y="28502"/>
                    <a:pt x="11066" y="28502"/>
                  </a:cubicBezTo>
                  <a:cubicBezTo>
                    <a:pt x="11091" y="28502"/>
                    <a:pt x="11117" y="28500"/>
                    <a:pt x="11142" y="28500"/>
                  </a:cubicBezTo>
                  <a:cubicBezTo>
                    <a:pt x="11161" y="28500"/>
                    <a:pt x="11179" y="28501"/>
                    <a:pt x="11195" y="28505"/>
                  </a:cubicBezTo>
                  <a:cubicBezTo>
                    <a:pt x="11088" y="28784"/>
                    <a:pt x="10631" y="28978"/>
                    <a:pt x="10653" y="29241"/>
                  </a:cubicBezTo>
                  <a:cubicBezTo>
                    <a:pt x="10658" y="29278"/>
                    <a:pt x="10669" y="29316"/>
                    <a:pt x="10695" y="29354"/>
                  </a:cubicBezTo>
                  <a:cubicBezTo>
                    <a:pt x="10836" y="29585"/>
                    <a:pt x="10868" y="29853"/>
                    <a:pt x="10868" y="30138"/>
                  </a:cubicBezTo>
                  <a:cubicBezTo>
                    <a:pt x="10868" y="30171"/>
                    <a:pt x="10863" y="30208"/>
                    <a:pt x="10863" y="30245"/>
                  </a:cubicBezTo>
                  <a:cubicBezTo>
                    <a:pt x="10856" y="30386"/>
                    <a:pt x="10846" y="30530"/>
                    <a:pt x="10836" y="30676"/>
                  </a:cubicBezTo>
                  <a:cubicBezTo>
                    <a:pt x="10830" y="30788"/>
                    <a:pt x="10819" y="30895"/>
                    <a:pt x="10819" y="31003"/>
                  </a:cubicBezTo>
                  <a:lnTo>
                    <a:pt x="10819" y="31105"/>
                  </a:lnTo>
                  <a:cubicBezTo>
                    <a:pt x="10836" y="31631"/>
                    <a:pt x="11012" y="32094"/>
                    <a:pt x="11835" y="32308"/>
                  </a:cubicBezTo>
                  <a:cubicBezTo>
                    <a:pt x="11910" y="32330"/>
                    <a:pt x="11932" y="32545"/>
                    <a:pt x="11952" y="32771"/>
                  </a:cubicBezTo>
                  <a:cubicBezTo>
                    <a:pt x="11964" y="32910"/>
                    <a:pt x="11974" y="33055"/>
                    <a:pt x="11991" y="33163"/>
                  </a:cubicBezTo>
                  <a:cubicBezTo>
                    <a:pt x="12152" y="33307"/>
                    <a:pt x="12302" y="33409"/>
                    <a:pt x="12452" y="33469"/>
                  </a:cubicBezTo>
                  <a:cubicBezTo>
                    <a:pt x="12371" y="33689"/>
                    <a:pt x="12227" y="33813"/>
                    <a:pt x="12071" y="33882"/>
                  </a:cubicBezTo>
                  <a:cubicBezTo>
                    <a:pt x="12269" y="33989"/>
                    <a:pt x="12500" y="34076"/>
                    <a:pt x="12764" y="34076"/>
                  </a:cubicBezTo>
                  <a:cubicBezTo>
                    <a:pt x="12931" y="34076"/>
                    <a:pt x="13097" y="34038"/>
                    <a:pt x="13269" y="33974"/>
                  </a:cubicBezTo>
                  <a:cubicBezTo>
                    <a:pt x="13457" y="33904"/>
                    <a:pt x="13655" y="33791"/>
                    <a:pt x="13860" y="33635"/>
                  </a:cubicBezTo>
                  <a:cubicBezTo>
                    <a:pt x="13918" y="33592"/>
                    <a:pt x="13983" y="33555"/>
                    <a:pt x="14042" y="33512"/>
                  </a:cubicBezTo>
                  <a:cubicBezTo>
                    <a:pt x="15187" y="32700"/>
                    <a:pt x="16422" y="32288"/>
                    <a:pt x="17717" y="32288"/>
                  </a:cubicBezTo>
                  <a:cubicBezTo>
                    <a:pt x="18024" y="32288"/>
                    <a:pt x="18334" y="32313"/>
                    <a:pt x="18646" y="32362"/>
                  </a:cubicBezTo>
                  <a:lnTo>
                    <a:pt x="18517" y="32217"/>
                  </a:lnTo>
                  <a:cubicBezTo>
                    <a:pt x="18405" y="32099"/>
                    <a:pt x="18361" y="31938"/>
                    <a:pt x="18383" y="31787"/>
                  </a:cubicBezTo>
                  <a:lnTo>
                    <a:pt x="18383" y="31787"/>
                  </a:lnTo>
                  <a:cubicBezTo>
                    <a:pt x="18560" y="31804"/>
                    <a:pt x="18733" y="31825"/>
                    <a:pt x="18909" y="31857"/>
                  </a:cubicBezTo>
                  <a:cubicBezTo>
                    <a:pt x="18958" y="31804"/>
                    <a:pt x="19011" y="31750"/>
                    <a:pt x="19076" y="31713"/>
                  </a:cubicBezTo>
                  <a:cubicBezTo>
                    <a:pt x="19055" y="31535"/>
                    <a:pt x="19033" y="31358"/>
                    <a:pt x="19011" y="31185"/>
                  </a:cubicBezTo>
                  <a:cubicBezTo>
                    <a:pt x="19033" y="31180"/>
                    <a:pt x="19055" y="31175"/>
                    <a:pt x="19076" y="31175"/>
                  </a:cubicBezTo>
                  <a:cubicBezTo>
                    <a:pt x="19162" y="31175"/>
                    <a:pt x="19248" y="31197"/>
                    <a:pt x="19323" y="31239"/>
                  </a:cubicBezTo>
                  <a:cubicBezTo>
                    <a:pt x="19490" y="31326"/>
                    <a:pt x="19598" y="31497"/>
                    <a:pt x="19603" y="31685"/>
                  </a:cubicBezTo>
                  <a:cubicBezTo>
                    <a:pt x="19603" y="31675"/>
                    <a:pt x="19608" y="31658"/>
                    <a:pt x="19603" y="31643"/>
                  </a:cubicBezTo>
                  <a:cubicBezTo>
                    <a:pt x="19591" y="31557"/>
                    <a:pt x="19586" y="31465"/>
                    <a:pt x="19576" y="31373"/>
                  </a:cubicBezTo>
                  <a:cubicBezTo>
                    <a:pt x="19474" y="31288"/>
                    <a:pt x="19398" y="31143"/>
                    <a:pt x="19372" y="30885"/>
                  </a:cubicBezTo>
                  <a:cubicBezTo>
                    <a:pt x="19264" y="29806"/>
                    <a:pt x="19125" y="28735"/>
                    <a:pt x="18979" y="27661"/>
                  </a:cubicBezTo>
                  <a:cubicBezTo>
                    <a:pt x="19033" y="27656"/>
                    <a:pt x="19087" y="27651"/>
                    <a:pt x="19147" y="27640"/>
                  </a:cubicBezTo>
                  <a:cubicBezTo>
                    <a:pt x="19130" y="27543"/>
                    <a:pt x="19120" y="27453"/>
                    <a:pt x="19108" y="27356"/>
                  </a:cubicBezTo>
                  <a:cubicBezTo>
                    <a:pt x="19060" y="27361"/>
                    <a:pt x="19006" y="27366"/>
                    <a:pt x="18953" y="27371"/>
                  </a:cubicBezTo>
                  <a:cubicBezTo>
                    <a:pt x="18947" y="27371"/>
                    <a:pt x="18947" y="27377"/>
                    <a:pt x="18942" y="27377"/>
                  </a:cubicBezTo>
                  <a:cubicBezTo>
                    <a:pt x="18765" y="26104"/>
                    <a:pt x="18572" y="24830"/>
                    <a:pt x="18383" y="23558"/>
                  </a:cubicBezTo>
                  <a:cubicBezTo>
                    <a:pt x="17932" y="20458"/>
                    <a:pt x="18190" y="17357"/>
                    <a:pt x="18334" y="14258"/>
                  </a:cubicBezTo>
                  <a:cubicBezTo>
                    <a:pt x="18421" y="13586"/>
                    <a:pt x="18453" y="12915"/>
                    <a:pt x="18453" y="12244"/>
                  </a:cubicBezTo>
                  <a:cubicBezTo>
                    <a:pt x="18453" y="11572"/>
                    <a:pt x="18421" y="10900"/>
                    <a:pt x="18388" y="10229"/>
                  </a:cubicBezTo>
                  <a:cubicBezTo>
                    <a:pt x="18388" y="7258"/>
                    <a:pt x="18410" y="4287"/>
                    <a:pt x="18383" y="1317"/>
                  </a:cubicBezTo>
                  <a:cubicBezTo>
                    <a:pt x="18378" y="967"/>
                    <a:pt x="18405" y="715"/>
                    <a:pt x="18544" y="543"/>
                  </a:cubicBezTo>
                  <a:cubicBezTo>
                    <a:pt x="18490" y="414"/>
                    <a:pt x="18416" y="290"/>
                    <a:pt x="18309" y="183"/>
                  </a:cubicBezTo>
                  <a:cubicBezTo>
                    <a:pt x="18281" y="156"/>
                    <a:pt x="18249" y="134"/>
                    <a:pt x="18222" y="113"/>
                  </a:cubicBezTo>
                  <a:cubicBezTo>
                    <a:pt x="18173" y="70"/>
                    <a:pt x="18115" y="38"/>
                    <a:pt x="1806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0"/>
            <p:cNvSpPr/>
            <p:nvPr/>
          </p:nvSpPr>
          <p:spPr>
            <a:xfrm>
              <a:off x="5601600" y="2410275"/>
              <a:ext cx="1027825" cy="589500"/>
            </a:xfrm>
            <a:custGeom>
              <a:rect b="b" l="l" r="r" t="t"/>
              <a:pathLst>
                <a:path extrusionOk="0" h="23580" w="41113">
                  <a:moveTo>
                    <a:pt x="37686" y="14398"/>
                  </a:moveTo>
                  <a:lnTo>
                    <a:pt x="37686" y="14398"/>
                  </a:lnTo>
                  <a:cubicBezTo>
                    <a:pt x="37648" y="14420"/>
                    <a:pt x="37611" y="14446"/>
                    <a:pt x="37574" y="14478"/>
                  </a:cubicBezTo>
                  <a:cubicBezTo>
                    <a:pt x="37547" y="14500"/>
                    <a:pt x="37530" y="14510"/>
                    <a:pt x="37525" y="14517"/>
                  </a:cubicBezTo>
                  <a:cubicBezTo>
                    <a:pt x="37514" y="14510"/>
                    <a:pt x="37503" y="14505"/>
                    <a:pt x="37487" y="14495"/>
                  </a:cubicBezTo>
                  <a:cubicBezTo>
                    <a:pt x="37509" y="14485"/>
                    <a:pt x="37643" y="14420"/>
                    <a:pt x="37686" y="14398"/>
                  </a:cubicBezTo>
                  <a:close/>
                  <a:moveTo>
                    <a:pt x="24218" y="0"/>
                  </a:moveTo>
                  <a:cubicBezTo>
                    <a:pt x="23944" y="855"/>
                    <a:pt x="23637" y="1704"/>
                    <a:pt x="23632" y="2616"/>
                  </a:cubicBezTo>
                  <a:cubicBezTo>
                    <a:pt x="23632" y="2745"/>
                    <a:pt x="23610" y="2859"/>
                    <a:pt x="23568" y="2961"/>
                  </a:cubicBezTo>
                  <a:cubicBezTo>
                    <a:pt x="23449" y="3261"/>
                    <a:pt x="23171" y="3449"/>
                    <a:pt x="22908" y="3648"/>
                  </a:cubicBezTo>
                  <a:cubicBezTo>
                    <a:pt x="22843" y="3858"/>
                    <a:pt x="22826" y="4094"/>
                    <a:pt x="22574" y="4186"/>
                  </a:cubicBezTo>
                  <a:cubicBezTo>
                    <a:pt x="22553" y="4736"/>
                    <a:pt x="22365" y="4877"/>
                    <a:pt x="22119" y="4877"/>
                  </a:cubicBezTo>
                  <a:cubicBezTo>
                    <a:pt x="21861" y="4877"/>
                    <a:pt x="21538" y="4722"/>
                    <a:pt x="21280" y="4722"/>
                  </a:cubicBezTo>
                  <a:cubicBezTo>
                    <a:pt x="21265" y="4722"/>
                    <a:pt x="21251" y="4722"/>
                    <a:pt x="21237" y="4723"/>
                  </a:cubicBezTo>
                  <a:cubicBezTo>
                    <a:pt x="21021" y="5550"/>
                    <a:pt x="20877" y="6404"/>
                    <a:pt x="20575" y="7200"/>
                  </a:cubicBezTo>
                  <a:cubicBezTo>
                    <a:pt x="20412" y="7627"/>
                    <a:pt x="20199" y="7834"/>
                    <a:pt x="19968" y="7834"/>
                  </a:cubicBezTo>
                  <a:cubicBezTo>
                    <a:pt x="19773" y="7834"/>
                    <a:pt x="19566" y="7686"/>
                    <a:pt x="19367" y="7399"/>
                  </a:cubicBezTo>
                  <a:cubicBezTo>
                    <a:pt x="19290" y="7444"/>
                    <a:pt x="19223" y="7463"/>
                    <a:pt x="19165" y="7463"/>
                  </a:cubicBezTo>
                  <a:cubicBezTo>
                    <a:pt x="18990" y="7463"/>
                    <a:pt x="18892" y="7289"/>
                    <a:pt x="18787" y="7136"/>
                  </a:cubicBezTo>
                  <a:cubicBezTo>
                    <a:pt x="18690" y="7081"/>
                    <a:pt x="18599" y="7027"/>
                    <a:pt x="18502" y="6974"/>
                  </a:cubicBezTo>
                  <a:cubicBezTo>
                    <a:pt x="17793" y="7892"/>
                    <a:pt x="17862" y="9063"/>
                    <a:pt x="17503" y="10095"/>
                  </a:cubicBezTo>
                  <a:cubicBezTo>
                    <a:pt x="17347" y="10535"/>
                    <a:pt x="17352" y="11041"/>
                    <a:pt x="16970" y="11384"/>
                  </a:cubicBezTo>
                  <a:cubicBezTo>
                    <a:pt x="16940" y="11523"/>
                    <a:pt x="16921" y="11672"/>
                    <a:pt x="16751" y="11672"/>
                  </a:cubicBezTo>
                  <a:cubicBezTo>
                    <a:pt x="16738" y="11672"/>
                    <a:pt x="16723" y="11671"/>
                    <a:pt x="16707" y="11669"/>
                  </a:cubicBezTo>
                  <a:lnTo>
                    <a:pt x="16707" y="11669"/>
                  </a:lnTo>
                  <a:cubicBezTo>
                    <a:pt x="16739" y="12132"/>
                    <a:pt x="16525" y="12469"/>
                    <a:pt x="16159" y="12727"/>
                  </a:cubicBezTo>
                  <a:cubicBezTo>
                    <a:pt x="15939" y="13260"/>
                    <a:pt x="16605" y="13791"/>
                    <a:pt x="16171" y="14317"/>
                  </a:cubicBezTo>
                  <a:cubicBezTo>
                    <a:pt x="16256" y="14597"/>
                    <a:pt x="16127" y="14763"/>
                    <a:pt x="15886" y="14871"/>
                  </a:cubicBezTo>
                  <a:lnTo>
                    <a:pt x="15901" y="14850"/>
                  </a:lnTo>
                  <a:lnTo>
                    <a:pt x="15901" y="14850"/>
                  </a:lnTo>
                  <a:cubicBezTo>
                    <a:pt x="15810" y="14946"/>
                    <a:pt x="15720" y="15043"/>
                    <a:pt x="15623" y="15135"/>
                  </a:cubicBezTo>
                  <a:cubicBezTo>
                    <a:pt x="15606" y="15187"/>
                    <a:pt x="15574" y="15236"/>
                    <a:pt x="15531" y="15274"/>
                  </a:cubicBezTo>
                  <a:cubicBezTo>
                    <a:pt x="14607" y="15703"/>
                    <a:pt x="13516" y="15817"/>
                    <a:pt x="12909" y="16843"/>
                  </a:cubicBezTo>
                  <a:cubicBezTo>
                    <a:pt x="12883" y="16885"/>
                    <a:pt x="12851" y="16923"/>
                    <a:pt x="12819" y="16960"/>
                  </a:cubicBezTo>
                  <a:cubicBezTo>
                    <a:pt x="12571" y="17208"/>
                    <a:pt x="12109" y="17272"/>
                    <a:pt x="11711" y="17294"/>
                  </a:cubicBezTo>
                  <a:cubicBezTo>
                    <a:pt x="11568" y="17429"/>
                    <a:pt x="11454" y="17481"/>
                    <a:pt x="11358" y="17481"/>
                  </a:cubicBezTo>
                  <a:cubicBezTo>
                    <a:pt x="11128" y="17481"/>
                    <a:pt x="11000" y="17184"/>
                    <a:pt x="10830" y="17009"/>
                  </a:cubicBezTo>
                  <a:cubicBezTo>
                    <a:pt x="10649" y="17179"/>
                    <a:pt x="10473" y="17351"/>
                    <a:pt x="10298" y="17521"/>
                  </a:cubicBezTo>
                  <a:lnTo>
                    <a:pt x="10298" y="17521"/>
                  </a:lnTo>
                  <a:cubicBezTo>
                    <a:pt x="10298" y="17520"/>
                    <a:pt x="10298" y="17520"/>
                    <a:pt x="10298" y="17520"/>
                  </a:cubicBezTo>
                  <a:lnTo>
                    <a:pt x="10298" y="17520"/>
                  </a:lnTo>
                  <a:lnTo>
                    <a:pt x="10277" y="17540"/>
                  </a:lnTo>
                  <a:cubicBezTo>
                    <a:pt x="10284" y="17534"/>
                    <a:pt x="10291" y="17527"/>
                    <a:pt x="10298" y="17521"/>
                  </a:cubicBezTo>
                  <a:lnTo>
                    <a:pt x="10298" y="17521"/>
                  </a:lnTo>
                  <a:cubicBezTo>
                    <a:pt x="10223" y="17724"/>
                    <a:pt x="10103" y="17840"/>
                    <a:pt x="9923" y="17840"/>
                  </a:cubicBezTo>
                  <a:cubicBezTo>
                    <a:pt x="9871" y="17840"/>
                    <a:pt x="9813" y="17831"/>
                    <a:pt x="9750" y="17810"/>
                  </a:cubicBezTo>
                  <a:cubicBezTo>
                    <a:pt x="9585" y="18004"/>
                    <a:pt x="9421" y="18087"/>
                    <a:pt x="9257" y="18087"/>
                  </a:cubicBezTo>
                  <a:cubicBezTo>
                    <a:pt x="9067" y="18087"/>
                    <a:pt x="8879" y="17977"/>
                    <a:pt x="8693" y="17805"/>
                  </a:cubicBezTo>
                  <a:cubicBezTo>
                    <a:pt x="8547" y="17772"/>
                    <a:pt x="8327" y="17810"/>
                    <a:pt x="8396" y="17552"/>
                  </a:cubicBezTo>
                  <a:lnTo>
                    <a:pt x="8396" y="17552"/>
                  </a:lnTo>
                  <a:cubicBezTo>
                    <a:pt x="8328" y="17584"/>
                    <a:pt x="8266" y="17598"/>
                    <a:pt x="8211" y="17598"/>
                  </a:cubicBezTo>
                  <a:cubicBezTo>
                    <a:pt x="8016" y="17598"/>
                    <a:pt x="7893" y="17426"/>
                    <a:pt x="7763" y="17267"/>
                  </a:cubicBezTo>
                  <a:cubicBezTo>
                    <a:pt x="7617" y="17116"/>
                    <a:pt x="7473" y="16967"/>
                    <a:pt x="7333" y="16816"/>
                  </a:cubicBezTo>
                  <a:lnTo>
                    <a:pt x="6801" y="16767"/>
                  </a:lnTo>
                  <a:cubicBezTo>
                    <a:pt x="6806" y="16746"/>
                    <a:pt x="6806" y="16724"/>
                    <a:pt x="6806" y="16709"/>
                  </a:cubicBezTo>
                  <a:cubicBezTo>
                    <a:pt x="6839" y="16573"/>
                    <a:pt x="6839" y="16493"/>
                    <a:pt x="6834" y="16456"/>
                  </a:cubicBezTo>
                  <a:cubicBezTo>
                    <a:pt x="6806" y="16451"/>
                    <a:pt x="6752" y="16439"/>
                    <a:pt x="6667" y="16439"/>
                  </a:cubicBezTo>
                  <a:cubicBezTo>
                    <a:pt x="6591" y="16439"/>
                    <a:pt x="6516" y="16419"/>
                    <a:pt x="6447" y="16386"/>
                  </a:cubicBezTo>
                  <a:cubicBezTo>
                    <a:pt x="6404" y="16568"/>
                    <a:pt x="6269" y="16751"/>
                    <a:pt x="6108" y="16891"/>
                  </a:cubicBezTo>
                  <a:cubicBezTo>
                    <a:pt x="5792" y="17154"/>
                    <a:pt x="5522" y="17466"/>
                    <a:pt x="5232" y="17756"/>
                  </a:cubicBezTo>
                  <a:cubicBezTo>
                    <a:pt x="5130" y="17788"/>
                    <a:pt x="5061" y="17874"/>
                    <a:pt x="4996" y="17976"/>
                  </a:cubicBezTo>
                  <a:cubicBezTo>
                    <a:pt x="4969" y="18003"/>
                    <a:pt x="4942" y="18030"/>
                    <a:pt x="4915" y="18051"/>
                  </a:cubicBezTo>
                  <a:cubicBezTo>
                    <a:pt x="4776" y="18170"/>
                    <a:pt x="4642" y="18282"/>
                    <a:pt x="4502" y="18400"/>
                  </a:cubicBezTo>
                  <a:cubicBezTo>
                    <a:pt x="4496" y="18406"/>
                    <a:pt x="4491" y="18406"/>
                    <a:pt x="4486" y="18411"/>
                  </a:cubicBezTo>
                  <a:cubicBezTo>
                    <a:pt x="3739" y="19045"/>
                    <a:pt x="2998" y="19717"/>
                    <a:pt x="2703" y="20662"/>
                  </a:cubicBezTo>
                  <a:lnTo>
                    <a:pt x="2703" y="20673"/>
                  </a:lnTo>
                  <a:cubicBezTo>
                    <a:pt x="2294" y="21108"/>
                    <a:pt x="1880" y="21517"/>
                    <a:pt x="1381" y="21860"/>
                  </a:cubicBezTo>
                  <a:cubicBezTo>
                    <a:pt x="972" y="22139"/>
                    <a:pt x="580" y="22397"/>
                    <a:pt x="280" y="22784"/>
                  </a:cubicBezTo>
                  <a:cubicBezTo>
                    <a:pt x="188" y="22827"/>
                    <a:pt x="97" y="22859"/>
                    <a:pt x="5" y="22898"/>
                  </a:cubicBezTo>
                  <a:cubicBezTo>
                    <a:pt x="0" y="22983"/>
                    <a:pt x="16" y="23069"/>
                    <a:pt x="59" y="23161"/>
                  </a:cubicBezTo>
                  <a:cubicBezTo>
                    <a:pt x="97" y="23252"/>
                    <a:pt x="151" y="23327"/>
                    <a:pt x="204" y="23396"/>
                  </a:cubicBezTo>
                  <a:cubicBezTo>
                    <a:pt x="268" y="23471"/>
                    <a:pt x="344" y="23531"/>
                    <a:pt x="419" y="23580"/>
                  </a:cubicBezTo>
                  <a:cubicBezTo>
                    <a:pt x="2509" y="23246"/>
                    <a:pt x="4593" y="22923"/>
                    <a:pt x="6710" y="22827"/>
                  </a:cubicBezTo>
                  <a:cubicBezTo>
                    <a:pt x="6929" y="22819"/>
                    <a:pt x="7208" y="22660"/>
                    <a:pt x="7442" y="22660"/>
                  </a:cubicBezTo>
                  <a:cubicBezTo>
                    <a:pt x="7528" y="22660"/>
                    <a:pt x="7608" y="22682"/>
                    <a:pt x="7677" y="22742"/>
                  </a:cubicBezTo>
                  <a:cubicBezTo>
                    <a:pt x="7880" y="22709"/>
                    <a:pt x="8091" y="22677"/>
                    <a:pt x="8294" y="22645"/>
                  </a:cubicBezTo>
                  <a:cubicBezTo>
                    <a:pt x="8450" y="22397"/>
                    <a:pt x="8725" y="22253"/>
                    <a:pt x="9149" y="22241"/>
                  </a:cubicBezTo>
                  <a:cubicBezTo>
                    <a:pt x="12877" y="22150"/>
                    <a:pt x="16519" y="21334"/>
                    <a:pt x="20210" y="20877"/>
                  </a:cubicBezTo>
                  <a:cubicBezTo>
                    <a:pt x="26426" y="20104"/>
                    <a:pt x="32518" y="18701"/>
                    <a:pt x="38599" y="17257"/>
                  </a:cubicBezTo>
                  <a:cubicBezTo>
                    <a:pt x="38793" y="17211"/>
                    <a:pt x="38970" y="17191"/>
                    <a:pt x="39133" y="17191"/>
                  </a:cubicBezTo>
                  <a:cubicBezTo>
                    <a:pt x="39340" y="17191"/>
                    <a:pt x="39524" y="17223"/>
                    <a:pt x="39695" y="17277"/>
                  </a:cubicBezTo>
                  <a:cubicBezTo>
                    <a:pt x="39749" y="17267"/>
                    <a:pt x="39808" y="17262"/>
                    <a:pt x="39862" y="17250"/>
                  </a:cubicBezTo>
                  <a:cubicBezTo>
                    <a:pt x="40056" y="17218"/>
                    <a:pt x="40286" y="17181"/>
                    <a:pt x="40501" y="17079"/>
                  </a:cubicBezTo>
                  <a:cubicBezTo>
                    <a:pt x="40657" y="17004"/>
                    <a:pt x="40807" y="16896"/>
                    <a:pt x="40920" y="16724"/>
                  </a:cubicBezTo>
                  <a:cubicBezTo>
                    <a:pt x="41081" y="16466"/>
                    <a:pt x="41113" y="16144"/>
                    <a:pt x="41006" y="15762"/>
                  </a:cubicBezTo>
                  <a:lnTo>
                    <a:pt x="40963" y="15601"/>
                  </a:lnTo>
                  <a:cubicBezTo>
                    <a:pt x="40818" y="15053"/>
                    <a:pt x="40544" y="14033"/>
                    <a:pt x="39352" y="14033"/>
                  </a:cubicBezTo>
                  <a:cubicBezTo>
                    <a:pt x="39276" y="14033"/>
                    <a:pt x="39191" y="14039"/>
                    <a:pt x="39109" y="14044"/>
                  </a:cubicBezTo>
                  <a:cubicBezTo>
                    <a:pt x="39040" y="14054"/>
                    <a:pt x="38970" y="14059"/>
                    <a:pt x="38900" y="14066"/>
                  </a:cubicBezTo>
                  <a:cubicBezTo>
                    <a:pt x="38573" y="14091"/>
                    <a:pt x="38212" y="14124"/>
                    <a:pt x="37864" y="14296"/>
                  </a:cubicBezTo>
                  <a:lnTo>
                    <a:pt x="37864" y="14296"/>
                  </a:lnTo>
                  <a:cubicBezTo>
                    <a:pt x="38057" y="14173"/>
                    <a:pt x="38229" y="14001"/>
                    <a:pt x="38251" y="13732"/>
                  </a:cubicBezTo>
                  <a:cubicBezTo>
                    <a:pt x="38271" y="13485"/>
                    <a:pt x="38196" y="13253"/>
                    <a:pt x="38040" y="13077"/>
                  </a:cubicBezTo>
                  <a:cubicBezTo>
                    <a:pt x="37847" y="12861"/>
                    <a:pt x="37557" y="12744"/>
                    <a:pt x="37192" y="12732"/>
                  </a:cubicBezTo>
                  <a:cubicBezTo>
                    <a:pt x="37148" y="12727"/>
                    <a:pt x="37106" y="12722"/>
                    <a:pt x="37063" y="12705"/>
                  </a:cubicBezTo>
                  <a:cubicBezTo>
                    <a:pt x="37170" y="12539"/>
                    <a:pt x="37224" y="12362"/>
                    <a:pt x="37257" y="12249"/>
                  </a:cubicBezTo>
                  <a:cubicBezTo>
                    <a:pt x="37262" y="12228"/>
                    <a:pt x="37267" y="12201"/>
                    <a:pt x="37277" y="12174"/>
                  </a:cubicBezTo>
                  <a:lnTo>
                    <a:pt x="37353" y="12174"/>
                  </a:lnTo>
                  <a:cubicBezTo>
                    <a:pt x="37981" y="12174"/>
                    <a:pt x="38186" y="11755"/>
                    <a:pt x="38256" y="11508"/>
                  </a:cubicBezTo>
                  <a:cubicBezTo>
                    <a:pt x="38298" y="11326"/>
                    <a:pt x="38234" y="11121"/>
                    <a:pt x="38110" y="10987"/>
                  </a:cubicBezTo>
                  <a:cubicBezTo>
                    <a:pt x="37380" y="10213"/>
                    <a:pt x="37380" y="10213"/>
                    <a:pt x="37438" y="8661"/>
                  </a:cubicBezTo>
                  <a:cubicBezTo>
                    <a:pt x="37455" y="8215"/>
                    <a:pt x="37289" y="7898"/>
                    <a:pt x="36912" y="7662"/>
                  </a:cubicBezTo>
                  <a:cubicBezTo>
                    <a:pt x="36697" y="7533"/>
                    <a:pt x="36478" y="7419"/>
                    <a:pt x="36252" y="7312"/>
                  </a:cubicBezTo>
                  <a:cubicBezTo>
                    <a:pt x="35988" y="7270"/>
                    <a:pt x="35725" y="7141"/>
                    <a:pt x="35504" y="7032"/>
                  </a:cubicBezTo>
                  <a:cubicBezTo>
                    <a:pt x="35253" y="6910"/>
                    <a:pt x="34989" y="6818"/>
                    <a:pt x="34726" y="6732"/>
                  </a:cubicBezTo>
                  <a:cubicBezTo>
                    <a:pt x="34646" y="6732"/>
                    <a:pt x="34564" y="6732"/>
                    <a:pt x="34484" y="6737"/>
                  </a:cubicBezTo>
                  <a:cubicBezTo>
                    <a:pt x="34334" y="6742"/>
                    <a:pt x="34183" y="6749"/>
                    <a:pt x="34033" y="6749"/>
                  </a:cubicBezTo>
                  <a:cubicBezTo>
                    <a:pt x="33448" y="6749"/>
                    <a:pt x="32781" y="6673"/>
                    <a:pt x="32191" y="6201"/>
                  </a:cubicBezTo>
                  <a:cubicBezTo>
                    <a:pt x="32169" y="6216"/>
                    <a:pt x="32152" y="6238"/>
                    <a:pt x="32142" y="6254"/>
                  </a:cubicBezTo>
                  <a:cubicBezTo>
                    <a:pt x="32131" y="6276"/>
                    <a:pt x="32120" y="6291"/>
                    <a:pt x="32110" y="6308"/>
                  </a:cubicBezTo>
                  <a:cubicBezTo>
                    <a:pt x="31954" y="6233"/>
                    <a:pt x="31792" y="6152"/>
                    <a:pt x="31636" y="6060"/>
                  </a:cubicBezTo>
                  <a:cubicBezTo>
                    <a:pt x="31643" y="6055"/>
                    <a:pt x="31648" y="6045"/>
                    <a:pt x="31653" y="6033"/>
                  </a:cubicBezTo>
                  <a:lnTo>
                    <a:pt x="31653" y="6033"/>
                  </a:lnTo>
                  <a:cubicBezTo>
                    <a:pt x="31252" y="6204"/>
                    <a:pt x="31003" y="6302"/>
                    <a:pt x="30846" y="6302"/>
                  </a:cubicBezTo>
                  <a:cubicBezTo>
                    <a:pt x="30619" y="6302"/>
                    <a:pt x="30590" y="6094"/>
                    <a:pt x="30584" y="5604"/>
                  </a:cubicBezTo>
                  <a:cubicBezTo>
                    <a:pt x="30579" y="5073"/>
                    <a:pt x="30540" y="4508"/>
                    <a:pt x="31105" y="4186"/>
                  </a:cubicBezTo>
                  <a:cubicBezTo>
                    <a:pt x="31030" y="3923"/>
                    <a:pt x="31083" y="3724"/>
                    <a:pt x="31373" y="3643"/>
                  </a:cubicBezTo>
                  <a:cubicBezTo>
                    <a:pt x="31331" y="3402"/>
                    <a:pt x="31385" y="3203"/>
                    <a:pt x="31636" y="3112"/>
                  </a:cubicBezTo>
                  <a:cubicBezTo>
                    <a:pt x="31631" y="2939"/>
                    <a:pt x="31626" y="2762"/>
                    <a:pt x="31616" y="2591"/>
                  </a:cubicBezTo>
                  <a:cubicBezTo>
                    <a:pt x="31433" y="2353"/>
                    <a:pt x="31212" y="2182"/>
                    <a:pt x="30976" y="2043"/>
                  </a:cubicBezTo>
                  <a:cubicBezTo>
                    <a:pt x="30262" y="1629"/>
                    <a:pt x="29380" y="1532"/>
                    <a:pt x="28698" y="1059"/>
                  </a:cubicBezTo>
                  <a:cubicBezTo>
                    <a:pt x="28284" y="860"/>
                    <a:pt x="28537" y="468"/>
                    <a:pt x="28440" y="178"/>
                  </a:cubicBezTo>
                  <a:cubicBezTo>
                    <a:pt x="28357" y="163"/>
                    <a:pt x="28282" y="156"/>
                    <a:pt x="28214" y="156"/>
                  </a:cubicBezTo>
                  <a:cubicBezTo>
                    <a:pt x="28060" y="156"/>
                    <a:pt x="27941" y="193"/>
                    <a:pt x="27844" y="263"/>
                  </a:cubicBezTo>
                  <a:cubicBezTo>
                    <a:pt x="27672" y="392"/>
                    <a:pt x="27575" y="624"/>
                    <a:pt x="27505" y="935"/>
                  </a:cubicBezTo>
                  <a:cubicBezTo>
                    <a:pt x="27437" y="1273"/>
                    <a:pt x="27286" y="1531"/>
                    <a:pt x="27051" y="1531"/>
                  </a:cubicBezTo>
                  <a:cubicBezTo>
                    <a:pt x="26919" y="1531"/>
                    <a:pt x="26761" y="1450"/>
                    <a:pt x="26576" y="1258"/>
                  </a:cubicBezTo>
                  <a:cubicBezTo>
                    <a:pt x="26512" y="1277"/>
                    <a:pt x="26454" y="1286"/>
                    <a:pt x="26400" y="1286"/>
                  </a:cubicBezTo>
                  <a:cubicBezTo>
                    <a:pt x="26226" y="1286"/>
                    <a:pt x="26103" y="1186"/>
                    <a:pt x="26034" y="989"/>
                  </a:cubicBezTo>
                  <a:cubicBezTo>
                    <a:pt x="25873" y="967"/>
                    <a:pt x="25722" y="940"/>
                    <a:pt x="25754" y="726"/>
                  </a:cubicBezTo>
                  <a:lnTo>
                    <a:pt x="25754" y="726"/>
                  </a:lnTo>
                  <a:cubicBezTo>
                    <a:pt x="25698" y="743"/>
                    <a:pt x="25645" y="751"/>
                    <a:pt x="25597" y="751"/>
                  </a:cubicBezTo>
                  <a:cubicBezTo>
                    <a:pt x="25425" y="751"/>
                    <a:pt x="25305" y="649"/>
                    <a:pt x="25234" y="452"/>
                  </a:cubicBezTo>
                  <a:cubicBezTo>
                    <a:pt x="25072" y="436"/>
                    <a:pt x="24922" y="409"/>
                    <a:pt x="24954" y="194"/>
                  </a:cubicBezTo>
                  <a:lnTo>
                    <a:pt x="24954" y="194"/>
                  </a:lnTo>
                  <a:cubicBezTo>
                    <a:pt x="24903" y="210"/>
                    <a:pt x="24855" y="217"/>
                    <a:pt x="24809" y="217"/>
                  </a:cubicBezTo>
                  <a:cubicBezTo>
                    <a:pt x="24594" y="217"/>
                    <a:pt x="24417" y="67"/>
                    <a:pt x="24218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0"/>
            <p:cNvSpPr/>
            <p:nvPr/>
          </p:nvSpPr>
          <p:spPr>
            <a:xfrm>
              <a:off x="6044250" y="2292225"/>
              <a:ext cx="637175" cy="308675"/>
            </a:xfrm>
            <a:custGeom>
              <a:rect b="b" l="l" r="r" t="t"/>
              <a:pathLst>
                <a:path extrusionOk="0" h="12347" w="25487">
                  <a:moveTo>
                    <a:pt x="18825" y="1"/>
                  </a:moveTo>
                  <a:cubicBezTo>
                    <a:pt x="18658" y="118"/>
                    <a:pt x="18417" y="76"/>
                    <a:pt x="18207" y="113"/>
                  </a:cubicBezTo>
                  <a:cubicBezTo>
                    <a:pt x="16628" y="420"/>
                    <a:pt x="14984" y="344"/>
                    <a:pt x="13447" y="898"/>
                  </a:cubicBezTo>
                  <a:cubicBezTo>
                    <a:pt x="12378" y="1124"/>
                    <a:pt x="11309" y="1360"/>
                    <a:pt x="10240" y="1564"/>
                  </a:cubicBezTo>
                  <a:cubicBezTo>
                    <a:pt x="9456" y="1714"/>
                    <a:pt x="8676" y="1876"/>
                    <a:pt x="7903" y="2047"/>
                  </a:cubicBezTo>
                  <a:cubicBezTo>
                    <a:pt x="7511" y="2133"/>
                    <a:pt x="7124" y="2220"/>
                    <a:pt x="6737" y="2305"/>
                  </a:cubicBezTo>
                  <a:cubicBezTo>
                    <a:pt x="4793" y="2736"/>
                    <a:pt x="2849" y="3143"/>
                    <a:pt x="855" y="3326"/>
                  </a:cubicBezTo>
                  <a:cubicBezTo>
                    <a:pt x="608" y="3363"/>
                    <a:pt x="355" y="3401"/>
                    <a:pt x="102" y="3438"/>
                  </a:cubicBezTo>
                  <a:cubicBezTo>
                    <a:pt x="65" y="3509"/>
                    <a:pt x="33" y="3579"/>
                    <a:pt x="0" y="3654"/>
                  </a:cubicBezTo>
                  <a:cubicBezTo>
                    <a:pt x="173" y="3772"/>
                    <a:pt x="302" y="3933"/>
                    <a:pt x="404" y="4110"/>
                  </a:cubicBezTo>
                  <a:cubicBezTo>
                    <a:pt x="167" y="4938"/>
                    <a:pt x="425" y="5980"/>
                    <a:pt x="1123" y="6485"/>
                  </a:cubicBezTo>
                  <a:cubicBezTo>
                    <a:pt x="1257" y="6316"/>
                    <a:pt x="1416" y="6207"/>
                    <a:pt x="1621" y="6207"/>
                  </a:cubicBezTo>
                  <a:cubicBezTo>
                    <a:pt x="1670" y="6207"/>
                    <a:pt x="1723" y="6213"/>
                    <a:pt x="1778" y="6227"/>
                  </a:cubicBezTo>
                  <a:cubicBezTo>
                    <a:pt x="2326" y="5674"/>
                    <a:pt x="2945" y="5169"/>
                    <a:pt x="3412" y="4546"/>
                  </a:cubicBezTo>
                  <a:cubicBezTo>
                    <a:pt x="3471" y="4465"/>
                    <a:pt x="3536" y="4390"/>
                    <a:pt x="3600" y="4320"/>
                  </a:cubicBezTo>
                  <a:cubicBezTo>
                    <a:pt x="3850" y="4068"/>
                    <a:pt x="4108" y="3951"/>
                    <a:pt x="4389" y="3951"/>
                  </a:cubicBezTo>
                  <a:cubicBezTo>
                    <a:pt x="4616" y="3951"/>
                    <a:pt x="4859" y="4028"/>
                    <a:pt x="5126" y="4169"/>
                  </a:cubicBezTo>
                  <a:cubicBezTo>
                    <a:pt x="5088" y="3954"/>
                    <a:pt x="5180" y="3842"/>
                    <a:pt x="5378" y="3815"/>
                  </a:cubicBezTo>
                  <a:cubicBezTo>
                    <a:pt x="5395" y="3647"/>
                    <a:pt x="5482" y="3556"/>
                    <a:pt x="5657" y="3547"/>
                  </a:cubicBezTo>
                  <a:lnTo>
                    <a:pt x="5657" y="3547"/>
                  </a:lnTo>
                  <a:cubicBezTo>
                    <a:pt x="5652" y="3552"/>
                    <a:pt x="5647" y="3557"/>
                    <a:pt x="5641" y="3562"/>
                  </a:cubicBezTo>
                  <a:lnTo>
                    <a:pt x="5668" y="3547"/>
                  </a:lnTo>
                  <a:lnTo>
                    <a:pt x="5668" y="3547"/>
                  </a:lnTo>
                  <a:cubicBezTo>
                    <a:pt x="5665" y="3547"/>
                    <a:pt x="5661" y="3547"/>
                    <a:pt x="5657" y="3547"/>
                  </a:cubicBezTo>
                  <a:lnTo>
                    <a:pt x="5657" y="3547"/>
                  </a:lnTo>
                  <a:cubicBezTo>
                    <a:pt x="6391" y="2852"/>
                    <a:pt x="7304" y="2778"/>
                    <a:pt x="8252" y="2751"/>
                  </a:cubicBezTo>
                  <a:cubicBezTo>
                    <a:pt x="8262" y="2751"/>
                    <a:pt x="8271" y="2751"/>
                    <a:pt x="8280" y="2751"/>
                  </a:cubicBezTo>
                  <a:cubicBezTo>
                    <a:pt x="8878" y="2751"/>
                    <a:pt x="8945" y="3075"/>
                    <a:pt x="8887" y="3535"/>
                  </a:cubicBezTo>
                  <a:cubicBezTo>
                    <a:pt x="8947" y="3516"/>
                    <a:pt x="9003" y="3506"/>
                    <a:pt x="9053" y="3506"/>
                  </a:cubicBezTo>
                  <a:cubicBezTo>
                    <a:pt x="9228" y="3506"/>
                    <a:pt x="9345" y="3617"/>
                    <a:pt x="9407" y="3825"/>
                  </a:cubicBezTo>
                  <a:cubicBezTo>
                    <a:pt x="9623" y="4046"/>
                    <a:pt x="9784" y="4288"/>
                    <a:pt x="9692" y="4615"/>
                  </a:cubicBezTo>
                  <a:cubicBezTo>
                    <a:pt x="9736" y="4623"/>
                    <a:pt x="9782" y="4626"/>
                    <a:pt x="9828" y="4626"/>
                  </a:cubicBezTo>
                  <a:cubicBezTo>
                    <a:pt x="9947" y="4626"/>
                    <a:pt x="10072" y="4607"/>
                    <a:pt x="10191" y="4599"/>
                  </a:cubicBezTo>
                  <a:lnTo>
                    <a:pt x="10191" y="4599"/>
                  </a:lnTo>
                  <a:cubicBezTo>
                    <a:pt x="10198" y="4663"/>
                    <a:pt x="10191" y="4728"/>
                    <a:pt x="10171" y="4787"/>
                  </a:cubicBezTo>
                  <a:cubicBezTo>
                    <a:pt x="10154" y="4841"/>
                    <a:pt x="10144" y="4911"/>
                    <a:pt x="10138" y="4985"/>
                  </a:cubicBezTo>
                  <a:cubicBezTo>
                    <a:pt x="10235" y="4915"/>
                    <a:pt x="10354" y="4878"/>
                    <a:pt x="10508" y="4878"/>
                  </a:cubicBezTo>
                  <a:cubicBezTo>
                    <a:pt x="10576" y="4878"/>
                    <a:pt x="10651" y="4885"/>
                    <a:pt x="10734" y="4900"/>
                  </a:cubicBezTo>
                  <a:cubicBezTo>
                    <a:pt x="10734" y="4895"/>
                    <a:pt x="10729" y="4884"/>
                    <a:pt x="10729" y="4878"/>
                  </a:cubicBezTo>
                  <a:lnTo>
                    <a:pt x="10729" y="4878"/>
                  </a:lnTo>
                  <a:lnTo>
                    <a:pt x="10756" y="4900"/>
                  </a:lnTo>
                  <a:lnTo>
                    <a:pt x="10734" y="4900"/>
                  </a:lnTo>
                  <a:cubicBezTo>
                    <a:pt x="10831" y="5190"/>
                    <a:pt x="10578" y="5582"/>
                    <a:pt x="10992" y="5781"/>
                  </a:cubicBezTo>
                  <a:cubicBezTo>
                    <a:pt x="11674" y="6254"/>
                    <a:pt x="12556" y="6351"/>
                    <a:pt x="13270" y="6765"/>
                  </a:cubicBezTo>
                  <a:cubicBezTo>
                    <a:pt x="13506" y="6904"/>
                    <a:pt x="13727" y="7075"/>
                    <a:pt x="13910" y="7313"/>
                  </a:cubicBezTo>
                  <a:cubicBezTo>
                    <a:pt x="13920" y="7484"/>
                    <a:pt x="13925" y="7661"/>
                    <a:pt x="13930" y="7834"/>
                  </a:cubicBezTo>
                  <a:cubicBezTo>
                    <a:pt x="13942" y="7828"/>
                    <a:pt x="13947" y="7828"/>
                    <a:pt x="13957" y="7822"/>
                  </a:cubicBezTo>
                  <a:lnTo>
                    <a:pt x="13957" y="7822"/>
                  </a:lnTo>
                  <a:lnTo>
                    <a:pt x="13947" y="7839"/>
                  </a:lnTo>
                  <a:cubicBezTo>
                    <a:pt x="13942" y="7844"/>
                    <a:pt x="13937" y="7854"/>
                    <a:pt x="13937" y="7854"/>
                  </a:cubicBezTo>
                  <a:cubicBezTo>
                    <a:pt x="13937" y="7849"/>
                    <a:pt x="13937" y="7839"/>
                    <a:pt x="13930" y="7834"/>
                  </a:cubicBezTo>
                  <a:cubicBezTo>
                    <a:pt x="13679" y="7925"/>
                    <a:pt x="13625" y="8124"/>
                    <a:pt x="13667" y="8365"/>
                  </a:cubicBezTo>
                  <a:cubicBezTo>
                    <a:pt x="13672" y="8365"/>
                    <a:pt x="13679" y="8360"/>
                    <a:pt x="13689" y="8360"/>
                  </a:cubicBezTo>
                  <a:lnTo>
                    <a:pt x="13667" y="8387"/>
                  </a:lnTo>
                  <a:lnTo>
                    <a:pt x="13667" y="8365"/>
                  </a:lnTo>
                  <a:cubicBezTo>
                    <a:pt x="13377" y="8446"/>
                    <a:pt x="13324" y="8645"/>
                    <a:pt x="13399" y="8908"/>
                  </a:cubicBezTo>
                  <a:cubicBezTo>
                    <a:pt x="13409" y="8902"/>
                    <a:pt x="13409" y="8897"/>
                    <a:pt x="13421" y="8892"/>
                  </a:cubicBezTo>
                  <a:lnTo>
                    <a:pt x="13421" y="8892"/>
                  </a:lnTo>
                  <a:lnTo>
                    <a:pt x="13409" y="8908"/>
                  </a:lnTo>
                  <a:cubicBezTo>
                    <a:pt x="13409" y="8913"/>
                    <a:pt x="13404" y="8918"/>
                    <a:pt x="13404" y="8918"/>
                  </a:cubicBezTo>
                  <a:cubicBezTo>
                    <a:pt x="13399" y="8918"/>
                    <a:pt x="13399" y="8913"/>
                    <a:pt x="13399" y="8908"/>
                  </a:cubicBezTo>
                  <a:cubicBezTo>
                    <a:pt x="12834" y="9230"/>
                    <a:pt x="12873" y="9795"/>
                    <a:pt x="12878" y="10326"/>
                  </a:cubicBezTo>
                  <a:cubicBezTo>
                    <a:pt x="12884" y="10816"/>
                    <a:pt x="12913" y="11024"/>
                    <a:pt x="13140" y="11024"/>
                  </a:cubicBezTo>
                  <a:cubicBezTo>
                    <a:pt x="13297" y="11024"/>
                    <a:pt x="13546" y="10926"/>
                    <a:pt x="13947" y="10755"/>
                  </a:cubicBezTo>
                  <a:lnTo>
                    <a:pt x="13947" y="10755"/>
                  </a:lnTo>
                  <a:cubicBezTo>
                    <a:pt x="13942" y="10767"/>
                    <a:pt x="13937" y="10777"/>
                    <a:pt x="13930" y="10782"/>
                  </a:cubicBezTo>
                  <a:cubicBezTo>
                    <a:pt x="14086" y="10874"/>
                    <a:pt x="14248" y="10955"/>
                    <a:pt x="14404" y="11030"/>
                  </a:cubicBezTo>
                  <a:cubicBezTo>
                    <a:pt x="14414" y="11013"/>
                    <a:pt x="14425" y="10998"/>
                    <a:pt x="14436" y="10976"/>
                  </a:cubicBezTo>
                  <a:cubicBezTo>
                    <a:pt x="14446" y="10960"/>
                    <a:pt x="14463" y="10938"/>
                    <a:pt x="14485" y="10923"/>
                  </a:cubicBezTo>
                  <a:cubicBezTo>
                    <a:pt x="15075" y="11395"/>
                    <a:pt x="15742" y="11471"/>
                    <a:pt x="16327" y="11471"/>
                  </a:cubicBezTo>
                  <a:cubicBezTo>
                    <a:pt x="16477" y="11471"/>
                    <a:pt x="16628" y="11464"/>
                    <a:pt x="16778" y="11459"/>
                  </a:cubicBezTo>
                  <a:cubicBezTo>
                    <a:pt x="16858" y="11454"/>
                    <a:pt x="16940" y="11454"/>
                    <a:pt x="17020" y="11454"/>
                  </a:cubicBezTo>
                  <a:cubicBezTo>
                    <a:pt x="17283" y="11540"/>
                    <a:pt x="17547" y="11632"/>
                    <a:pt x="17798" y="11754"/>
                  </a:cubicBezTo>
                  <a:cubicBezTo>
                    <a:pt x="18019" y="11863"/>
                    <a:pt x="18282" y="11992"/>
                    <a:pt x="18546" y="12034"/>
                  </a:cubicBezTo>
                  <a:cubicBezTo>
                    <a:pt x="18601" y="12042"/>
                    <a:pt x="18656" y="12047"/>
                    <a:pt x="18710" y="12047"/>
                  </a:cubicBezTo>
                  <a:cubicBezTo>
                    <a:pt x="18777" y="12047"/>
                    <a:pt x="18843" y="12039"/>
                    <a:pt x="18911" y="12019"/>
                  </a:cubicBezTo>
                  <a:cubicBezTo>
                    <a:pt x="19115" y="11965"/>
                    <a:pt x="19244" y="11787"/>
                    <a:pt x="19201" y="11583"/>
                  </a:cubicBezTo>
                  <a:cubicBezTo>
                    <a:pt x="19340" y="11303"/>
                    <a:pt x="18954" y="10777"/>
                    <a:pt x="18728" y="10626"/>
                  </a:cubicBezTo>
                  <a:cubicBezTo>
                    <a:pt x="18718" y="10621"/>
                    <a:pt x="18707" y="10616"/>
                    <a:pt x="18691" y="10606"/>
                  </a:cubicBezTo>
                  <a:cubicBezTo>
                    <a:pt x="18551" y="10423"/>
                    <a:pt x="18422" y="10234"/>
                    <a:pt x="18299" y="10052"/>
                  </a:cubicBezTo>
                  <a:cubicBezTo>
                    <a:pt x="18175" y="9869"/>
                    <a:pt x="18056" y="9691"/>
                    <a:pt x="17954" y="9515"/>
                  </a:cubicBezTo>
                  <a:cubicBezTo>
                    <a:pt x="16886" y="8784"/>
                    <a:pt x="17547" y="8124"/>
                    <a:pt x="18212" y="7457"/>
                  </a:cubicBezTo>
                  <a:cubicBezTo>
                    <a:pt x="18212" y="8124"/>
                    <a:pt x="18212" y="8784"/>
                    <a:pt x="18326" y="9461"/>
                  </a:cubicBezTo>
                  <a:cubicBezTo>
                    <a:pt x="18368" y="9563"/>
                    <a:pt x="18428" y="9671"/>
                    <a:pt x="18497" y="9768"/>
                  </a:cubicBezTo>
                  <a:cubicBezTo>
                    <a:pt x="18777" y="10160"/>
                    <a:pt x="19249" y="10460"/>
                    <a:pt x="19679" y="10460"/>
                  </a:cubicBezTo>
                  <a:cubicBezTo>
                    <a:pt x="19824" y="10460"/>
                    <a:pt x="19964" y="10428"/>
                    <a:pt x="20093" y="10363"/>
                  </a:cubicBezTo>
                  <a:cubicBezTo>
                    <a:pt x="20372" y="10219"/>
                    <a:pt x="20523" y="10197"/>
                    <a:pt x="20592" y="10197"/>
                  </a:cubicBezTo>
                  <a:cubicBezTo>
                    <a:pt x="20619" y="10197"/>
                    <a:pt x="20630" y="10202"/>
                    <a:pt x="20630" y="10202"/>
                  </a:cubicBezTo>
                  <a:cubicBezTo>
                    <a:pt x="20732" y="10278"/>
                    <a:pt x="20781" y="10772"/>
                    <a:pt x="20796" y="10960"/>
                  </a:cubicBezTo>
                  <a:lnTo>
                    <a:pt x="20808" y="11045"/>
                  </a:lnTo>
                  <a:cubicBezTo>
                    <a:pt x="20910" y="12121"/>
                    <a:pt x="21415" y="12346"/>
                    <a:pt x="21817" y="12346"/>
                  </a:cubicBezTo>
                  <a:cubicBezTo>
                    <a:pt x="21898" y="12346"/>
                    <a:pt x="21973" y="12341"/>
                    <a:pt x="22048" y="12319"/>
                  </a:cubicBezTo>
                  <a:cubicBezTo>
                    <a:pt x="22000" y="12168"/>
                    <a:pt x="21946" y="11997"/>
                    <a:pt x="21936" y="11803"/>
                  </a:cubicBezTo>
                  <a:cubicBezTo>
                    <a:pt x="22085" y="11771"/>
                    <a:pt x="22263" y="11685"/>
                    <a:pt x="22467" y="11567"/>
                  </a:cubicBezTo>
                  <a:cubicBezTo>
                    <a:pt x="22580" y="11245"/>
                    <a:pt x="22795" y="11057"/>
                    <a:pt x="23156" y="11057"/>
                  </a:cubicBezTo>
                  <a:lnTo>
                    <a:pt x="23161" y="11057"/>
                  </a:lnTo>
                  <a:cubicBezTo>
                    <a:pt x="23354" y="10992"/>
                    <a:pt x="23520" y="10911"/>
                    <a:pt x="23665" y="10826"/>
                  </a:cubicBezTo>
                  <a:cubicBezTo>
                    <a:pt x="23789" y="10976"/>
                    <a:pt x="23880" y="11126"/>
                    <a:pt x="23939" y="11283"/>
                  </a:cubicBezTo>
                  <a:cubicBezTo>
                    <a:pt x="24879" y="10702"/>
                    <a:pt x="25035" y="9730"/>
                    <a:pt x="25164" y="8918"/>
                  </a:cubicBezTo>
                  <a:cubicBezTo>
                    <a:pt x="25224" y="8521"/>
                    <a:pt x="25283" y="8144"/>
                    <a:pt x="25417" y="7806"/>
                  </a:cubicBezTo>
                  <a:cubicBezTo>
                    <a:pt x="25487" y="7623"/>
                    <a:pt x="25449" y="7415"/>
                    <a:pt x="25325" y="7269"/>
                  </a:cubicBezTo>
                  <a:cubicBezTo>
                    <a:pt x="25224" y="7145"/>
                    <a:pt x="25073" y="7081"/>
                    <a:pt x="24917" y="7081"/>
                  </a:cubicBezTo>
                  <a:cubicBezTo>
                    <a:pt x="24879" y="7081"/>
                    <a:pt x="24847" y="7081"/>
                    <a:pt x="24810" y="7092"/>
                  </a:cubicBezTo>
                  <a:cubicBezTo>
                    <a:pt x="24520" y="7152"/>
                    <a:pt x="24245" y="7199"/>
                    <a:pt x="23987" y="7248"/>
                  </a:cubicBezTo>
                  <a:cubicBezTo>
                    <a:pt x="23429" y="7345"/>
                    <a:pt x="22903" y="7435"/>
                    <a:pt x="22397" y="7608"/>
                  </a:cubicBezTo>
                  <a:cubicBezTo>
                    <a:pt x="22161" y="7688"/>
                    <a:pt x="21968" y="7732"/>
                    <a:pt x="21828" y="7732"/>
                  </a:cubicBezTo>
                  <a:cubicBezTo>
                    <a:pt x="21678" y="7732"/>
                    <a:pt x="21479" y="7732"/>
                    <a:pt x="21296" y="6958"/>
                  </a:cubicBezTo>
                  <a:cubicBezTo>
                    <a:pt x="21011" y="5727"/>
                    <a:pt x="20625" y="4529"/>
                    <a:pt x="20211" y="3256"/>
                  </a:cubicBezTo>
                  <a:cubicBezTo>
                    <a:pt x="20034" y="2703"/>
                    <a:pt x="19851" y="2139"/>
                    <a:pt x="19674" y="1553"/>
                  </a:cubicBezTo>
                  <a:cubicBezTo>
                    <a:pt x="19647" y="1478"/>
                    <a:pt x="19610" y="1419"/>
                    <a:pt x="19561" y="1365"/>
                  </a:cubicBezTo>
                  <a:cubicBezTo>
                    <a:pt x="19561" y="1306"/>
                    <a:pt x="19556" y="1246"/>
                    <a:pt x="19545" y="1177"/>
                  </a:cubicBezTo>
                  <a:cubicBezTo>
                    <a:pt x="19513" y="795"/>
                    <a:pt x="19405" y="527"/>
                    <a:pt x="19260" y="334"/>
                  </a:cubicBezTo>
                  <a:cubicBezTo>
                    <a:pt x="19137" y="172"/>
                    <a:pt x="18986" y="71"/>
                    <a:pt x="1882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0"/>
            <p:cNvSpPr/>
            <p:nvPr/>
          </p:nvSpPr>
          <p:spPr>
            <a:xfrm>
              <a:off x="6725975" y="1781475"/>
              <a:ext cx="236000" cy="240275"/>
            </a:xfrm>
            <a:custGeom>
              <a:rect b="b" l="l" r="r" t="t"/>
              <a:pathLst>
                <a:path extrusionOk="0" h="9611" w="9440">
                  <a:moveTo>
                    <a:pt x="8049" y="0"/>
                  </a:moveTo>
                  <a:cubicBezTo>
                    <a:pt x="6936" y="167"/>
                    <a:pt x="5867" y="430"/>
                    <a:pt x="4820" y="769"/>
                  </a:cubicBezTo>
                  <a:cubicBezTo>
                    <a:pt x="4208" y="989"/>
                    <a:pt x="3590" y="1208"/>
                    <a:pt x="2971" y="1434"/>
                  </a:cubicBezTo>
                  <a:cubicBezTo>
                    <a:pt x="3026" y="1370"/>
                    <a:pt x="3090" y="1312"/>
                    <a:pt x="3133" y="1241"/>
                  </a:cubicBezTo>
                  <a:cubicBezTo>
                    <a:pt x="3154" y="1208"/>
                    <a:pt x="3144" y="1156"/>
                    <a:pt x="3149" y="1112"/>
                  </a:cubicBezTo>
                  <a:cubicBezTo>
                    <a:pt x="3092" y="1108"/>
                    <a:pt x="3035" y="1106"/>
                    <a:pt x="2979" y="1106"/>
                  </a:cubicBezTo>
                  <a:cubicBezTo>
                    <a:pt x="2102" y="1106"/>
                    <a:pt x="1311" y="1551"/>
                    <a:pt x="464" y="1687"/>
                  </a:cubicBezTo>
                  <a:cubicBezTo>
                    <a:pt x="296" y="1838"/>
                    <a:pt x="184" y="2021"/>
                    <a:pt x="114" y="2257"/>
                  </a:cubicBezTo>
                  <a:cubicBezTo>
                    <a:pt x="50" y="2450"/>
                    <a:pt x="18" y="2681"/>
                    <a:pt x="1" y="2949"/>
                  </a:cubicBezTo>
                  <a:cubicBezTo>
                    <a:pt x="157" y="3901"/>
                    <a:pt x="372" y="5056"/>
                    <a:pt x="511" y="5807"/>
                  </a:cubicBezTo>
                  <a:cubicBezTo>
                    <a:pt x="618" y="6393"/>
                    <a:pt x="861" y="6985"/>
                    <a:pt x="883" y="7565"/>
                  </a:cubicBezTo>
                  <a:cubicBezTo>
                    <a:pt x="888" y="7694"/>
                    <a:pt x="883" y="7823"/>
                    <a:pt x="861" y="7945"/>
                  </a:cubicBezTo>
                  <a:cubicBezTo>
                    <a:pt x="812" y="8267"/>
                    <a:pt x="667" y="8579"/>
                    <a:pt x="367" y="8891"/>
                  </a:cubicBezTo>
                  <a:cubicBezTo>
                    <a:pt x="360" y="8897"/>
                    <a:pt x="469" y="9015"/>
                    <a:pt x="528" y="9080"/>
                  </a:cubicBezTo>
                  <a:cubicBezTo>
                    <a:pt x="469" y="9273"/>
                    <a:pt x="420" y="9445"/>
                    <a:pt x="360" y="9584"/>
                  </a:cubicBezTo>
                  <a:cubicBezTo>
                    <a:pt x="415" y="9601"/>
                    <a:pt x="469" y="9611"/>
                    <a:pt x="528" y="9611"/>
                  </a:cubicBezTo>
                  <a:lnTo>
                    <a:pt x="533" y="9611"/>
                  </a:lnTo>
                  <a:cubicBezTo>
                    <a:pt x="673" y="9611"/>
                    <a:pt x="807" y="9595"/>
                    <a:pt x="930" y="9574"/>
                  </a:cubicBezTo>
                  <a:cubicBezTo>
                    <a:pt x="1360" y="9499"/>
                    <a:pt x="1721" y="9305"/>
                    <a:pt x="1999" y="8993"/>
                  </a:cubicBezTo>
                  <a:cubicBezTo>
                    <a:pt x="3338" y="7500"/>
                    <a:pt x="5067" y="6715"/>
                    <a:pt x="7253" y="6006"/>
                  </a:cubicBezTo>
                  <a:cubicBezTo>
                    <a:pt x="8301" y="5663"/>
                    <a:pt x="8914" y="5388"/>
                    <a:pt x="9219" y="5002"/>
                  </a:cubicBezTo>
                  <a:cubicBezTo>
                    <a:pt x="9333" y="4857"/>
                    <a:pt x="9403" y="4690"/>
                    <a:pt x="9440" y="4503"/>
                  </a:cubicBezTo>
                  <a:cubicBezTo>
                    <a:pt x="9252" y="3766"/>
                    <a:pt x="9053" y="2891"/>
                    <a:pt x="8817" y="2021"/>
                  </a:cubicBezTo>
                  <a:cubicBezTo>
                    <a:pt x="8666" y="1466"/>
                    <a:pt x="8414" y="876"/>
                    <a:pt x="8564" y="441"/>
                  </a:cubicBezTo>
                  <a:cubicBezTo>
                    <a:pt x="8446" y="263"/>
                    <a:pt x="8307" y="134"/>
                    <a:pt x="8156" y="54"/>
                  </a:cubicBezTo>
                  <a:cubicBezTo>
                    <a:pt x="8118" y="33"/>
                    <a:pt x="8081" y="16"/>
                    <a:pt x="804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0"/>
            <p:cNvSpPr/>
            <p:nvPr/>
          </p:nvSpPr>
          <p:spPr>
            <a:xfrm>
              <a:off x="6577450" y="2562875"/>
              <a:ext cx="70950" cy="152950"/>
            </a:xfrm>
            <a:custGeom>
              <a:rect b="b" l="l" r="r" t="t"/>
              <a:pathLst>
                <a:path extrusionOk="0" h="6118" w="2838">
                  <a:moveTo>
                    <a:pt x="2337" y="0"/>
                  </a:moveTo>
                  <a:cubicBezTo>
                    <a:pt x="2192" y="85"/>
                    <a:pt x="2026" y="166"/>
                    <a:pt x="1833" y="231"/>
                  </a:cubicBezTo>
                  <a:lnTo>
                    <a:pt x="1828" y="231"/>
                  </a:lnTo>
                  <a:cubicBezTo>
                    <a:pt x="1467" y="231"/>
                    <a:pt x="1252" y="419"/>
                    <a:pt x="1139" y="741"/>
                  </a:cubicBezTo>
                  <a:cubicBezTo>
                    <a:pt x="1144" y="735"/>
                    <a:pt x="1151" y="735"/>
                    <a:pt x="1156" y="730"/>
                  </a:cubicBezTo>
                  <a:lnTo>
                    <a:pt x="1156" y="730"/>
                  </a:lnTo>
                  <a:lnTo>
                    <a:pt x="1151" y="735"/>
                  </a:lnTo>
                  <a:lnTo>
                    <a:pt x="1134" y="747"/>
                  </a:lnTo>
                  <a:lnTo>
                    <a:pt x="1139" y="741"/>
                  </a:lnTo>
                  <a:lnTo>
                    <a:pt x="1139" y="741"/>
                  </a:lnTo>
                  <a:cubicBezTo>
                    <a:pt x="935" y="859"/>
                    <a:pt x="757" y="945"/>
                    <a:pt x="608" y="977"/>
                  </a:cubicBezTo>
                  <a:cubicBezTo>
                    <a:pt x="618" y="1171"/>
                    <a:pt x="672" y="1342"/>
                    <a:pt x="720" y="1493"/>
                  </a:cubicBezTo>
                  <a:cubicBezTo>
                    <a:pt x="725" y="1503"/>
                    <a:pt x="725" y="1515"/>
                    <a:pt x="732" y="1525"/>
                  </a:cubicBezTo>
                  <a:cubicBezTo>
                    <a:pt x="839" y="1858"/>
                    <a:pt x="828" y="1885"/>
                    <a:pt x="737" y="1982"/>
                  </a:cubicBezTo>
                  <a:cubicBezTo>
                    <a:pt x="1" y="2772"/>
                    <a:pt x="38" y="3680"/>
                    <a:pt x="70" y="4560"/>
                  </a:cubicBezTo>
                  <a:cubicBezTo>
                    <a:pt x="87" y="4878"/>
                    <a:pt x="97" y="5210"/>
                    <a:pt x="80" y="5554"/>
                  </a:cubicBezTo>
                  <a:cubicBezTo>
                    <a:pt x="65" y="5790"/>
                    <a:pt x="209" y="6006"/>
                    <a:pt x="430" y="6086"/>
                  </a:cubicBezTo>
                  <a:cubicBezTo>
                    <a:pt x="489" y="6108"/>
                    <a:pt x="548" y="6118"/>
                    <a:pt x="613" y="6118"/>
                  </a:cubicBezTo>
                  <a:cubicBezTo>
                    <a:pt x="779" y="6118"/>
                    <a:pt x="940" y="6038"/>
                    <a:pt x="1042" y="5899"/>
                  </a:cubicBezTo>
                  <a:cubicBezTo>
                    <a:pt x="1892" y="4749"/>
                    <a:pt x="2337" y="3685"/>
                    <a:pt x="2401" y="2648"/>
                  </a:cubicBezTo>
                  <a:cubicBezTo>
                    <a:pt x="2413" y="2487"/>
                    <a:pt x="2472" y="2282"/>
                    <a:pt x="2537" y="2068"/>
                  </a:cubicBezTo>
                  <a:cubicBezTo>
                    <a:pt x="2666" y="1638"/>
                    <a:pt x="2837" y="1042"/>
                    <a:pt x="2611" y="457"/>
                  </a:cubicBezTo>
                  <a:cubicBezTo>
                    <a:pt x="2552" y="300"/>
                    <a:pt x="2461" y="150"/>
                    <a:pt x="233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0"/>
            <p:cNvSpPr/>
            <p:nvPr/>
          </p:nvSpPr>
          <p:spPr>
            <a:xfrm>
              <a:off x="322350" y="972150"/>
              <a:ext cx="1107875" cy="919625"/>
            </a:xfrm>
            <a:custGeom>
              <a:rect b="b" l="l" r="r" t="t"/>
              <a:pathLst>
                <a:path extrusionOk="0" h="36785" w="44315">
                  <a:moveTo>
                    <a:pt x="16427" y="6431"/>
                  </a:moveTo>
                  <a:cubicBezTo>
                    <a:pt x="16428" y="6431"/>
                    <a:pt x="16429" y="6431"/>
                    <a:pt x="16430" y="6431"/>
                  </a:cubicBezTo>
                  <a:lnTo>
                    <a:pt x="16430" y="6431"/>
                  </a:lnTo>
                  <a:cubicBezTo>
                    <a:pt x="16429" y="6431"/>
                    <a:pt x="16428" y="6431"/>
                    <a:pt x="16427" y="6431"/>
                  </a:cubicBezTo>
                  <a:close/>
                  <a:moveTo>
                    <a:pt x="10669" y="1"/>
                  </a:moveTo>
                  <a:cubicBezTo>
                    <a:pt x="10347" y="156"/>
                    <a:pt x="10025" y="478"/>
                    <a:pt x="9852" y="1118"/>
                  </a:cubicBezTo>
                  <a:cubicBezTo>
                    <a:pt x="9304" y="3170"/>
                    <a:pt x="8510" y="5190"/>
                    <a:pt x="7736" y="7140"/>
                  </a:cubicBezTo>
                  <a:cubicBezTo>
                    <a:pt x="7134" y="8665"/>
                    <a:pt x="6511" y="10245"/>
                    <a:pt x="6001" y="11841"/>
                  </a:cubicBezTo>
                  <a:cubicBezTo>
                    <a:pt x="5334" y="13941"/>
                    <a:pt x="4179" y="15843"/>
                    <a:pt x="3062" y="17685"/>
                  </a:cubicBezTo>
                  <a:cubicBezTo>
                    <a:pt x="2579" y="18476"/>
                    <a:pt x="2084" y="19292"/>
                    <a:pt x="1627" y="20114"/>
                  </a:cubicBezTo>
                  <a:lnTo>
                    <a:pt x="1605" y="20152"/>
                  </a:lnTo>
                  <a:cubicBezTo>
                    <a:pt x="982" y="21290"/>
                    <a:pt x="489" y="22188"/>
                    <a:pt x="918" y="23563"/>
                  </a:cubicBezTo>
                  <a:cubicBezTo>
                    <a:pt x="935" y="23606"/>
                    <a:pt x="854" y="23745"/>
                    <a:pt x="789" y="23859"/>
                  </a:cubicBezTo>
                  <a:cubicBezTo>
                    <a:pt x="703" y="24008"/>
                    <a:pt x="606" y="24176"/>
                    <a:pt x="558" y="24385"/>
                  </a:cubicBezTo>
                  <a:lnTo>
                    <a:pt x="499" y="24610"/>
                  </a:lnTo>
                  <a:cubicBezTo>
                    <a:pt x="231" y="25652"/>
                    <a:pt x="0" y="26555"/>
                    <a:pt x="494" y="27308"/>
                  </a:cubicBezTo>
                  <a:cubicBezTo>
                    <a:pt x="580" y="27442"/>
                    <a:pt x="687" y="27560"/>
                    <a:pt x="811" y="27667"/>
                  </a:cubicBezTo>
                  <a:cubicBezTo>
                    <a:pt x="967" y="27538"/>
                    <a:pt x="1166" y="27464"/>
                    <a:pt x="1402" y="27442"/>
                  </a:cubicBezTo>
                  <a:cubicBezTo>
                    <a:pt x="1714" y="27625"/>
                    <a:pt x="2143" y="27764"/>
                    <a:pt x="2740" y="27861"/>
                  </a:cubicBezTo>
                  <a:cubicBezTo>
                    <a:pt x="3519" y="27990"/>
                    <a:pt x="4270" y="28290"/>
                    <a:pt x="5039" y="28505"/>
                  </a:cubicBezTo>
                  <a:cubicBezTo>
                    <a:pt x="10432" y="30031"/>
                    <a:pt x="15837" y="31518"/>
                    <a:pt x="21262" y="32921"/>
                  </a:cubicBezTo>
                  <a:cubicBezTo>
                    <a:pt x="21381" y="33018"/>
                    <a:pt x="21478" y="33120"/>
                    <a:pt x="21552" y="33238"/>
                  </a:cubicBezTo>
                  <a:cubicBezTo>
                    <a:pt x="21649" y="33174"/>
                    <a:pt x="21768" y="33120"/>
                    <a:pt x="21902" y="33088"/>
                  </a:cubicBezTo>
                  <a:cubicBezTo>
                    <a:pt x="26270" y="34216"/>
                    <a:pt x="36687" y="36779"/>
                    <a:pt x="36724" y="36784"/>
                  </a:cubicBezTo>
                  <a:cubicBezTo>
                    <a:pt x="36714" y="36747"/>
                    <a:pt x="37299" y="31089"/>
                    <a:pt x="37852" y="28994"/>
                  </a:cubicBezTo>
                  <a:cubicBezTo>
                    <a:pt x="38217" y="27598"/>
                    <a:pt x="38229" y="26093"/>
                    <a:pt x="38873" y="24771"/>
                  </a:cubicBezTo>
                  <a:cubicBezTo>
                    <a:pt x="38921" y="24573"/>
                    <a:pt x="38996" y="24385"/>
                    <a:pt x="39131" y="24196"/>
                  </a:cubicBezTo>
                  <a:cubicBezTo>
                    <a:pt x="39206" y="24089"/>
                    <a:pt x="39318" y="24025"/>
                    <a:pt x="39432" y="23966"/>
                  </a:cubicBezTo>
                  <a:cubicBezTo>
                    <a:pt x="39560" y="23891"/>
                    <a:pt x="39625" y="23810"/>
                    <a:pt x="39662" y="23725"/>
                  </a:cubicBezTo>
                  <a:cubicBezTo>
                    <a:pt x="39625" y="23294"/>
                    <a:pt x="39506" y="22854"/>
                    <a:pt x="39893" y="22493"/>
                  </a:cubicBezTo>
                  <a:cubicBezTo>
                    <a:pt x="39893" y="22564"/>
                    <a:pt x="39898" y="22634"/>
                    <a:pt x="39905" y="22703"/>
                  </a:cubicBezTo>
                  <a:cubicBezTo>
                    <a:pt x="39942" y="22634"/>
                    <a:pt x="39980" y="22564"/>
                    <a:pt x="40012" y="22493"/>
                  </a:cubicBezTo>
                  <a:cubicBezTo>
                    <a:pt x="39980" y="22483"/>
                    <a:pt x="39947" y="22473"/>
                    <a:pt x="39920" y="22456"/>
                  </a:cubicBezTo>
                  <a:cubicBezTo>
                    <a:pt x="39856" y="22262"/>
                    <a:pt x="39796" y="22074"/>
                    <a:pt x="39737" y="21881"/>
                  </a:cubicBezTo>
                  <a:cubicBezTo>
                    <a:pt x="39705" y="21870"/>
                    <a:pt x="39679" y="21860"/>
                    <a:pt x="39647" y="21849"/>
                  </a:cubicBezTo>
                  <a:cubicBezTo>
                    <a:pt x="39453" y="21791"/>
                    <a:pt x="39147" y="21731"/>
                    <a:pt x="39018" y="21548"/>
                  </a:cubicBezTo>
                  <a:cubicBezTo>
                    <a:pt x="38926" y="21419"/>
                    <a:pt x="38899" y="21258"/>
                    <a:pt x="38911" y="21097"/>
                  </a:cubicBezTo>
                  <a:cubicBezTo>
                    <a:pt x="38765" y="20796"/>
                    <a:pt x="38884" y="20554"/>
                    <a:pt x="39104" y="20328"/>
                  </a:cubicBezTo>
                  <a:cubicBezTo>
                    <a:pt x="39136" y="20249"/>
                    <a:pt x="39169" y="20167"/>
                    <a:pt x="39196" y="20092"/>
                  </a:cubicBezTo>
                  <a:cubicBezTo>
                    <a:pt x="39404" y="19517"/>
                    <a:pt x="39603" y="18873"/>
                    <a:pt x="39958" y="18367"/>
                  </a:cubicBezTo>
                  <a:cubicBezTo>
                    <a:pt x="40146" y="18094"/>
                    <a:pt x="40371" y="17879"/>
                    <a:pt x="40640" y="17680"/>
                  </a:cubicBezTo>
                  <a:cubicBezTo>
                    <a:pt x="41150" y="17315"/>
                    <a:pt x="41510" y="16971"/>
                    <a:pt x="41817" y="16418"/>
                  </a:cubicBezTo>
                  <a:cubicBezTo>
                    <a:pt x="42097" y="15924"/>
                    <a:pt x="42354" y="15414"/>
                    <a:pt x="42692" y="14957"/>
                  </a:cubicBezTo>
                  <a:cubicBezTo>
                    <a:pt x="42982" y="14570"/>
                    <a:pt x="43321" y="14231"/>
                    <a:pt x="43612" y="13834"/>
                  </a:cubicBezTo>
                  <a:cubicBezTo>
                    <a:pt x="43605" y="13829"/>
                    <a:pt x="43600" y="13823"/>
                    <a:pt x="43600" y="13823"/>
                  </a:cubicBezTo>
                  <a:cubicBezTo>
                    <a:pt x="43647" y="13719"/>
                    <a:pt x="43688" y="13591"/>
                    <a:pt x="43787" y="13591"/>
                  </a:cubicBezTo>
                  <a:cubicBezTo>
                    <a:pt x="43791" y="13591"/>
                    <a:pt x="43795" y="13591"/>
                    <a:pt x="43799" y="13592"/>
                  </a:cubicBezTo>
                  <a:cubicBezTo>
                    <a:pt x="43826" y="13559"/>
                    <a:pt x="43858" y="13527"/>
                    <a:pt x="43885" y="13495"/>
                  </a:cubicBezTo>
                  <a:cubicBezTo>
                    <a:pt x="43869" y="13318"/>
                    <a:pt x="43992" y="13210"/>
                    <a:pt x="44175" y="13130"/>
                  </a:cubicBezTo>
                  <a:cubicBezTo>
                    <a:pt x="44175" y="13130"/>
                    <a:pt x="44175" y="13135"/>
                    <a:pt x="44180" y="13135"/>
                  </a:cubicBezTo>
                  <a:cubicBezTo>
                    <a:pt x="44229" y="13066"/>
                    <a:pt x="44277" y="12991"/>
                    <a:pt x="44314" y="12915"/>
                  </a:cubicBezTo>
                  <a:lnTo>
                    <a:pt x="44314" y="12915"/>
                  </a:lnTo>
                  <a:cubicBezTo>
                    <a:pt x="44277" y="12964"/>
                    <a:pt x="44239" y="13017"/>
                    <a:pt x="44192" y="13066"/>
                  </a:cubicBezTo>
                  <a:cubicBezTo>
                    <a:pt x="44197" y="12738"/>
                    <a:pt x="44197" y="12404"/>
                    <a:pt x="44202" y="12077"/>
                  </a:cubicBezTo>
                  <a:cubicBezTo>
                    <a:pt x="44024" y="11856"/>
                    <a:pt x="43756" y="11754"/>
                    <a:pt x="43483" y="11551"/>
                  </a:cubicBezTo>
                  <a:cubicBezTo>
                    <a:pt x="43450" y="11529"/>
                    <a:pt x="43423" y="11497"/>
                    <a:pt x="43396" y="11470"/>
                  </a:cubicBezTo>
                  <a:cubicBezTo>
                    <a:pt x="43079" y="11357"/>
                    <a:pt x="42923" y="11083"/>
                    <a:pt x="42875" y="10702"/>
                  </a:cubicBezTo>
                  <a:cubicBezTo>
                    <a:pt x="42784" y="10514"/>
                    <a:pt x="42697" y="10326"/>
                    <a:pt x="42601" y="10148"/>
                  </a:cubicBezTo>
                  <a:cubicBezTo>
                    <a:pt x="42596" y="10138"/>
                    <a:pt x="42590" y="10122"/>
                    <a:pt x="42585" y="10111"/>
                  </a:cubicBezTo>
                  <a:cubicBezTo>
                    <a:pt x="40087" y="9681"/>
                    <a:pt x="37674" y="8908"/>
                    <a:pt x="35214" y="8343"/>
                  </a:cubicBezTo>
                  <a:cubicBezTo>
                    <a:pt x="34636" y="8213"/>
                    <a:pt x="34052" y="7965"/>
                    <a:pt x="33455" y="7965"/>
                  </a:cubicBezTo>
                  <a:cubicBezTo>
                    <a:pt x="33115" y="7965"/>
                    <a:pt x="32771" y="8046"/>
                    <a:pt x="32420" y="8273"/>
                  </a:cubicBezTo>
                  <a:cubicBezTo>
                    <a:pt x="32346" y="8323"/>
                    <a:pt x="32248" y="8352"/>
                    <a:pt x="32144" y="8352"/>
                  </a:cubicBezTo>
                  <a:cubicBezTo>
                    <a:pt x="31958" y="8352"/>
                    <a:pt x="31754" y="8260"/>
                    <a:pt x="31636" y="8042"/>
                  </a:cubicBezTo>
                  <a:cubicBezTo>
                    <a:pt x="31594" y="8037"/>
                    <a:pt x="31551" y="8035"/>
                    <a:pt x="31507" y="8035"/>
                  </a:cubicBezTo>
                  <a:cubicBezTo>
                    <a:pt x="31376" y="8035"/>
                    <a:pt x="31240" y="8053"/>
                    <a:pt x="31109" y="8053"/>
                  </a:cubicBezTo>
                  <a:cubicBezTo>
                    <a:pt x="30907" y="8053"/>
                    <a:pt x="30716" y="8009"/>
                    <a:pt x="30573" y="7785"/>
                  </a:cubicBezTo>
                  <a:cubicBezTo>
                    <a:pt x="30230" y="7882"/>
                    <a:pt x="29887" y="7915"/>
                    <a:pt x="29544" y="7915"/>
                  </a:cubicBezTo>
                  <a:cubicBezTo>
                    <a:pt x="28993" y="7915"/>
                    <a:pt x="28442" y="7829"/>
                    <a:pt x="27892" y="7779"/>
                  </a:cubicBezTo>
                  <a:cubicBezTo>
                    <a:pt x="27554" y="8237"/>
                    <a:pt x="27183" y="8392"/>
                    <a:pt x="26796" y="8392"/>
                  </a:cubicBezTo>
                  <a:cubicBezTo>
                    <a:pt x="26382" y="8392"/>
                    <a:pt x="25950" y="8215"/>
                    <a:pt x="25517" y="8037"/>
                  </a:cubicBezTo>
                  <a:lnTo>
                    <a:pt x="25517" y="8053"/>
                  </a:lnTo>
                  <a:lnTo>
                    <a:pt x="25502" y="8037"/>
                  </a:lnTo>
                  <a:lnTo>
                    <a:pt x="25502" y="8037"/>
                  </a:lnTo>
                  <a:cubicBezTo>
                    <a:pt x="25507" y="8048"/>
                    <a:pt x="25517" y="8053"/>
                    <a:pt x="25517" y="8053"/>
                  </a:cubicBezTo>
                  <a:cubicBezTo>
                    <a:pt x="25254" y="7951"/>
                    <a:pt x="25066" y="7774"/>
                    <a:pt x="24964" y="7511"/>
                  </a:cubicBezTo>
                  <a:cubicBezTo>
                    <a:pt x="24674" y="7516"/>
                    <a:pt x="24389" y="7516"/>
                    <a:pt x="24099" y="7516"/>
                  </a:cubicBezTo>
                  <a:cubicBezTo>
                    <a:pt x="24072" y="7489"/>
                    <a:pt x="24040" y="7467"/>
                    <a:pt x="24014" y="7452"/>
                  </a:cubicBezTo>
                  <a:cubicBezTo>
                    <a:pt x="23954" y="7415"/>
                    <a:pt x="23890" y="7388"/>
                    <a:pt x="23826" y="7376"/>
                  </a:cubicBezTo>
                  <a:cubicBezTo>
                    <a:pt x="23793" y="7371"/>
                    <a:pt x="23761" y="7366"/>
                    <a:pt x="23729" y="7366"/>
                  </a:cubicBezTo>
                  <a:cubicBezTo>
                    <a:pt x="23713" y="7365"/>
                    <a:pt x="23698" y="7364"/>
                    <a:pt x="23682" y="7364"/>
                  </a:cubicBezTo>
                  <a:cubicBezTo>
                    <a:pt x="23457" y="7364"/>
                    <a:pt x="23220" y="7449"/>
                    <a:pt x="22997" y="7449"/>
                  </a:cubicBezTo>
                  <a:cubicBezTo>
                    <a:pt x="22843" y="7449"/>
                    <a:pt x="22696" y="7409"/>
                    <a:pt x="22563" y="7274"/>
                  </a:cubicBezTo>
                  <a:cubicBezTo>
                    <a:pt x="20554" y="6706"/>
                    <a:pt x="18450" y="6887"/>
                    <a:pt x="16430" y="6431"/>
                  </a:cubicBezTo>
                  <a:lnTo>
                    <a:pt x="16430" y="6431"/>
                  </a:lnTo>
                  <a:cubicBezTo>
                    <a:pt x="16433" y="6433"/>
                    <a:pt x="16434" y="6437"/>
                    <a:pt x="16439" y="6441"/>
                  </a:cubicBezTo>
                  <a:cubicBezTo>
                    <a:pt x="16372" y="6451"/>
                    <a:pt x="16308" y="6457"/>
                    <a:pt x="16247" y="6457"/>
                  </a:cubicBezTo>
                  <a:cubicBezTo>
                    <a:pt x="15857" y="6457"/>
                    <a:pt x="15572" y="6253"/>
                    <a:pt x="15358" y="5910"/>
                  </a:cubicBezTo>
                  <a:cubicBezTo>
                    <a:pt x="15182" y="5900"/>
                    <a:pt x="15090" y="5808"/>
                    <a:pt x="15085" y="5630"/>
                  </a:cubicBezTo>
                  <a:cubicBezTo>
                    <a:pt x="14526" y="4997"/>
                    <a:pt x="14800" y="4212"/>
                    <a:pt x="14870" y="3540"/>
                  </a:cubicBezTo>
                  <a:cubicBezTo>
                    <a:pt x="14929" y="2972"/>
                    <a:pt x="14719" y="2451"/>
                    <a:pt x="14816" y="1908"/>
                  </a:cubicBezTo>
                  <a:lnTo>
                    <a:pt x="14816" y="1908"/>
                  </a:lnTo>
                  <a:cubicBezTo>
                    <a:pt x="14723" y="1932"/>
                    <a:pt x="14634" y="1945"/>
                    <a:pt x="14550" y="1945"/>
                  </a:cubicBezTo>
                  <a:cubicBezTo>
                    <a:pt x="14339" y="1945"/>
                    <a:pt x="14160" y="1860"/>
                    <a:pt x="14021" y="1645"/>
                  </a:cubicBezTo>
                  <a:cubicBezTo>
                    <a:pt x="13979" y="1649"/>
                    <a:pt x="13937" y="1651"/>
                    <a:pt x="13897" y="1651"/>
                  </a:cubicBezTo>
                  <a:cubicBezTo>
                    <a:pt x="13210" y="1651"/>
                    <a:pt x="12840" y="1035"/>
                    <a:pt x="12313" y="736"/>
                  </a:cubicBezTo>
                  <a:cubicBezTo>
                    <a:pt x="11996" y="549"/>
                    <a:pt x="11706" y="441"/>
                    <a:pt x="11453" y="403"/>
                  </a:cubicBezTo>
                  <a:cubicBezTo>
                    <a:pt x="11211" y="264"/>
                    <a:pt x="10970" y="140"/>
                    <a:pt x="10722" y="27"/>
                  </a:cubicBezTo>
                  <a:cubicBezTo>
                    <a:pt x="10707" y="16"/>
                    <a:pt x="10690" y="6"/>
                    <a:pt x="1066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0"/>
            <p:cNvSpPr/>
            <p:nvPr/>
          </p:nvSpPr>
          <p:spPr>
            <a:xfrm>
              <a:off x="732625" y="1132775"/>
              <a:ext cx="425" cy="275"/>
            </a:xfrm>
            <a:custGeom>
              <a:rect b="b" l="l" r="r" t="t"/>
              <a:pathLst>
                <a:path extrusionOk="0" h="11" w="17">
                  <a:moveTo>
                    <a:pt x="1" y="1"/>
                  </a:moveTo>
                  <a:cubicBezTo>
                    <a:pt x="1" y="1"/>
                    <a:pt x="6" y="6"/>
                    <a:pt x="16" y="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0"/>
            <p:cNvSpPr/>
            <p:nvPr/>
          </p:nvSpPr>
          <p:spPr>
            <a:xfrm>
              <a:off x="1572700" y="777150"/>
              <a:ext cx="1386975" cy="838925"/>
            </a:xfrm>
            <a:custGeom>
              <a:rect b="b" l="l" r="r" t="t"/>
              <a:pathLst>
                <a:path extrusionOk="0" h="33557" w="55479">
                  <a:moveTo>
                    <a:pt x="920" y="1"/>
                  </a:moveTo>
                  <a:lnTo>
                    <a:pt x="920" y="16"/>
                  </a:lnTo>
                  <a:cubicBezTo>
                    <a:pt x="715" y="2014"/>
                    <a:pt x="0" y="3986"/>
                    <a:pt x="253" y="6006"/>
                  </a:cubicBezTo>
                  <a:cubicBezTo>
                    <a:pt x="425" y="6479"/>
                    <a:pt x="662" y="6956"/>
                    <a:pt x="774" y="7452"/>
                  </a:cubicBezTo>
                  <a:cubicBezTo>
                    <a:pt x="1215" y="7774"/>
                    <a:pt x="1145" y="8101"/>
                    <a:pt x="801" y="8429"/>
                  </a:cubicBezTo>
                  <a:cubicBezTo>
                    <a:pt x="747" y="8885"/>
                    <a:pt x="689" y="9326"/>
                    <a:pt x="940" y="9761"/>
                  </a:cubicBezTo>
                  <a:cubicBezTo>
                    <a:pt x="952" y="9772"/>
                    <a:pt x="962" y="9788"/>
                    <a:pt x="973" y="9805"/>
                  </a:cubicBezTo>
                  <a:cubicBezTo>
                    <a:pt x="1134" y="9922"/>
                    <a:pt x="1247" y="10073"/>
                    <a:pt x="1306" y="10256"/>
                  </a:cubicBezTo>
                  <a:cubicBezTo>
                    <a:pt x="1441" y="10400"/>
                    <a:pt x="1585" y="10534"/>
                    <a:pt x="1736" y="10670"/>
                  </a:cubicBezTo>
                  <a:cubicBezTo>
                    <a:pt x="2316" y="11169"/>
                    <a:pt x="2778" y="11647"/>
                    <a:pt x="3047" y="12378"/>
                  </a:cubicBezTo>
                  <a:cubicBezTo>
                    <a:pt x="3288" y="13028"/>
                    <a:pt x="3439" y="13758"/>
                    <a:pt x="3895" y="14285"/>
                  </a:cubicBezTo>
                  <a:cubicBezTo>
                    <a:pt x="3997" y="14441"/>
                    <a:pt x="4153" y="14558"/>
                    <a:pt x="4438" y="14747"/>
                  </a:cubicBezTo>
                  <a:cubicBezTo>
                    <a:pt x="4798" y="15004"/>
                    <a:pt x="5158" y="15240"/>
                    <a:pt x="5400" y="15547"/>
                  </a:cubicBezTo>
                  <a:cubicBezTo>
                    <a:pt x="5443" y="15569"/>
                    <a:pt x="5480" y="15590"/>
                    <a:pt x="5517" y="15612"/>
                  </a:cubicBezTo>
                  <a:cubicBezTo>
                    <a:pt x="5631" y="15671"/>
                    <a:pt x="5738" y="15741"/>
                    <a:pt x="5835" y="15810"/>
                  </a:cubicBezTo>
                  <a:cubicBezTo>
                    <a:pt x="5943" y="16078"/>
                    <a:pt x="5980" y="16363"/>
                    <a:pt x="5948" y="16681"/>
                  </a:cubicBezTo>
                  <a:cubicBezTo>
                    <a:pt x="5878" y="16745"/>
                    <a:pt x="5787" y="16809"/>
                    <a:pt x="5673" y="16874"/>
                  </a:cubicBezTo>
                  <a:cubicBezTo>
                    <a:pt x="5749" y="16638"/>
                    <a:pt x="5749" y="16450"/>
                    <a:pt x="5700" y="16299"/>
                  </a:cubicBezTo>
                  <a:lnTo>
                    <a:pt x="5700" y="16299"/>
                  </a:lnTo>
                  <a:cubicBezTo>
                    <a:pt x="5711" y="16401"/>
                    <a:pt x="5711" y="16504"/>
                    <a:pt x="5700" y="16621"/>
                  </a:cubicBezTo>
                  <a:cubicBezTo>
                    <a:pt x="5690" y="16740"/>
                    <a:pt x="5673" y="16852"/>
                    <a:pt x="5653" y="16971"/>
                  </a:cubicBezTo>
                  <a:cubicBezTo>
                    <a:pt x="5690" y="17142"/>
                    <a:pt x="5700" y="17298"/>
                    <a:pt x="5550" y="17379"/>
                  </a:cubicBezTo>
                  <a:cubicBezTo>
                    <a:pt x="5363" y="18061"/>
                    <a:pt x="5051" y="18716"/>
                    <a:pt x="4895" y="19398"/>
                  </a:cubicBezTo>
                  <a:cubicBezTo>
                    <a:pt x="4803" y="19792"/>
                    <a:pt x="4739" y="20189"/>
                    <a:pt x="4728" y="20591"/>
                  </a:cubicBezTo>
                  <a:cubicBezTo>
                    <a:pt x="4744" y="20662"/>
                    <a:pt x="4766" y="20726"/>
                    <a:pt x="4798" y="20796"/>
                  </a:cubicBezTo>
                  <a:cubicBezTo>
                    <a:pt x="4771" y="20752"/>
                    <a:pt x="4750" y="20715"/>
                    <a:pt x="4728" y="20672"/>
                  </a:cubicBezTo>
                  <a:lnTo>
                    <a:pt x="4728" y="20710"/>
                  </a:lnTo>
                  <a:cubicBezTo>
                    <a:pt x="4728" y="20855"/>
                    <a:pt x="4674" y="21005"/>
                    <a:pt x="4535" y="21075"/>
                  </a:cubicBezTo>
                  <a:cubicBezTo>
                    <a:pt x="4314" y="21188"/>
                    <a:pt x="3950" y="21446"/>
                    <a:pt x="3766" y="21741"/>
                  </a:cubicBezTo>
                  <a:lnTo>
                    <a:pt x="3766" y="22386"/>
                  </a:lnTo>
                  <a:cubicBezTo>
                    <a:pt x="3794" y="22418"/>
                    <a:pt x="3826" y="22450"/>
                    <a:pt x="3863" y="22482"/>
                  </a:cubicBezTo>
                  <a:cubicBezTo>
                    <a:pt x="4071" y="22657"/>
                    <a:pt x="4303" y="22717"/>
                    <a:pt x="4542" y="22717"/>
                  </a:cubicBezTo>
                  <a:cubicBezTo>
                    <a:pt x="4804" y="22717"/>
                    <a:pt x="5074" y="22644"/>
                    <a:pt x="5330" y="22569"/>
                  </a:cubicBezTo>
                  <a:cubicBezTo>
                    <a:pt x="5552" y="22507"/>
                    <a:pt x="5808" y="22434"/>
                    <a:pt x="6052" y="22434"/>
                  </a:cubicBezTo>
                  <a:cubicBezTo>
                    <a:pt x="6062" y="22434"/>
                    <a:pt x="6072" y="22435"/>
                    <a:pt x="6082" y="22435"/>
                  </a:cubicBezTo>
                  <a:cubicBezTo>
                    <a:pt x="6141" y="22370"/>
                    <a:pt x="6201" y="22311"/>
                    <a:pt x="6276" y="22230"/>
                  </a:cubicBezTo>
                  <a:cubicBezTo>
                    <a:pt x="6399" y="22289"/>
                    <a:pt x="6555" y="22311"/>
                    <a:pt x="6598" y="22391"/>
                  </a:cubicBezTo>
                  <a:cubicBezTo>
                    <a:pt x="6640" y="22467"/>
                    <a:pt x="6620" y="22557"/>
                    <a:pt x="6523" y="22569"/>
                  </a:cubicBezTo>
                  <a:cubicBezTo>
                    <a:pt x="6544" y="22584"/>
                    <a:pt x="6571" y="22596"/>
                    <a:pt x="6593" y="22611"/>
                  </a:cubicBezTo>
                  <a:cubicBezTo>
                    <a:pt x="7592" y="23466"/>
                    <a:pt x="7377" y="25110"/>
                    <a:pt x="7382" y="26281"/>
                  </a:cubicBezTo>
                  <a:cubicBezTo>
                    <a:pt x="7382" y="27533"/>
                    <a:pt x="7694" y="28810"/>
                    <a:pt x="8167" y="29971"/>
                  </a:cubicBezTo>
                  <a:cubicBezTo>
                    <a:pt x="8430" y="30610"/>
                    <a:pt x="8757" y="31352"/>
                    <a:pt x="9311" y="31798"/>
                  </a:cubicBezTo>
                  <a:cubicBezTo>
                    <a:pt x="9595" y="32027"/>
                    <a:pt x="9884" y="32102"/>
                    <a:pt x="10178" y="32102"/>
                  </a:cubicBezTo>
                  <a:cubicBezTo>
                    <a:pt x="10256" y="32102"/>
                    <a:pt x="10333" y="32097"/>
                    <a:pt x="10412" y="32088"/>
                  </a:cubicBezTo>
                  <a:cubicBezTo>
                    <a:pt x="10717" y="31828"/>
                    <a:pt x="11035" y="31750"/>
                    <a:pt x="11353" y="31750"/>
                  </a:cubicBezTo>
                  <a:cubicBezTo>
                    <a:pt x="11832" y="31750"/>
                    <a:pt x="12311" y="31927"/>
                    <a:pt x="12749" y="31927"/>
                  </a:cubicBezTo>
                  <a:cubicBezTo>
                    <a:pt x="12842" y="31927"/>
                    <a:pt x="12933" y="31919"/>
                    <a:pt x="13023" y="31900"/>
                  </a:cubicBezTo>
                  <a:lnTo>
                    <a:pt x="13023" y="31900"/>
                  </a:lnTo>
                  <a:cubicBezTo>
                    <a:pt x="13002" y="31916"/>
                    <a:pt x="12975" y="31927"/>
                    <a:pt x="12948" y="31944"/>
                  </a:cubicBezTo>
                  <a:cubicBezTo>
                    <a:pt x="13028" y="31944"/>
                    <a:pt x="13114" y="31944"/>
                    <a:pt x="13195" y="31937"/>
                  </a:cubicBezTo>
                  <a:lnTo>
                    <a:pt x="13233" y="31937"/>
                  </a:lnTo>
                  <a:cubicBezTo>
                    <a:pt x="13206" y="31922"/>
                    <a:pt x="13184" y="31905"/>
                    <a:pt x="13163" y="31884"/>
                  </a:cubicBezTo>
                  <a:lnTo>
                    <a:pt x="13163" y="31884"/>
                  </a:lnTo>
                  <a:cubicBezTo>
                    <a:pt x="13208" y="31888"/>
                    <a:pt x="13253" y="31889"/>
                    <a:pt x="13299" y="31889"/>
                  </a:cubicBezTo>
                  <a:cubicBezTo>
                    <a:pt x="13578" y="31889"/>
                    <a:pt x="13865" y="31836"/>
                    <a:pt x="14144" y="31836"/>
                  </a:cubicBezTo>
                  <a:cubicBezTo>
                    <a:pt x="14410" y="31836"/>
                    <a:pt x="14669" y="31884"/>
                    <a:pt x="14909" y="32072"/>
                  </a:cubicBezTo>
                  <a:cubicBezTo>
                    <a:pt x="15161" y="32122"/>
                    <a:pt x="15414" y="32163"/>
                    <a:pt x="15655" y="32163"/>
                  </a:cubicBezTo>
                  <a:cubicBezTo>
                    <a:pt x="16063" y="32163"/>
                    <a:pt x="16437" y="32047"/>
                    <a:pt x="16714" y="31659"/>
                  </a:cubicBezTo>
                  <a:cubicBezTo>
                    <a:pt x="16843" y="31476"/>
                    <a:pt x="16977" y="31374"/>
                    <a:pt x="17106" y="31331"/>
                  </a:cubicBezTo>
                  <a:cubicBezTo>
                    <a:pt x="17240" y="31207"/>
                    <a:pt x="17353" y="31143"/>
                    <a:pt x="17455" y="31126"/>
                  </a:cubicBezTo>
                  <a:cubicBezTo>
                    <a:pt x="17515" y="31138"/>
                    <a:pt x="17573" y="31153"/>
                    <a:pt x="17632" y="31170"/>
                  </a:cubicBezTo>
                  <a:cubicBezTo>
                    <a:pt x="17740" y="31245"/>
                    <a:pt x="17820" y="31406"/>
                    <a:pt x="17879" y="31653"/>
                  </a:cubicBezTo>
                  <a:cubicBezTo>
                    <a:pt x="18148" y="31927"/>
                    <a:pt x="18390" y="32298"/>
                    <a:pt x="18583" y="32566"/>
                  </a:cubicBezTo>
                  <a:cubicBezTo>
                    <a:pt x="18611" y="32604"/>
                    <a:pt x="18631" y="32641"/>
                    <a:pt x="18658" y="32673"/>
                  </a:cubicBezTo>
                  <a:cubicBezTo>
                    <a:pt x="19030" y="32078"/>
                    <a:pt x="18981" y="31379"/>
                    <a:pt x="19050" y="30707"/>
                  </a:cubicBezTo>
                  <a:cubicBezTo>
                    <a:pt x="19117" y="30050"/>
                    <a:pt x="19379" y="29722"/>
                    <a:pt x="19993" y="29722"/>
                  </a:cubicBezTo>
                  <a:cubicBezTo>
                    <a:pt x="20077" y="29722"/>
                    <a:pt x="20167" y="29728"/>
                    <a:pt x="20265" y="29740"/>
                  </a:cubicBezTo>
                  <a:cubicBezTo>
                    <a:pt x="24272" y="30246"/>
                    <a:pt x="28280" y="30707"/>
                    <a:pt x="32288" y="31185"/>
                  </a:cubicBezTo>
                  <a:cubicBezTo>
                    <a:pt x="36424" y="31679"/>
                    <a:pt x="40561" y="32185"/>
                    <a:pt x="44703" y="32668"/>
                  </a:cubicBezTo>
                  <a:cubicBezTo>
                    <a:pt x="47212" y="32963"/>
                    <a:pt x="49731" y="33211"/>
                    <a:pt x="52240" y="33533"/>
                  </a:cubicBezTo>
                  <a:cubicBezTo>
                    <a:pt x="52364" y="33548"/>
                    <a:pt x="52476" y="33557"/>
                    <a:pt x="52576" y="33557"/>
                  </a:cubicBezTo>
                  <a:cubicBezTo>
                    <a:pt x="52696" y="33557"/>
                    <a:pt x="52799" y="33544"/>
                    <a:pt x="52885" y="33511"/>
                  </a:cubicBezTo>
                  <a:cubicBezTo>
                    <a:pt x="52917" y="33528"/>
                    <a:pt x="52944" y="33538"/>
                    <a:pt x="52976" y="33555"/>
                  </a:cubicBezTo>
                  <a:cubicBezTo>
                    <a:pt x="52976" y="33523"/>
                    <a:pt x="52981" y="33491"/>
                    <a:pt x="52981" y="33459"/>
                  </a:cubicBezTo>
                  <a:cubicBezTo>
                    <a:pt x="53137" y="33355"/>
                    <a:pt x="53217" y="33146"/>
                    <a:pt x="53234" y="32782"/>
                  </a:cubicBezTo>
                  <a:cubicBezTo>
                    <a:pt x="53261" y="32276"/>
                    <a:pt x="53341" y="31771"/>
                    <a:pt x="53460" y="31272"/>
                  </a:cubicBezTo>
                  <a:cubicBezTo>
                    <a:pt x="53519" y="30848"/>
                    <a:pt x="53594" y="30422"/>
                    <a:pt x="53616" y="29993"/>
                  </a:cubicBezTo>
                  <a:cubicBezTo>
                    <a:pt x="53626" y="29762"/>
                    <a:pt x="53631" y="29536"/>
                    <a:pt x="53653" y="29311"/>
                  </a:cubicBezTo>
                  <a:lnTo>
                    <a:pt x="53653" y="29311"/>
                  </a:lnTo>
                  <a:cubicBezTo>
                    <a:pt x="53648" y="29316"/>
                    <a:pt x="53642" y="29326"/>
                    <a:pt x="53631" y="29333"/>
                  </a:cubicBezTo>
                  <a:cubicBezTo>
                    <a:pt x="53728" y="28714"/>
                    <a:pt x="53809" y="28161"/>
                    <a:pt x="53889" y="27635"/>
                  </a:cubicBezTo>
                  <a:lnTo>
                    <a:pt x="53889" y="27275"/>
                  </a:lnTo>
                  <a:cubicBezTo>
                    <a:pt x="53921" y="27226"/>
                    <a:pt x="53948" y="27183"/>
                    <a:pt x="53986" y="27141"/>
                  </a:cubicBezTo>
                  <a:cubicBezTo>
                    <a:pt x="53970" y="27114"/>
                    <a:pt x="53959" y="27087"/>
                    <a:pt x="53943" y="27060"/>
                  </a:cubicBezTo>
                  <a:cubicBezTo>
                    <a:pt x="53954" y="27049"/>
                    <a:pt x="53964" y="27038"/>
                    <a:pt x="53976" y="27033"/>
                  </a:cubicBezTo>
                  <a:cubicBezTo>
                    <a:pt x="54055" y="26506"/>
                    <a:pt x="54132" y="26013"/>
                    <a:pt x="54201" y="25512"/>
                  </a:cubicBezTo>
                  <a:cubicBezTo>
                    <a:pt x="54190" y="25195"/>
                    <a:pt x="54260" y="24890"/>
                    <a:pt x="54335" y="24578"/>
                  </a:cubicBezTo>
                  <a:cubicBezTo>
                    <a:pt x="54362" y="24465"/>
                    <a:pt x="54395" y="24352"/>
                    <a:pt x="54422" y="24233"/>
                  </a:cubicBezTo>
                  <a:cubicBezTo>
                    <a:pt x="54454" y="24104"/>
                    <a:pt x="54480" y="23970"/>
                    <a:pt x="54502" y="23836"/>
                  </a:cubicBezTo>
                  <a:cubicBezTo>
                    <a:pt x="54502" y="23821"/>
                    <a:pt x="54507" y="23804"/>
                    <a:pt x="54507" y="23789"/>
                  </a:cubicBezTo>
                  <a:cubicBezTo>
                    <a:pt x="54544" y="23536"/>
                    <a:pt x="54544" y="23278"/>
                    <a:pt x="54480" y="23015"/>
                  </a:cubicBezTo>
                  <a:cubicBezTo>
                    <a:pt x="54330" y="21134"/>
                    <a:pt x="54260" y="19264"/>
                    <a:pt x="55012" y="17476"/>
                  </a:cubicBezTo>
                  <a:lnTo>
                    <a:pt x="55012" y="16078"/>
                  </a:lnTo>
                  <a:cubicBezTo>
                    <a:pt x="54658" y="15864"/>
                    <a:pt x="54802" y="15520"/>
                    <a:pt x="54824" y="15235"/>
                  </a:cubicBezTo>
                  <a:cubicBezTo>
                    <a:pt x="55012" y="12711"/>
                    <a:pt x="55178" y="10186"/>
                    <a:pt x="55447" y="7666"/>
                  </a:cubicBezTo>
                  <a:cubicBezTo>
                    <a:pt x="55479" y="7343"/>
                    <a:pt x="55469" y="7124"/>
                    <a:pt x="55377" y="6973"/>
                  </a:cubicBezTo>
                  <a:cubicBezTo>
                    <a:pt x="53701" y="6877"/>
                    <a:pt x="52042" y="6785"/>
                    <a:pt x="50408" y="6737"/>
                  </a:cubicBezTo>
                  <a:cubicBezTo>
                    <a:pt x="41303" y="6473"/>
                    <a:pt x="31745" y="5082"/>
                    <a:pt x="22821" y="3304"/>
                  </a:cubicBezTo>
                  <a:cubicBezTo>
                    <a:pt x="20377" y="2820"/>
                    <a:pt x="17986" y="2111"/>
                    <a:pt x="15548" y="1601"/>
                  </a:cubicBezTo>
                  <a:lnTo>
                    <a:pt x="15548" y="1601"/>
                  </a:lnTo>
                  <a:cubicBezTo>
                    <a:pt x="15549" y="1601"/>
                    <a:pt x="15549" y="1601"/>
                    <a:pt x="15549" y="1601"/>
                  </a:cubicBezTo>
                  <a:cubicBezTo>
                    <a:pt x="15525" y="1601"/>
                    <a:pt x="12773" y="1212"/>
                    <a:pt x="13187" y="1212"/>
                  </a:cubicBezTo>
                  <a:cubicBezTo>
                    <a:pt x="13258" y="1212"/>
                    <a:pt x="13425" y="1224"/>
                    <a:pt x="13716" y="1251"/>
                  </a:cubicBezTo>
                  <a:cubicBezTo>
                    <a:pt x="12899" y="1171"/>
                    <a:pt x="12088" y="1096"/>
                    <a:pt x="11272" y="1037"/>
                  </a:cubicBezTo>
                  <a:cubicBezTo>
                    <a:pt x="7914" y="779"/>
                    <a:pt x="4304" y="698"/>
                    <a:pt x="92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0"/>
            <p:cNvSpPr/>
            <p:nvPr/>
          </p:nvSpPr>
          <p:spPr>
            <a:xfrm>
              <a:off x="2853300" y="1957275"/>
              <a:ext cx="1112350" cy="564100"/>
            </a:xfrm>
            <a:custGeom>
              <a:rect b="b" l="l" r="r" t="t"/>
              <a:pathLst>
                <a:path extrusionOk="0" h="22564" w="44494">
                  <a:moveTo>
                    <a:pt x="1425" y="0"/>
                  </a:moveTo>
                  <a:cubicBezTo>
                    <a:pt x="1418" y="38"/>
                    <a:pt x="1418" y="75"/>
                    <a:pt x="1413" y="107"/>
                  </a:cubicBezTo>
                  <a:cubicBezTo>
                    <a:pt x="1403" y="263"/>
                    <a:pt x="1393" y="424"/>
                    <a:pt x="1381" y="580"/>
                  </a:cubicBezTo>
                  <a:cubicBezTo>
                    <a:pt x="1199" y="720"/>
                    <a:pt x="1102" y="978"/>
                    <a:pt x="1070" y="1435"/>
                  </a:cubicBezTo>
                  <a:cubicBezTo>
                    <a:pt x="818" y="5335"/>
                    <a:pt x="484" y="9236"/>
                    <a:pt x="129" y="13129"/>
                  </a:cubicBezTo>
                  <a:cubicBezTo>
                    <a:pt x="114" y="13291"/>
                    <a:pt x="119" y="13420"/>
                    <a:pt x="129" y="13533"/>
                  </a:cubicBezTo>
                  <a:cubicBezTo>
                    <a:pt x="92" y="13613"/>
                    <a:pt x="49" y="13684"/>
                    <a:pt x="0" y="13753"/>
                  </a:cubicBezTo>
                  <a:cubicBezTo>
                    <a:pt x="71" y="13759"/>
                    <a:pt x="141" y="13764"/>
                    <a:pt x="205" y="13774"/>
                  </a:cubicBezTo>
                  <a:cubicBezTo>
                    <a:pt x="322" y="13979"/>
                    <a:pt x="560" y="14054"/>
                    <a:pt x="957" y="14081"/>
                  </a:cubicBezTo>
                  <a:cubicBezTo>
                    <a:pt x="3707" y="14280"/>
                    <a:pt x="6447" y="14586"/>
                    <a:pt x="9198" y="14748"/>
                  </a:cubicBezTo>
                  <a:cubicBezTo>
                    <a:pt x="10133" y="14800"/>
                    <a:pt x="10282" y="15182"/>
                    <a:pt x="10218" y="15972"/>
                  </a:cubicBezTo>
                  <a:cubicBezTo>
                    <a:pt x="10106" y="17433"/>
                    <a:pt x="10084" y="18906"/>
                    <a:pt x="9967" y="20366"/>
                  </a:cubicBezTo>
                  <a:cubicBezTo>
                    <a:pt x="9934" y="20780"/>
                    <a:pt x="9960" y="21070"/>
                    <a:pt x="10121" y="21259"/>
                  </a:cubicBezTo>
                  <a:cubicBezTo>
                    <a:pt x="10116" y="21296"/>
                    <a:pt x="10116" y="21333"/>
                    <a:pt x="10111" y="21371"/>
                  </a:cubicBezTo>
                  <a:cubicBezTo>
                    <a:pt x="10143" y="21360"/>
                    <a:pt x="10175" y="21349"/>
                    <a:pt x="10208" y="21339"/>
                  </a:cubicBezTo>
                  <a:cubicBezTo>
                    <a:pt x="10369" y="21462"/>
                    <a:pt x="10622" y="21527"/>
                    <a:pt x="11008" y="21537"/>
                  </a:cubicBezTo>
                  <a:cubicBezTo>
                    <a:pt x="21720" y="21844"/>
                    <a:pt x="32438" y="22204"/>
                    <a:pt x="43150" y="22553"/>
                  </a:cubicBezTo>
                  <a:cubicBezTo>
                    <a:pt x="43282" y="22558"/>
                    <a:pt x="43414" y="22563"/>
                    <a:pt x="43539" y="22563"/>
                  </a:cubicBezTo>
                  <a:cubicBezTo>
                    <a:pt x="43847" y="22563"/>
                    <a:pt x="44118" y="22530"/>
                    <a:pt x="44278" y="22370"/>
                  </a:cubicBezTo>
                  <a:cubicBezTo>
                    <a:pt x="44434" y="22219"/>
                    <a:pt x="44494" y="21961"/>
                    <a:pt x="44392" y="21505"/>
                  </a:cubicBezTo>
                  <a:cubicBezTo>
                    <a:pt x="44236" y="21484"/>
                    <a:pt x="44149" y="21388"/>
                    <a:pt x="44122" y="21237"/>
                  </a:cubicBezTo>
                  <a:cubicBezTo>
                    <a:pt x="43891" y="21130"/>
                    <a:pt x="43779" y="20962"/>
                    <a:pt x="43849" y="20699"/>
                  </a:cubicBezTo>
                  <a:cubicBezTo>
                    <a:pt x="43289" y="20441"/>
                    <a:pt x="43440" y="19749"/>
                    <a:pt x="43064" y="19372"/>
                  </a:cubicBezTo>
                  <a:cubicBezTo>
                    <a:pt x="42870" y="19313"/>
                    <a:pt x="42741" y="19211"/>
                    <a:pt x="42656" y="19082"/>
                  </a:cubicBezTo>
                  <a:cubicBezTo>
                    <a:pt x="42607" y="19007"/>
                    <a:pt x="42575" y="18921"/>
                    <a:pt x="42554" y="18824"/>
                  </a:cubicBezTo>
                  <a:cubicBezTo>
                    <a:pt x="42543" y="18802"/>
                    <a:pt x="42527" y="18782"/>
                    <a:pt x="42516" y="18755"/>
                  </a:cubicBezTo>
                  <a:cubicBezTo>
                    <a:pt x="42468" y="18636"/>
                    <a:pt x="42431" y="18512"/>
                    <a:pt x="42387" y="18390"/>
                  </a:cubicBezTo>
                  <a:cubicBezTo>
                    <a:pt x="42103" y="18046"/>
                    <a:pt x="42017" y="17674"/>
                    <a:pt x="42032" y="17294"/>
                  </a:cubicBezTo>
                  <a:cubicBezTo>
                    <a:pt x="41781" y="16364"/>
                    <a:pt x="41603" y="15413"/>
                    <a:pt x="41426" y="14463"/>
                  </a:cubicBezTo>
                  <a:cubicBezTo>
                    <a:pt x="41055" y="14446"/>
                    <a:pt x="41179" y="14081"/>
                    <a:pt x="41265" y="13898"/>
                  </a:cubicBezTo>
                  <a:cubicBezTo>
                    <a:pt x="41281" y="13871"/>
                    <a:pt x="41286" y="13845"/>
                    <a:pt x="41297" y="13823"/>
                  </a:cubicBezTo>
                  <a:cubicBezTo>
                    <a:pt x="41157" y="13146"/>
                    <a:pt x="40996" y="12480"/>
                    <a:pt x="40787" y="11835"/>
                  </a:cubicBezTo>
                  <a:cubicBezTo>
                    <a:pt x="40717" y="11792"/>
                    <a:pt x="40668" y="11723"/>
                    <a:pt x="40658" y="11615"/>
                  </a:cubicBezTo>
                  <a:cubicBezTo>
                    <a:pt x="40410" y="11384"/>
                    <a:pt x="40395" y="11116"/>
                    <a:pt x="40421" y="10836"/>
                  </a:cubicBezTo>
                  <a:cubicBezTo>
                    <a:pt x="40217" y="10342"/>
                    <a:pt x="40013" y="9853"/>
                    <a:pt x="39815" y="9370"/>
                  </a:cubicBezTo>
                  <a:cubicBezTo>
                    <a:pt x="39416" y="8859"/>
                    <a:pt x="39153" y="8306"/>
                    <a:pt x="39163" y="7661"/>
                  </a:cubicBezTo>
                  <a:cubicBezTo>
                    <a:pt x="38826" y="6700"/>
                    <a:pt x="38557" y="5716"/>
                    <a:pt x="38407" y="4674"/>
                  </a:cubicBezTo>
                  <a:cubicBezTo>
                    <a:pt x="38396" y="4583"/>
                    <a:pt x="38364" y="4394"/>
                    <a:pt x="38364" y="4394"/>
                  </a:cubicBezTo>
                  <a:cubicBezTo>
                    <a:pt x="38364" y="4394"/>
                    <a:pt x="38390" y="4126"/>
                    <a:pt x="38332" y="4126"/>
                  </a:cubicBezTo>
                  <a:cubicBezTo>
                    <a:pt x="38328" y="4098"/>
                    <a:pt x="38309" y="4089"/>
                    <a:pt x="38285" y="4089"/>
                  </a:cubicBezTo>
                  <a:cubicBezTo>
                    <a:pt x="38233" y="4089"/>
                    <a:pt x="38159" y="4131"/>
                    <a:pt x="38159" y="4131"/>
                  </a:cubicBezTo>
                  <a:cubicBezTo>
                    <a:pt x="38159" y="4131"/>
                    <a:pt x="37884" y="4139"/>
                    <a:pt x="37540" y="4139"/>
                  </a:cubicBezTo>
                  <a:cubicBezTo>
                    <a:pt x="37196" y="4139"/>
                    <a:pt x="36784" y="4131"/>
                    <a:pt x="36510" y="4099"/>
                  </a:cubicBezTo>
                  <a:cubicBezTo>
                    <a:pt x="36108" y="3782"/>
                    <a:pt x="35640" y="3578"/>
                    <a:pt x="35151" y="3492"/>
                  </a:cubicBezTo>
                  <a:cubicBezTo>
                    <a:pt x="34980" y="3365"/>
                    <a:pt x="34808" y="3295"/>
                    <a:pt x="34636" y="3295"/>
                  </a:cubicBezTo>
                  <a:cubicBezTo>
                    <a:pt x="34475" y="3295"/>
                    <a:pt x="34313" y="3357"/>
                    <a:pt x="34152" y="3492"/>
                  </a:cubicBezTo>
                  <a:cubicBezTo>
                    <a:pt x="34135" y="3492"/>
                    <a:pt x="34114" y="3498"/>
                    <a:pt x="34098" y="3498"/>
                  </a:cubicBezTo>
                  <a:cubicBezTo>
                    <a:pt x="33991" y="3519"/>
                    <a:pt x="33884" y="3546"/>
                    <a:pt x="33775" y="3583"/>
                  </a:cubicBezTo>
                  <a:cubicBezTo>
                    <a:pt x="33716" y="3583"/>
                    <a:pt x="33668" y="3600"/>
                    <a:pt x="33626" y="3632"/>
                  </a:cubicBezTo>
                  <a:cubicBezTo>
                    <a:pt x="33282" y="3750"/>
                    <a:pt x="32949" y="3890"/>
                    <a:pt x="32572" y="3900"/>
                  </a:cubicBezTo>
                  <a:cubicBezTo>
                    <a:pt x="32558" y="3902"/>
                    <a:pt x="32543" y="3903"/>
                    <a:pt x="32529" y="3903"/>
                  </a:cubicBezTo>
                  <a:cubicBezTo>
                    <a:pt x="32491" y="3903"/>
                    <a:pt x="32454" y="3898"/>
                    <a:pt x="32422" y="3890"/>
                  </a:cubicBezTo>
                  <a:cubicBezTo>
                    <a:pt x="32255" y="3793"/>
                    <a:pt x="32111" y="3665"/>
                    <a:pt x="31965" y="3514"/>
                  </a:cubicBezTo>
                  <a:cubicBezTo>
                    <a:pt x="31836" y="3273"/>
                    <a:pt x="31745" y="2982"/>
                    <a:pt x="31519" y="2832"/>
                  </a:cubicBezTo>
                  <a:cubicBezTo>
                    <a:pt x="31331" y="2706"/>
                    <a:pt x="31143" y="2662"/>
                    <a:pt x="30945" y="2662"/>
                  </a:cubicBezTo>
                  <a:cubicBezTo>
                    <a:pt x="30854" y="2662"/>
                    <a:pt x="30761" y="2671"/>
                    <a:pt x="30665" y="2686"/>
                  </a:cubicBezTo>
                  <a:cubicBezTo>
                    <a:pt x="30628" y="2681"/>
                    <a:pt x="30592" y="2679"/>
                    <a:pt x="30555" y="2679"/>
                  </a:cubicBezTo>
                  <a:cubicBezTo>
                    <a:pt x="30309" y="2679"/>
                    <a:pt x="30070" y="2778"/>
                    <a:pt x="29827" y="2854"/>
                  </a:cubicBezTo>
                  <a:cubicBezTo>
                    <a:pt x="29661" y="2837"/>
                    <a:pt x="29510" y="2757"/>
                    <a:pt x="29429" y="2525"/>
                  </a:cubicBezTo>
                  <a:cubicBezTo>
                    <a:pt x="29344" y="2306"/>
                    <a:pt x="29312" y="2133"/>
                    <a:pt x="29166" y="1934"/>
                  </a:cubicBezTo>
                  <a:cubicBezTo>
                    <a:pt x="28957" y="1644"/>
                    <a:pt x="28543" y="1629"/>
                    <a:pt x="28221" y="1612"/>
                  </a:cubicBezTo>
                  <a:cubicBezTo>
                    <a:pt x="27522" y="1569"/>
                    <a:pt x="26825" y="1413"/>
                    <a:pt x="26126" y="1317"/>
                  </a:cubicBezTo>
                  <a:lnTo>
                    <a:pt x="24046" y="1210"/>
                  </a:lnTo>
                  <a:cubicBezTo>
                    <a:pt x="23415" y="1218"/>
                    <a:pt x="22779" y="1240"/>
                    <a:pt x="22152" y="1240"/>
                  </a:cubicBezTo>
                  <a:cubicBezTo>
                    <a:pt x="21995" y="1240"/>
                    <a:pt x="21838" y="1239"/>
                    <a:pt x="21683" y="1235"/>
                  </a:cubicBezTo>
                  <a:cubicBezTo>
                    <a:pt x="20195" y="1210"/>
                    <a:pt x="18712" y="1042"/>
                    <a:pt x="17224" y="1021"/>
                  </a:cubicBezTo>
                  <a:cubicBezTo>
                    <a:pt x="17202" y="1021"/>
                    <a:pt x="17187" y="1016"/>
                    <a:pt x="17165" y="1016"/>
                  </a:cubicBezTo>
                  <a:cubicBezTo>
                    <a:pt x="15279" y="913"/>
                    <a:pt x="13388" y="811"/>
                    <a:pt x="11497" y="709"/>
                  </a:cubicBezTo>
                  <a:lnTo>
                    <a:pt x="11497" y="720"/>
                  </a:lnTo>
                  <a:cubicBezTo>
                    <a:pt x="10584" y="645"/>
                    <a:pt x="9670" y="559"/>
                    <a:pt x="8762" y="526"/>
                  </a:cubicBezTo>
                  <a:cubicBezTo>
                    <a:pt x="8564" y="473"/>
                    <a:pt x="8387" y="473"/>
                    <a:pt x="8209" y="468"/>
                  </a:cubicBezTo>
                  <a:cubicBezTo>
                    <a:pt x="6216" y="360"/>
                    <a:pt x="4217" y="204"/>
                    <a:pt x="2219" y="183"/>
                  </a:cubicBezTo>
                  <a:cubicBezTo>
                    <a:pt x="1827" y="178"/>
                    <a:pt x="1580" y="124"/>
                    <a:pt x="1425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0"/>
            <p:cNvSpPr/>
            <p:nvPr/>
          </p:nvSpPr>
          <p:spPr>
            <a:xfrm>
              <a:off x="1232775" y="744750"/>
              <a:ext cx="805325" cy="1287100"/>
            </a:xfrm>
            <a:custGeom>
              <a:rect b="b" l="l" r="r" t="t"/>
              <a:pathLst>
                <a:path extrusionOk="0" h="51484" w="32213">
                  <a:moveTo>
                    <a:pt x="10203" y="1"/>
                  </a:moveTo>
                  <a:cubicBezTo>
                    <a:pt x="10192" y="12"/>
                    <a:pt x="10181" y="23"/>
                    <a:pt x="10170" y="33"/>
                  </a:cubicBezTo>
                  <a:cubicBezTo>
                    <a:pt x="10197" y="335"/>
                    <a:pt x="10299" y="657"/>
                    <a:pt x="9928" y="829"/>
                  </a:cubicBezTo>
                  <a:cubicBezTo>
                    <a:pt x="9843" y="1129"/>
                    <a:pt x="9746" y="1436"/>
                    <a:pt x="9670" y="1736"/>
                  </a:cubicBezTo>
                  <a:cubicBezTo>
                    <a:pt x="9541" y="2242"/>
                    <a:pt x="9466" y="2757"/>
                    <a:pt x="9617" y="3300"/>
                  </a:cubicBezTo>
                  <a:cubicBezTo>
                    <a:pt x="8725" y="7329"/>
                    <a:pt x="7839" y="11364"/>
                    <a:pt x="6947" y="15393"/>
                  </a:cubicBezTo>
                  <a:cubicBezTo>
                    <a:pt x="6866" y="15752"/>
                    <a:pt x="6930" y="16204"/>
                    <a:pt x="6436" y="16338"/>
                  </a:cubicBezTo>
                  <a:lnTo>
                    <a:pt x="6436" y="17149"/>
                  </a:lnTo>
                  <a:cubicBezTo>
                    <a:pt x="6823" y="17498"/>
                    <a:pt x="6823" y="17848"/>
                    <a:pt x="6436" y="18202"/>
                  </a:cubicBezTo>
                  <a:cubicBezTo>
                    <a:pt x="6431" y="18503"/>
                    <a:pt x="6431" y="18809"/>
                    <a:pt x="6426" y="19110"/>
                  </a:cubicBezTo>
                  <a:cubicBezTo>
                    <a:pt x="6350" y="19169"/>
                    <a:pt x="6270" y="19212"/>
                    <a:pt x="6184" y="19244"/>
                  </a:cubicBezTo>
                  <a:cubicBezTo>
                    <a:pt x="6280" y="19422"/>
                    <a:pt x="6367" y="19610"/>
                    <a:pt x="6458" y="19798"/>
                  </a:cubicBezTo>
                  <a:cubicBezTo>
                    <a:pt x="6506" y="20179"/>
                    <a:pt x="6662" y="20453"/>
                    <a:pt x="6979" y="20566"/>
                  </a:cubicBezTo>
                  <a:cubicBezTo>
                    <a:pt x="7006" y="20593"/>
                    <a:pt x="7033" y="20625"/>
                    <a:pt x="7066" y="20647"/>
                  </a:cubicBezTo>
                  <a:cubicBezTo>
                    <a:pt x="7339" y="20850"/>
                    <a:pt x="7607" y="20952"/>
                    <a:pt x="7785" y="21173"/>
                  </a:cubicBezTo>
                  <a:cubicBezTo>
                    <a:pt x="7780" y="21500"/>
                    <a:pt x="7780" y="21834"/>
                    <a:pt x="7775" y="22162"/>
                  </a:cubicBezTo>
                  <a:cubicBezTo>
                    <a:pt x="7822" y="22113"/>
                    <a:pt x="7860" y="22060"/>
                    <a:pt x="7897" y="22011"/>
                  </a:cubicBezTo>
                  <a:lnTo>
                    <a:pt x="7897" y="22011"/>
                  </a:lnTo>
                  <a:cubicBezTo>
                    <a:pt x="7860" y="22087"/>
                    <a:pt x="7812" y="22162"/>
                    <a:pt x="7763" y="22231"/>
                  </a:cubicBezTo>
                  <a:cubicBezTo>
                    <a:pt x="7758" y="22231"/>
                    <a:pt x="7758" y="22226"/>
                    <a:pt x="7758" y="22226"/>
                  </a:cubicBezTo>
                  <a:cubicBezTo>
                    <a:pt x="7575" y="22306"/>
                    <a:pt x="7452" y="22414"/>
                    <a:pt x="7468" y="22591"/>
                  </a:cubicBezTo>
                  <a:cubicBezTo>
                    <a:pt x="7441" y="22623"/>
                    <a:pt x="7409" y="22655"/>
                    <a:pt x="7382" y="22688"/>
                  </a:cubicBezTo>
                  <a:cubicBezTo>
                    <a:pt x="7378" y="22687"/>
                    <a:pt x="7374" y="22687"/>
                    <a:pt x="7370" y="22687"/>
                  </a:cubicBezTo>
                  <a:cubicBezTo>
                    <a:pt x="7271" y="22687"/>
                    <a:pt x="7230" y="22815"/>
                    <a:pt x="7183" y="22919"/>
                  </a:cubicBezTo>
                  <a:cubicBezTo>
                    <a:pt x="7183" y="22919"/>
                    <a:pt x="7188" y="22925"/>
                    <a:pt x="7195" y="22930"/>
                  </a:cubicBezTo>
                  <a:cubicBezTo>
                    <a:pt x="6904" y="23327"/>
                    <a:pt x="6565" y="23666"/>
                    <a:pt x="6275" y="24053"/>
                  </a:cubicBezTo>
                  <a:cubicBezTo>
                    <a:pt x="5937" y="24510"/>
                    <a:pt x="5680" y="25020"/>
                    <a:pt x="5400" y="25514"/>
                  </a:cubicBezTo>
                  <a:cubicBezTo>
                    <a:pt x="5093" y="26067"/>
                    <a:pt x="4733" y="26411"/>
                    <a:pt x="4223" y="26776"/>
                  </a:cubicBezTo>
                  <a:cubicBezTo>
                    <a:pt x="3954" y="26975"/>
                    <a:pt x="3729" y="27190"/>
                    <a:pt x="3541" y="27463"/>
                  </a:cubicBezTo>
                  <a:cubicBezTo>
                    <a:pt x="3186" y="27969"/>
                    <a:pt x="2987" y="28613"/>
                    <a:pt x="2779" y="29188"/>
                  </a:cubicBezTo>
                  <a:cubicBezTo>
                    <a:pt x="2752" y="29263"/>
                    <a:pt x="2719" y="29345"/>
                    <a:pt x="2687" y="29424"/>
                  </a:cubicBezTo>
                  <a:cubicBezTo>
                    <a:pt x="2467" y="29650"/>
                    <a:pt x="2348" y="29892"/>
                    <a:pt x="2494" y="30193"/>
                  </a:cubicBezTo>
                  <a:cubicBezTo>
                    <a:pt x="2482" y="30354"/>
                    <a:pt x="2509" y="30515"/>
                    <a:pt x="2601" y="30644"/>
                  </a:cubicBezTo>
                  <a:cubicBezTo>
                    <a:pt x="2730" y="30827"/>
                    <a:pt x="3036" y="30887"/>
                    <a:pt x="3230" y="30945"/>
                  </a:cubicBezTo>
                  <a:cubicBezTo>
                    <a:pt x="3262" y="30956"/>
                    <a:pt x="3288" y="30966"/>
                    <a:pt x="3320" y="30977"/>
                  </a:cubicBezTo>
                  <a:cubicBezTo>
                    <a:pt x="3379" y="31170"/>
                    <a:pt x="3439" y="31358"/>
                    <a:pt x="3503" y="31552"/>
                  </a:cubicBezTo>
                  <a:cubicBezTo>
                    <a:pt x="3530" y="31569"/>
                    <a:pt x="3563" y="31579"/>
                    <a:pt x="3595" y="31589"/>
                  </a:cubicBezTo>
                  <a:cubicBezTo>
                    <a:pt x="3563" y="31660"/>
                    <a:pt x="3525" y="31730"/>
                    <a:pt x="3488" y="31799"/>
                  </a:cubicBezTo>
                  <a:cubicBezTo>
                    <a:pt x="3481" y="31730"/>
                    <a:pt x="3476" y="31660"/>
                    <a:pt x="3476" y="31589"/>
                  </a:cubicBezTo>
                  <a:cubicBezTo>
                    <a:pt x="3089" y="31950"/>
                    <a:pt x="3208" y="32390"/>
                    <a:pt x="3245" y="32821"/>
                  </a:cubicBezTo>
                  <a:cubicBezTo>
                    <a:pt x="3208" y="32906"/>
                    <a:pt x="3143" y="32987"/>
                    <a:pt x="3015" y="33062"/>
                  </a:cubicBezTo>
                  <a:cubicBezTo>
                    <a:pt x="2901" y="33121"/>
                    <a:pt x="2789" y="33185"/>
                    <a:pt x="2714" y="33292"/>
                  </a:cubicBezTo>
                  <a:cubicBezTo>
                    <a:pt x="2579" y="33481"/>
                    <a:pt x="2504" y="33669"/>
                    <a:pt x="2456" y="33867"/>
                  </a:cubicBezTo>
                  <a:cubicBezTo>
                    <a:pt x="1812" y="35189"/>
                    <a:pt x="1800" y="36694"/>
                    <a:pt x="1435" y="38090"/>
                  </a:cubicBezTo>
                  <a:cubicBezTo>
                    <a:pt x="882" y="40185"/>
                    <a:pt x="441" y="42318"/>
                    <a:pt x="65" y="44457"/>
                  </a:cubicBezTo>
                  <a:cubicBezTo>
                    <a:pt x="0" y="44822"/>
                    <a:pt x="307" y="45880"/>
                    <a:pt x="307" y="45880"/>
                  </a:cubicBezTo>
                  <a:cubicBezTo>
                    <a:pt x="307" y="45880"/>
                    <a:pt x="774" y="45880"/>
                    <a:pt x="1264" y="45972"/>
                  </a:cubicBezTo>
                  <a:cubicBezTo>
                    <a:pt x="5770" y="46830"/>
                    <a:pt x="10277" y="47695"/>
                    <a:pt x="14780" y="48576"/>
                  </a:cubicBezTo>
                  <a:cubicBezTo>
                    <a:pt x="14812" y="48608"/>
                    <a:pt x="14844" y="48641"/>
                    <a:pt x="14871" y="48679"/>
                  </a:cubicBezTo>
                  <a:cubicBezTo>
                    <a:pt x="14909" y="48652"/>
                    <a:pt x="14946" y="48635"/>
                    <a:pt x="14989" y="48615"/>
                  </a:cubicBezTo>
                  <a:cubicBezTo>
                    <a:pt x="17825" y="49173"/>
                    <a:pt x="20668" y="49731"/>
                    <a:pt x="23498" y="50301"/>
                  </a:cubicBezTo>
                  <a:cubicBezTo>
                    <a:pt x="24626" y="50527"/>
                    <a:pt x="25873" y="50408"/>
                    <a:pt x="26850" y="51209"/>
                  </a:cubicBezTo>
                  <a:lnTo>
                    <a:pt x="26850" y="51214"/>
                  </a:lnTo>
                  <a:lnTo>
                    <a:pt x="26883" y="51214"/>
                  </a:lnTo>
                  <a:cubicBezTo>
                    <a:pt x="26910" y="51214"/>
                    <a:pt x="26937" y="51219"/>
                    <a:pt x="26964" y="51219"/>
                  </a:cubicBezTo>
                  <a:cubicBezTo>
                    <a:pt x="27358" y="51265"/>
                    <a:pt x="27744" y="51436"/>
                    <a:pt x="28141" y="51436"/>
                  </a:cubicBezTo>
                  <a:cubicBezTo>
                    <a:pt x="28301" y="51436"/>
                    <a:pt x="28464" y="51408"/>
                    <a:pt x="28630" y="51333"/>
                  </a:cubicBezTo>
                  <a:cubicBezTo>
                    <a:pt x="28867" y="51416"/>
                    <a:pt x="29065" y="51455"/>
                    <a:pt x="29234" y="51455"/>
                  </a:cubicBezTo>
                  <a:cubicBezTo>
                    <a:pt x="29348" y="51455"/>
                    <a:pt x="29448" y="51437"/>
                    <a:pt x="29537" y="51402"/>
                  </a:cubicBezTo>
                  <a:cubicBezTo>
                    <a:pt x="29558" y="51429"/>
                    <a:pt x="29580" y="51456"/>
                    <a:pt x="29602" y="51483"/>
                  </a:cubicBezTo>
                  <a:cubicBezTo>
                    <a:pt x="29612" y="51445"/>
                    <a:pt x="29617" y="51402"/>
                    <a:pt x="29629" y="51360"/>
                  </a:cubicBezTo>
                  <a:cubicBezTo>
                    <a:pt x="29913" y="51187"/>
                    <a:pt x="30048" y="50790"/>
                    <a:pt x="30118" y="50226"/>
                  </a:cubicBezTo>
                  <a:cubicBezTo>
                    <a:pt x="30773" y="45181"/>
                    <a:pt x="31498" y="40148"/>
                    <a:pt x="32180" y="35109"/>
                  </a:cubicBezTo>
                  <a:cubicBezTo>
                    <a:pt x="32213" y="34877"/>
                    <a:pt x="32148" y="34631"/>
                    <a:pt x="32104" y="34383"/>
                  </a:cubicBezTo>
                  <a:cubicBezTo>
                    <a:pt x="32131" y="34212"/>
                    <a:pt x="32153" y="34034"/>
                    <a:pt x="32180" y="33862"/>
                  </a:cubicBezTo>
                  <a:cubicBezTo>
                    <a:pt x="31987" y="33594"/>
                    <a:pt x="31745" y="33223"/>
                    <a:pt x="31476" y="32949"/>
                  </a:cubicBezTo>
                  <a:cubicBezTo>
                    <a:pt x="31417" y="32702"/>
                    <a:pt x="31337" y="32541"/>
                    <a:pt x="31229" y="32466"/>
                  </a:cubicBezTo>
                  <a:cubicBezTo>
                    <a:pt x="31170" y="32449"/>
                    <a:pt x="31112" y="32434"/>
                    <a:pt x="31052" y="32422"/>
                  </a:cubicBezTo>
                  <a:cubicBezTo>
                    <a:pt x="30950" y="32439"/>
                    <a:pt x="30837" y="32503"/>
                    <a:pt x="30703" y="32627"/>
                  </a:cubicBezTo>
                  <a:cubicBezTo>
                    <a:pt x="30574" y="32670"/>
                    <a:pt x="30440" y="32772"/>
                    <a:pt x="30311" y="32955"/>
                  </a:cubicBezTo>
                  <a:cubicBezTo>
                    <a:pt x="30034" y="33343"/>
                    <a:pt x="29660" y="33459"/>
                    <a:pt x="29252" y="33459"/>
                  </a:cubicBezTo>
                  <a:cubicBezTo>
                    <a:pt x="29011" y="33459"/>
                    <a:pt x="28758" y="33418"/>
                    <a:pt x="28506" y="33368"/>
                  </a:cubicBezTo>
                  <a:cubicBezTo>
                    <a:pt x="28266" y="33180"/>
                    <a:pt x="28007" y="33132"/>
                    <a:pt x="27741" y="33132"/>
                  </a:cubicBezTo>
                  <a:cubicBezTo>
                    <a:pt x="27462" y="33132"/>
                    <a:pt x="27175" y="33185"/>
                    <a:pt x="26896" y="33185"/>
                  </a:cubicBezTo>
                  <a:cubicBezTo>
                    <a:pt x="26850" y="33185"/>
                    <a:pt x="26805" y="33184"/>
                    <a:pt x="26760" y="33180"/>
                  </a:cubicBezTo>
                  <a:lnTo>
                    <a:pt x="26760" y="33180"/>
                  </a:lnTo>
                  <a:cubicBezTo>
                    <a:pt x="26781" y="33201"/>
                    <a:pt x="26803" y="33218"/>
                    <a:pt x="26830" y="33233"/>
                  </a:cubicBezTo>
                  <a:lnTo>
                    <a:pt x="26792" y="33233"/>
                  </a:lnTo>
                  <a:cubicBezTo>
                    <a:pt x="26711" y="33240"/>
                    <a:pt x="26625" y="33240"/>
                    <a:pt x="26545" y="33240"/>
                  </a:cubicBezTo>
                  <a:cubicBezTo>
                    <a:pt x="26572" y="33223"/>
                    <a:pt x="26599" y="33212"/>
                    <a:pt x="26620" y="33196"/>
                  </a:cubicBezTo>
                  <a:lnTo>
                    <a:pt x="26620" y="33196"/>
                  </a:lnTo>
                  <a:cubicBezTo>
                    <a:pt x="26530" y="33215"/>
                    <a:pt x="26439" y="33223"/>
                    <a:pt x="26346" y="33223"/>
                  </a:cubicBezTo>
                  <a:cubicBezTo>
                    <a:pt x="25908" y="33223"/>
                    <a:pt x="25429" y="33046"/>
                    <a:pt x="24950" y="33046"/>
                  </a:cubicBezTo>
                  <a:cubicBezTo>
                    <a:pt x="24632" y="33046"/>
                    <a:pt x="24314" y="33124"/>
                    <a:pt x="24009" y="33384"/>
                  </a:cubicBezTo>
                  <a:cubicBezTo>
                    <a:pt x="23930" y="33393"/>
                    <a:pt x="23853" y="33398"/>
                    <a:pt x="23775" y="33398"/>
                  </a:cubicBezTo>
                  <a:cubicBezTo>
                    <a:pt x="23481" y="33398"/>
                    <a:pt x="23192" y="33323"/>
                    <a:pt x="22908" y="33094"/>
                  </a:cubicBezTo>
                  <a:cubicBezTo>
                    <a:pt x="22354" y="32648"/>
                    <a:pt x="22027" y="31906"/>
                    <a:pt x="21764" y="31267"/>
                  </a:cubicBezTo>
                  <a:cubicBezTo>
                    <a:pt x="21291" y="30106"/>
                    <a:pt x="20979" y="28829"/>
                    <a:pt x="20979" y="27577"/>
                  </a:cubicBezTo>
                  <a:cubicBezTo>
                    <a:pt x="20974" y="26406"/>
                    <a:pt x="21189" y="24762"/>
                    <a:pt x="20190" y="23907"/>
                  </a:cubicBezTo>
                  <a:cubicBezTo>
                    <a:pt x="20168" y="23892"/>
                    <a:pt x="20141" y="23880"/>
                    <a:pt x="20120" y="23865"/>
                  </a:cubicBezTo>
                  <a:cubicBezTo>
                    <a:pt x="20217" y="23853"/>
                    <a:pt x="20237" y="23763"/>
                    <a:pt x="20195" y="23687"/>
                  </a:cubicBezTo>
                  <a:cubicBezTo>
                    <a:pt x="20152" y="23607"/>
                    <a:pt x="19996" y="23585"/>
                    <a:pt x="19873" y="23526"/>
                  </a:cubicBezTo>
                  <a:cubicBezTo>
                    <a:pt x="19798" y="23607"/>
                    <a:pt x="19738" y="23666"/>
                    <a:pt x="19679" y="23731"/>
                  </a:cubicBezTo>
                  <a:cubicBezTo>
                    <a:pt x="19669" y="23731"/>
                    <a:pt x="19659" y="23730"/>
                    <a:pt x="19649" y="23730"/>
                  </a:cubicBezTo>
                  <a:cubicBezTo>
                    <a:pt x="19405" y="23730"/>
                    <a:pt x="19149" y="23803"/>
                    <a:pt x="18927" y="23865"/>
                  </a:cubicBezTo>
                  <a:cubicBezTo>
                    <a:pt x="18671" y="23940"/>
                    <a:pt x="18401" y="24013"/>
                    <a:pt x="18139" y="24013"/>
                  </a:cubicBezTo>
                  <a:cubicBezTo>
                    <a:pt x="17900" y="24013"/>
                    <a:pt x="17668" y="23953"/>
                    <a:pt x="17460" y="23778"/>
                  </a:cubicBezTo>
                  <a:cubicBezTo>
                    <a:pt x="17423" y="23746"/>
                    <a:pt x="17391" y="23714"/>
                    <a:pt x="17363" y="23682"/>
                  </a:cubicBezTo>
                  <a:lnTo>
                    <a:pt x="17363" y="23037"/>
                  </a:lnTo>
                  <a:cubicBezTo>
                    <a:pt x="17547" y="22742"/>
                    <a:pt x="17911" y="22484"/>
                    <a:pt x="18132" y="22371"/>
                  </a:cubicBezTo>
                  <a:cubicBezTo>
                    <a:pt x="18271" y="22301"/>
                    <a:pt x="18325" y="22151"/>
                    <a:pt x="18325" y="22006"/>
                  </a:cubicBezTo>
                  <a:lnTo>
                    <a:pt x="18325" y="21968"/>
                  </a:lnTo>
                  <a:cubicBezTo>
                    <a:pt x="18347" y="22011"/>
                    <a:pt x="18368" y="22048"/>
                    <a:pt x="18395" y="22092"/>
                  </a:cubicBezTo>
                  <a:cubicBezTo>
                    <a:pt x="18363" y="22022"/>
                    <a:pt x="18341" y="21958"/>
                    <a:pt x="18325" y="21887"/>
                  </a:cubicBezTo>
                  <a:cubicBezTo>
                    <a:pt x="18336" y="21485"/>
                    <a:pt x="18400" y="21088"/>
                    <a:pt x="18492" y="20694"/>
                  </a:cubicBezTo>
                  <a:cubicBezTo>
                    <a:pt x="18648" y="20012"/>
                    <a:pt x="18960" y="19357"/>
                    <a:pt x="19147" y="18675"/>
                  </a:cubicBezTo>
                  <a:cubicBezTo>
                    <a:pt x="19297" y="18594"/>
                    <a:pt x="19287" y="18438"/>
                    <a:pt x="19250" y="18267"/>
                  </a:cubicBezTo>
                  <a:cubicBezTo>
                    <a:pt x="19270" y="18148"/>
                    <a:pt x="19287" y="18036"/>
                    <a:pt x="19297" y="17917"/>
                  </a:cubicBezTo>
                  <a:cubicBezTo>
                    <a:pt x="19308" y="17800"/>
                    <a:pt x="19308" y="17697"/>
                    <a:pt x="19297" y="17595"/>
                  </a:cubicBezTo>
                  <a:lnTo>
                    <a:pt x="19297" y="17595"/>
                  </a:lnTo>
                  <a:cubicBezTo>
                    <a:pt x="19346" y="17746"/>
                    <a:pt x="19346" y="17934"/>
                    <a:pt x="19270" y="18170"/>
                  </a:cubicBezTo>
                  <a:cubicBezTo>
                    <a:pt x="19384" y="18105"/>
                    <a:pt x="19475" y="18041"/>
                    <a:pt x="19545" y="17977"/>
                  </a:cubicBezTo>
                  <a:cubicBezTo>
                    <a:pt x="19577" y="17659"/>
                    <a:pt x="19540" y="17374"/>
                    <a:pt x="19432" y="17106"/>
                  </a:cubicBezTo>
                  <a:cubicBezTo>
                    <a:pt x="19335" y="17037"/>
                    <a:pt x="19228" y="16967"/>
                    <a:pt x="19114" y="16908"/>
                  </a:cubicBezTo>
                  <a:cubicBezTo>
                    <a:pt x="19077" y="16886"/>
                    <a:pt x="19040" y="16865"/>
                    <a:pt x="18997" y="16843"/>
                  </a:cubicBezTo>
                  <a:cubicBezTo>
                    <a:pt x="18755" y="16536"/>
                    <a:pt x="18395" y="16300"/>
                    <a:pt x="18035" y="16043"/>
                  </a:cubicBezTo>
                  <a:cubicBezTo>
                    <a:pt x="17750" y="15854"/>
                    <a:pt x="17594" y="15737"/>
                    <a:pt x="17492" y="15581"/>
                  </a:cubicBezTo>
                  <a:cubicBezTo>
                    <a:pt x="17036" y="15054"/>
                    <a:pt x="16885" y="14324"/>
                    <a:pt x="16644" y="13674"/>
                  </a:cubicBezTo>
                  <a:cubicBezTo>
                    <a:pt x="16375" y="12943"/>
                    <a:pt x="15913" y="12465"/>
                    <a:pt x="15333" y="11966"/>
                  </a:cubicBezTo>
                  <a:cubicBezTo>
                    <a:pt x="15182" y="11830"/>
                    <a:pt x="15038" y="11696"/>
                    <a:pt x="14903" y="11552"/>
                  </a:cubicBezTo>
                  <a:cubicBezTo>
                    <a:pt x="14844" y="11369"/>
                    <a:pt x="14731" y="11218"/>
                    <a:pt x="14570" y="11101"/>
                  </a:cubicBezTo>
                  <a:cubicBezTo>
                    <a:pt x="14559" y="11084"/>
                    <a:pt x="14549" y="11068"/>
                    <a:pt x="14537" y="11057"/>
                  </a:cubicBezTo>
                  <a:cubicBezTo>
                    <a:pt x="14286" y="10622"/>
                    <a:pt x="14344" y="10181"/>
                    <a:pt x="14398" y="9725"/>
                  </a:cubicBezTo>
                  <a:cubicBezTo>
                    <a:pt x="14742" y="9397"/>
                    <a:pt x="14812" y="9070"/>
                    <a:pt x="14371" y="8748"/>
                  </a:cubicBezTo>
                  <a:cubicBezTo>
                    <a:pt x="14259" y="8252"/>
                    <a:pt x="14022" y="7775"/>
                    <a:pt x="13850" y="7302"/>
                  </a:cubicBezTo>
                  <a:cubicBezTo>
                    <a:pt x="13597" y="5282"/>
                    <a:pt x="14312" y="3310"/>
                    <a:pt x="14517" y="1312"/>
                  </a:cubicBezTo>
                  <a:lnTo>
                    <a:pt x="14517" y="1297"/>
                  </a:lnTo>
                  <a:cubicBezTo>
                    <a:pt x="13441" y="1076"/>
                    <a:pt x="12389" y="801"/>
                    <a:pt x="11378" y="431"/>
                  </a:cubicBezTo>
                  <a:cubicBezTo>
                    <a:pt x="10981" y="286"/>
                    <a:pt x="10595" y="141"/>
                    <a:pt x="1020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0"/>
            <p:cNvSpPr/>
            <p:nvPr/>
          </p:nvSpPr>
          <p:spPr>
            <a:xfrm>
              <a:off x="4070525" y="3109475"/>
              <a:ext cx="679450" cy="624050"/>
            </a:xfrm>
            <a:custGeom>
              <a:rect b="b" l="l" r="r" t="t"/>
              <a:pathLst>
                <a:path extrusionOk="0" h="24962" w="27178">
                  <a:moveTo>
                    <a:pt x="24223" y="0"/>
                  </a:moveTo>
                  <a:cubicBezTo>
                    <a:pt x="21204" y="80"/>
                    <a:pt x="18169" y="28"/>
                    <a:pt x="15172" y="323"/>
                  </a:cubicBezTo>
                  <a:cubicBezTo>
                    <a:pt x="14015" y="435"/>
                    <a:pt x="12862" y="449"/>
                    <a:pt x="11711" y="449"/>
                  </a:cubicBezTo>
                  <a:cubicBezTo>
                    <a:pt x="11329" y="449"/>
                    <a:pt x="10948" y="448"/>
                    <a:pt x="10568" y="448"/>
                  </a:cubicBezTo>
                  <a:cubicBezTo>
                    <a:pt x="9896" y="448"/>
                    <a:pt x="9224" y="452"/>
                    <a:pt x="8552" y="479"/>
                  </a:cubicBezTo>
                  <a:cubicBezTo>
                    <a:pt x="7469" y="522"/>
                    <a:pt x="6384" y="535"/>
                    <a:pt x="5295" y="535"/>
                  </a:cubicBezTo>
                  <a:cubicBezTo>
                    <a:pt x="3668" y="535"/>
                    <a:pt x="2031" y="506"/>
                    <a:pt x="370" y="506"/>
                  </a:cubicBezTo>
                  <a:cubicBezTo>
                    <a:pt x="376" y="623"/>
                    <a:pt x="387" y="737"/>
                    <a:pt x="397" y="849"/>
                  </a:cubicBezTo>
                  <a:cubicBezTo>
                    <a:pt x="273" y="796"/>
                    <a:pt x="161" y="725"/>
                    <a:pt x="64" y="623"/>
                  </a:cubicBezTo>
                  <a:cubicBezTo>
                    <a:pt x="37" y="603"/>
                    <a:pt x="22" y="575"/>
                    <a:pt x="0" y="554"/>
                  </a:cubicBezTo>
                  <a:lnTo>
                    <a:pt x="0" y="554"/>
                  </a:lnTo>
                  <a:cubicBezTo>
                    <a:pt x="27" y="1010"/>
                    <a:pt x="64" y="1466"/>
                    <a:pt x="129" y="1924"/>
                  </a:cubicBezTo>
                  <a:cubicBezTo>
                    <a:pt x="129" y="1940"/>
                    <a:pt x="129" y="1950"/>
                    <a:pt x="134" y="1967"/>
                  </a:cubicBezTo>
                  <a:cubicBezTo>
                    <a:pt x="156" y="2123"/>
                    <a:pt x="177" y="2279"/>
                    <a:pt x="204" y="2440"/>
                  </a:cubicBezTo>
                  <a:cubicBezTo>
                    <a:pt x="290" y="3181"/>
                    <a:pt x="306" y="3928"/>
                    <a:pt x="441" y="4669"/>
                  </a:cubicBezTo>
                  <a:cubicBezTo>
                    <a:pt x="585" y="5480"/>
                    <a:pt x="854" y="6281"/>
                    <a:pt x="967" y="7102"/>
                  </a:cubicBezTo>
                  <a:lnTo>
                    <a:pt x="945" y="7102"/>
                  </a:lnTo>
                  <a:cubicBezTo>
                    <a:pt x="1096" y="9928"/>
                    <a:pt x="1096" y="12748"/>
                    <a:pt x="821" y="15569"/>
                  </a:cubicBezTo>
                  <a:cubicBezTo>
                    <a:pt x="821" y="15730"/>
                    <a:pt x="816" y="15891"/>
                    <a:pt x="811" y="16053"/>
                  </a:cubicBezTo>
                  <a:cubicBezTo>
                    <a:pt x="816" y="16122"/>
                    <a:pt x="811" y="16192"/>
                    <a:pt x="811" y="16256"/>
                  </a:cubicBezTo>
                  <a:cubicBezTo>
                    <a:pt x="806" y="16429"/>
                    <a:pt x="801" y="16606"/>
                    <a:pt x="796" y="16777"/>
                  </a:cubicBezTo>
                  <a:cubicBezTo>
                    <a:pt x="796" y="17702"/>
                    <a:pt x="774" y="18626"/>
                    <a:pt x="789" y="19549"/>
                  </a:cubicBezTo>
                  <a:cubicBezTo>
                    <a:pt x="796" y="19819"/>
                    <a:pt x="725" y="19963"/>
                    <a:pt x="575" y="20012"/>
                  </a:cubicBezTo>
                  <a:cubicBezTo>
                    <a:pt x="558" y="20007"/>
                    <a:pt x="543" y="19995"/>
                    <a:pt x="526" y="19990"/>
                  </a:cubicBezTo>
                  <a:lnTo>
                    <a:pt x="526" y="19990"/>
                  </a:lnTo>
                  <a:cubicBezTo>
                    <a:pt x="526" y="20033"/>
                    <a:pt x="531" y="20071"/>
                    <a:pt x="538" y="20104"/>
                  </a:cubicBezTo>
                  <a:lnTo>
                    <a:pt x="543" y="20168"/>
                  </a:lnTo>
                  <a:cubicBezTo>
                    <a:pt x="553" y="20297"/>
                    <a:pt x="612" y="20404"/>
                    <a:pt x="699" y="20490"/>
                  </a:cubicBezTo>
                  <a:cubicBezTo>
                    <a:pt x="723" y="20493"/>
                    <a:pt x="745" y="20494"/>
                    <a:pt x="768" y="20494"/>
                  </a:cubicBezTo>
                  <a:cubicBezTo>
                    <a:pt x="791" y="20494"/>
                    <a:pt x="814" y="20493"/>
                    <a:pt x="838" y="20490"/>
                  </a:cubicBezTo>
                  <a:cubicBezTo>
                    <a:pt x="924" y="20474"/>
                    <a:pt x="977" y="20447"/>
                    <a:pt x="1010" y="20409"/>
                  </a:cubicBezTo>
                  <a:cubicBezTo>
                    <a:pt x="1949" y="20441"/>
                    <a:pt x="2938" y="20619"/>
                    <a:pt x="3664" y="21237"/>
                  </a:cubicBezTo>
                  <a:cubicBezTo>
                    <a:pt x="3729" y="21425"/>
                    <a:pt x="3782" y="21644"/>
                    <a:pt x="3739" y="21827"/>
                  </a:cubicBezTo>
                  <a:cubicBezTo>
                    <a:pt x="3648" y="22209"/>
                    <a:pt x="3717" y="22623"/>
                    <a:pt x="3717" y="23025"/>
                  </a:cubicBezTo>
                  <a:cubicBezTo>
                    <a:pt x="3717" y="23456"/>
                    <a:pt x="3690" y="24396"/>
                    <a:pt x="3690" y="24830"/>
                  </a:cubicBezTo>
                  <a:cubicBezTo>
                    <a:pt x="3746" y="24934"/>
                    <a:pt x="3871" y="24962"/>
                    <a:pt x="3987" y="24962"/>
                  </a:cubicBezTo>
                  <a:cubicBezTo>
                    <a:pt x="4118" y="24962"/>
                    <a:pt x="4238" y="24927"/>
                    <a:pt x="4238" y="24927"/>
                  </a:cubicBezTo>
                  <a:lnTo>
                    <a:pt x="4314" y="24847"/>
                  </a:lnTo>
                  <a:cubicBezTo>
                    <a:pt x="4314" y="24847"/>
                    <a:pt x="4573" y="24781"/>
                    <a:pt x="4795" y="24781"/>
                  </a:cubicBezTo>
                  <a:cubicBezTo>
                    <a:pt x="4812" y="24781"/>
                    <a:pt x="4829" y="24782"/>
                    <a:pt x="4845" y="24783"/>
                  </a:cubicBezTo>
                  <a:cubicBezTo>
                    <a:pt x="5284" y="24804"/>
                    <a:pt x="5722" y="24811"/>
                    <a:pt x="6160" y="24811"/>
                  </a:cubicBezTo>
                  <a:cubicBezTo>
                    <a:pt x="6781" y="24811"/>
                    <a:pt x="7401" y="24798"/>
                    <a:pt x="8021" y="24798"/>
                  </a:cubicBezTo>
                  <a:cubicBezTo>
                    <a:pt x="8294" y="24803"/>
                    <a:pt x="8569" y="24815"/>
                    <a:pt x="8842" y="24820"/>
                  </a:cubicBezTo>
                  <a:cubicBezTo>
                    <a:pt x="9321" y="24771"/>
                    <a:pt x="9841" y="24745"/>
                    <a:pt x="10444" y="24745"/>
                  </a:cubicBezTo>
                  <a:cubicBezTo>
                    <a:pt x="10964" y="24745"/>
                    <a:pt x="11502" y="24761"/>
                    <a:pt x="12018" y="24783"/>
                  </a:cubicBezTo>
                  <a:cubicBezTo>
                    <a:pt x="12109" y="24783"/>
                    <a:pt x="12200" y="24788"/>
                    <a:pt x="12291" y="24788"/>
                  </a:cubicBezTo>
                  <a:cubicBezTo>
                    <a:pt x="12581" y="24761"/>
                    <a:pt x="12877" y="24734"/>
                    <a:pt x="13167" y="24686"/>
                  </a:cubicBezTo>
                  <a:cubicBezTo>
                    <a:pt x="14451" y="24642"/>
                    <a:pt x="15735" y="24584"/>
                    <a:pt x="17019" y="24562"/>
                  </a:cubicBezTo>
                  <a:cubicBezTo>
                    <a:pt x="17617" y="24552"/>
                    <a:pt x="18293" y="24437"/>
                    <a:pt x="18896" y="24437"/>
                  </a:cubicBezTo>
                  <a:cubicBezTo>
                    <a:pt x="19301" y="24437"/>
                    <a:pt x="19673" y="24489"/>
                    <a:pt x="19968" y="24659"/>
                  </a:cubicBezTo>
                  <a:cubicBezTo>
                    <a:pt x="20012" y="24637"/>
                    <a:pt x="20059" y="24621"/>
                    <a:pt x="20103" y="24594"/>
                  </a:cubicBezTo>
                  <a:cubicBezTo>
                    <a:pt x="20065" y="24396"/>
                    <a:pt x="20044" y="24197"/>
                    <a:pt x="20027" y="23992"/>
                  </a:cubicBezTo>
                  <a:cubicBezTo>
                    <a:pt x="20302" y="23746"/>
                    <a:pt x="20463" y="23359"/>
                    <a:pt x="20511" y="22784"/>
                  </a:cubicBezTo>
                  <a:cubicBezTo>
                    <a:pt x="20533" y="22569"/>
                    <a:pt x="20522" y="22353"/>
                    <a:pt x="20522" y="22139"/>
                  </a:cubicBezTo>
                  <a:cubicBezTo>
                    <a:pt x="19990" y="21961"/>
                    <a:pt x="20054" y="21483"/>
                    <a:pt x="19985" y="21064"/>
                  </a:cubicBezTo>
                  <a:cubicBezTo>
                    <a:pt x="18911" y="20028"/>
                    <a:pt x="19898" y="19663"/>
                    <a:pt x="20463" y="19157"/>
                  </a:cubicBezTo>
                  <a:cubicBezTo>
                    <a:pt x="20554" y="19033"/>
                    <a:pt x="20651" y="18911"/>
                    <a:pt x="20753" y="18787"/>
                  </a:cubicBezTo>
                  <a:cubicBezTo>
                    <a:pt x="20640" y="18599"/>
                    <a:pt x="20592" y="18421"/>
                    <a:pt x="20580" y="18255"/>
                  </a:cubicBezTo>
                  <a:cubicBezTo>
                    <a:pt x="20575" y="18126"/>
                    <a:pt x="20592" y="18002"/>
                    <a:pt x="20629" y="17885"/>
                  </a:cubicBezTo>
                  <a:cubicBezTo>
                    <a:pt x="20780" y="17337"/>
                    <a:pt x="21284" y="16864"/>
                    <a:pt x="21333" y="16288"/>
                  </a:cubicBezTo>
                  <a:cubicBezTo>
                    <a:pt x="21532" y="15472"/>
                    <a:pt x="21579" y="14559"/>
                    <a:pt x="22670" y="14371"/>
                  </a:cubicBezTo>
                  <a:cubicBezTo>
                    <a:pt x="22843" y="14198"/>
                    <a:pt x="23020" y="14027"/>
                    <a:pt x="23191" y="13856"/>
                  </a:cubicBezTo>
                  <a:cubicBezTo>
                    <a:pt x="23352" y="13045"/>
                    <a:pt x="22869" y="12088"/>
                    <a:pt x="23734" y="11443"/>
                  </a:cubicBezTo>
                  <a:cubicBezTo>
                    <a:pt x="24036" y="10997"/>
                    <a:pt x="24395" y="10573"/>
                    <a:pt x="24701" y="10127"/>
                  </a:cubicBezTo>
                  <a:cubicBezTo>
                    <a:pt x="24874" y="10052"/>
                    <a:pt x="25050" y="9993"/>
                    <a:pt x="25228" y="9944"/>
                  </a:cubicBezTo>
                  <a:cubicBezTo>
                    <a:pt x="25147" y="9832"/>
                    <a:pt x="25088" y="9703"/>
                    <a:pt x="25045" y="9557"/>
                  </a:cubicBezTo>
                  <a:cubicBezTo>
                    <a:pt x="25110" y="9434"/>
                    <a:pt x="25169" y="9311"/>
                    <a:pt x="25217" y="9182"/>
                  </a:cubicBezTo>
                  <a:cubicBezTo>
                    <a:pt x="25298" y="8639"/>
                    <a:pt x="25308" y="8101"/>
                    <a:pt x="25233" y="7543"/>
                  </a:cubicBezTo>
                  <a:cubicBezTo>
                    <a:pt x="25184" y="7188"/>
                    <a:pt x="25157" y="6920"/>
                    <a:pt x="25395" y="6635"/>
                  </a:cubicBezTo>
                  <a:cubicBezTo>
                    <a:pt x="25658" y="6318"/>
                    <a:pt x="25985" y="6184"/>
                    <a:pt x="26184" y="5775"/>
                  </a:cubicBezTo>
                  <a:cubicBezTo>
                    <a:pt x="26313" y="5507"/>
                    <a:pt x="26431" y="5227"/>
                    <a:pt x="26570" y="4964"/>
                  </a:cubicBezTo>
                  <a:cubicBezTo>
                    <a:pt x="26828" y="4481"/>
                    <a:pt x="27054" y="4013"/>
                    <a:pt x="27178" y="3504"/>
                  </a:cubicBezTo>
                  <a:cubicBezTo>
                    <a:pt x="27135" y="3385"/>
                    <a:pt x="27071" y="3310"/>
                    <a:pt x="26979" y="3256"/>
                  </a:cubicBezTo>
                  <a:cubicBezTo>
                    <a:pt x="26984" y="3219"/>
                    <a:pt x="26995" y="3175"/>
                    <a:pt x="27001" y="3137"/>
                  </a:cubicBezTo>
                  <a:lnTo>
                    <a:pt x="27001" y="3137"/>
                  </a:lnTo>
                  <a:cubicBezTo>
                    <a:pt x="26962" y="3164"/>
                    <a:pt x="26920" y="3186"/>
                    <a:pt x="26877" y="3213"/>
                  </a:cubicBezTo>
                  <a:cubicBezTo>
                    <a:pt x="26797" y="3188"/>
                    <a:pt x="26706" y="3177"/>
                    <a:pt x="26604" y="3177"/>
                  </a:cubicBezTo>
                  <a:cubicBezTo>
                    <a:pt x="26487" y="3177"/>
                    <a:pt x="26355" y="3192"/>
                    <a:pt x="26211" y="3219"/>
                  </a:cubicBezTo>
                  <a:cubicBezTo>
                    <a:pt x="25576" y="3331"/>
                    <a:pt x="24932" y="3363"/>
                    <a:pt x="24287" y="3407"/>
                  </a:cubicBezTo>
                  <a:cubicBezTo>
                    <a:pt x="24068" y="3315"/>
                    <a:pt x="23858" y="3192"/>
                    <a:pt x="23675" y="3041"/>
                  </a:cubicBezTo>
                  <a:cubicBezTo>
                    <a:pt x="23605" y="2981"/>
                    <a:pt x="23552" y="2901"/>
                    <a:pt x="23520" y="2820"/>
                  </a:cubicBezTo>
                  <a:cubicBezTo>
                    <a:pt x="23557" y="2684"/>
                    <a:pt x="23636" y="2592"/>
                    <a:pt x="23804" y="2592"/>
                  </a:cubicBezTo>
                  <a:cubicBezTo>
                    <a:pt x="23854" y="2592"/>
                    <a:pt x="23911" y="2600"/>
                    <a:pt x="23976" y="2616"/>
                  </a:cubicBezTo>
                  <a:cubicBezTo>
                    <a:pt x="23902" y="2401"/>
                    <a:pt x="23980" y="2339"/>
                    <a:pt x="24121" y="2339"/>
                  </a:cubicBezTo>
                  <a:cubicBezTo>
                    <a:pt x="24163" y="2339"/>
                    <a:pt x="24211" y="2345"/>
                    <a:pt x="24261" y="2353"/>
                  </a:cubicBezTo>
                  <a:cubicBezTo>
                    <a:pt x="24341" y="1902"/>
                    <a:pt x="24718" y="1746"/>
                    <a:pt x="25061" y="1563"/>
                  </a:cubicBezTo>
                  <a:cubicBezTo>
                    <a:pt x="25179" y="1086"/>
                    <a:pt x="24911" y="682"/>
                    <a:pt x="24798" y="253"/>
                  </a:cubicBezTo>
                  <a:cubicBezTo>
                    <a:pt x="24604" y="156"/>
                    <a:pt x="24411" y="0"/>
                    <a:pt x="2422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0"/>
            <p:cNvSpPr/>
            <p:nvPr/>
          </p:nvSpPr>
          <p:spPr>
            <a:xfrm>
              <a:off x="4696650" y="2976750"/>
              <a:ext cx="1106175" cy="382425"/>
            </a:xfrm>
            <a:custGeom>
              <a:rect b="b" l="l" r="r" t="t"/>
              <a:pathLst>
                <a:path extrusionOk="0" h="15297" w="44247">
                  <a:moveTo>
                    <a:pt x="43640" y="1"/>
                  </a:moveTo>
                  <a:cubicBezTo>
                    <a:pt x="43406" y="1"/>
                    <a:pt x="43127" y="160"/>
                    <a:pt x="42908" y="168"/>
                  </a:cubicBezTo>
                  <a:cubicBezTo>
                    <a:pt x="40791" y="264"/>
                    <a:pt x="38707" y="587"/>
                    <a:pt x="36617" y="921"/>
                  </a:cubicBezTo>
                  <a:cubicBezTo>
                    <a:pt x="36542" y="872"/>
                    <a:pt x="36466" y="812"/>
                    <a:pt x="36402" y="737"/>
                  </a:cubicBezTo>
                  <a:cubicBezTo>
                    <a:pt x="36069" y="877"/>
                    <a:pt x="35730" y="1006"/>
                    <a:pt x="35387" y="1119"/>
                  </a:cubicBezTo>
                  <a:cubicBezTo>
                    <a:pt x="33989" y="1340"/>
                    <a:pt x="32593" y="1548"/>
                    <a:pt x="31185" y="1683"/>
                  </a:cubicBezTo>
                  <a:cubicBezTo>
                    <a:pt x="27919" y="1995"/>
                    <a:pt x="24653" y="2269"/>
                    <a:pt x="21381" y="2564"/>
                  </a:cubicBezTo>
                  <a:cubicBezTo>
                    <a:pt x="20054" y="2666"/>
                    <a:pt x="18728" y="2768"/>
                    <a:pt x="17401" y="2870"/>
                  </a:cubicBezTo>
                  <a:cubicBezTo>
                    <a:pt x="15901" y="3252"/>
                    <a:pt x="14359" y="3198"/>
                    <a:pt x="12845" y="3365"/>
                  </a:cubicBezTo>
                  <a:cubicBezTo>
                    <a:pt x="12648" y="3275"/>
                    <a:pt x="12471" y="3239"/>
                    <a:pt x="12305" y="3239"/>
                  </a:cubicBezTo>
                  <a:cubicBezTo>
                    <a:pt x="12280" y="3239"/>
                    <a:pt x="12256" y="3240"/>
                    <a:pt x="12232" y="3241"/>
                  </a:cubicBezTo>
                  <a:cubicBezTo>
                    <a:pt x="11674" y="3279"/>
                    <a:pt x="11239" y="3730"/>
                    <a:pt x="10756" y="4010"/>
                  </a:cubicBezTo>
                  <a:lnTo>
                    <a:pt x="10749" y="4010"/>
                  </a:lnTo>
                  <a:cubicBezTo>
                    <a:pt x="10541" y="4399"/>
                    <a:pt x="10242" y="4474"/>
                    <a:pt x="9922" y="4474"/>
                  </a:cubicBezTo>
                  <a:cubicBezTo>
                    <a:pt x="9723" y="4474"/>
                    <a:pt x="9516" y="4445"/>
                    <a:pt x="9318" y="4445"/>
                  </a:cubicBezTo>
                  <a:cubicBezTo>
                    <a:pt x="9242" y="4445"/>
                    <a:pt x="9167" y="4449"/>
                    <a:pt x="9095" y="4461"/>
                  </a:cubicBezTo>
                  <a:cubicBezTo>
                    <a:pt x="7409" y="4729"/>
                    <a:pt x="5656" y="4584"/>
                    <a:pt x="3992" y="5046"/>
                  </a:cubicBezTo>
                  <a:cubicBezTo>
                    <a:pt x="3928" y="5009"/>
                    <a:pt x="3858" y="4960"/>
                    <a:pt x="3799" y="4896"/>
                  </a:cubicBezTo>
                  <a:cubicBezTo>
                    <a:pt x="3787" y="4960"/>
                    <a:pt x="3782" y="5035"/>
                    <a:pt x="3777" y="5111"/>
                  </a:cubicBezTo>
                  <a:cubicBezTo>
                    <a:pt x="3600" y="5164"/>
                    <a:pt x="3422" y="5223"/>
                    <a:pt x="3251" y="5293"/>
                  </a:cubicBezTo>
                  <a:cubicBezTo>
                    <a:pt x="3229" y="5508"/>
                    <a:pt x="3213" y="5723"/>
                    <a:pt x="2981" y="5825"/>
                  </a:cubicBezTo>
                  <a:cubicBezTo>
                    <a:pt x="2879" y="6427"/>
                    <a:pt x="2788" y="7028"/>
                    <a:pt x="2676" y="7625"/>
                  </a:cubicBezTo>
                  <a:cubicBezTo>
                    <a:pt x="2665" y="7684"/>
                    <a:pt x="2643" y="7749"/>
                    <a:pt x="2633" y="7807"/>
                  </a:cubicBezTo>
                  <a:cubicBezTo>
                    <a:pt x="2450" y="8065"/>
                    <a:pt x="2219" y="8280"/>
                    <a:pt x="1956" y="8446"/>
                  </a:cubicBezTo>
                  <a:cubicBezTo>
                    <a:pt x="1950" y="8484"/>
                    <a:pt x="1939" y="8528"/>
                    <a:pt x="1934" y="8565"/>
                  </a:cubicBezTo>
                  <a:cubicBezTo>
                    <a:pt x="2026" y="8619"/>
                    <a:pt x="2090" y="8694"/>
                    <a:pt x="2133" y="8813"/>
                  </a:cubicBezTo>
                  <a:cubicBezTo>
                    <a:pt x="2009" y="9322"/>
                    <a:pt x="1783" y="9790"/>
                    <a:pt x="1525" y="10273"/>
                  </a:cubicBezTo>
                  <a:cubicBezTo>
                    <a:pt x="1386" y="10536"/>
                    <a:pt x="1268" y="10816"/>
                    <a:pt x="1139" y="11084"/>
                  </a:cubicBezTo>
                  <a:cubicBezTo>
                    <a:pt x="940" y="11493"/>
                    <a:pt x="613" y="11627"/>
                    <a:pt x="350" y="11944"/>
                  </a:cubicBezTo>
                  <a:cubicBezTo>
                    <a:pt x="112" y="12229"/>
                    <a:pt x="139" y="12497"/>
                    <a:pt x="188" y="12852"/>
                  </a:cubicBezTo>
                  <a:cubicBezTo>
                    <a:pt x="263" y="13410"/>
                    <a:pt x="253" y="13948"/>
                    <a:pt x="172" y="14491"/>
                  </a:cubicBezTo>
                  <a:cubicBezTo>
                    <a:pt x="124" y="14620"/>
                    <a:pt x="65" y="14743"/>
                    <a:pt x="0" y="14866"/>
                  </a:cubicBezTo>
                  <a:cubicBezTo>
                    <a:pt x="43" y="15012"/>
                    <a:pt x="102" y="15141"/>
                    <a:pt x="183" y="15253"/>
                  </a:cubicBezTo>
                  <a:cubicBezTo>
                    <a:pt x="397" y="15188"/>
                    <a:pt x="618" y="15146"/>
                    <a:pt x="833" y="15113"/>
                  </a:cubicBezTo>
                  <a:cubicBezTo>
                    <a:pt x="1106" y="15251"/>
                    <a:pt x="1438" y="15296"/>
                    <a:pt x="1796" y="15296"/>
                  </a:cubicBezTo>
                  <a:cubicBezTo>
                    <a:pt x="2345" y="15296"/>
                    <a:pt x="2952" y="15190"/>
                    <a:pt x="3492" y="15151"/>
                  </a:cubicBezTo>
                  <a:cubicBezTo>
                    <a:pt x="6146" y="14963"/>
                    <a:pt x="8795" y="14769"/>
                    <a:pt x="11443" y="14560"/>
                  </a:cubicBezTo>
                  <a:cubicBezTo>
                    <a:pt x="11497" y="14598"/>
                    <a:pt x="11555" y="14630"/>
                    <a:pt x="11604" y="14673"/>
                  </a:cubicBezTo>
                  <a:cubicBezTo>
                    <a:pt x="11658" y="14625"/>
                    <a:pt x="11711" y="14576"/>
                    <a:pt x="11781" y="14538"/>
                  </a:cubicBezTo>
                  <a:cubicBezTo>
                    <a:pt x="16305" y="14179"/>
                    <a:pt x="20823" y="13782"/>
                    <a:pt x="25336" y="13276"/>
                  </a:cubicBezTo>
                  <a:cubicBezTo>
                    <a:pt x="25427" y="13314"/>
                    <a:pt x="25519" y="13351"/>
                    <a:pt x="25588" y="13405"/>
                  </a:cubicBezTo>
                  <a:cubicBezTo>
                    <a:pt x="25648" y="13335"/>
                    <a:pt x="25706" y="13281"/>
                    <a:pt x="25776" y="13228"/>
                  </a:cubicBezTo>
                  <a:cubicBezTo>
                    <a:pt x="27076" y="13083"/>
                    <a:pt x="28376" y="12927"/>
                    <a:pt x="29677" y="12760"/>
                  </a:cubicBezTo>
                  <a:cubicBezTo>
                    <a:pt x="30074" y="12713"/>
                    <a:pt x="30359" y="12589"/>
                    <a:pt x="30590" y="12423"/>
                  </a:cubicBezTo>
                  <a:cubicBezTo>
                    <a:pt x="30751" y="12401"/>
                    <a:pt x="30907" y="12379"/>
                    <a:pt x="31068" y="12358"/>
                  </a:cubicBezTo>
                  <a:cubicBezTo>
                    <a:pt x="31014" y="12277"/>
                    <a:pt x="30971" y="12180"/>
                    <a:pt x="30934" y="12078"/>
                  </a:cubicBezTo>
                  <a:cubicBezTo>
                    <a:pt x="31100" y="11868"/>
                    <a:pt x="31234" y="11617"/>
                    <a:pt x="31373" y="11352"/>
                  </a:cubicBezTo>
                  <a:cubicBezTo>
                    <a:pt x="31599" y="11218"/>
                    <a:pt x="31777" y="11004"/>
                    <a:pt x="31986" y="10843"/>
                  </a:cubicBezTo>
                  <a:cubicBezTo>
                    <a:pt x="31991" y="10843"/>
                    <a:pt x="31991" y="10837"/>
                    <a:pt x="31997" y="10837"/>
                  </a:cubicBezTo>
                  <a:cubicBezTo>
                    <a:pt x="32013" y="10826"/>
                    <a:pt x="32023" y="10816"/>
                    <a:pt x="32040" y="10811"/>
                  </a:cubicBezTo>
                  <a:cubicBezTo>
                    <a:pt x="32072" y="10789"/>
                    <a:pt x="32099" y="10767"/>
                    <a:pt x="32137" y="10752"/>
                  </a:cubicBezTo>
                  <a:cubicBezTo>
                    <a:pt x="32164" y="10735"/>
                    <a:pt x="32196" y="10725"/>
                    <a:pt x="32223" y="10708"/>
                  </a:cubicBezTo>
                  <a:cubicBezTo>
                    <a:pt x="32244" y="10703"/>
                    <a:pt x="32266" y="10692"/>
                    <a:pt x="32288" y="10687"/>
                  </a:cubicBezTo>
                  <a:cubicBezTo>
                    <a:pt x="32340" y="10670"/>
                    <a:pt x="32395" y="10660"/>
                    <a:pt x="32454" y="10655"/>
                  </a:cubicBezTo>
                  <a:cubicBezTo>
                    <a:pt x="32464" y="10569"/>
                    <a:pt x="32475" y="10482"/>
                    <a:pt x="32486" y="10392"/>
                  </a:cubicBezTo>
                  <a:cubicBezTo>
                    <a:pt x="32432" y="10102"/>
                    <a:pt x="32164" y="9780"/>
                    <a:pt x="32588" y="9542"/>
                  </a:cubicBezTo>
                  <a:cubicBezTo>
                    <a:pt x="32620" y="8677"/>
                    <a:pt x="33367" y="8565"/>
                    <a:pt x="33947" y="8317"/>
                  </a:cubicBezTo>
                  <a:cubicBezTo>
                    <a:pt x="34549" y="8060"/>
                    <a:pt x="35189" y="7878"/>
                    <a:pt x="35806" y="7668"/>
                  </a:cubicBezTo>
                  <a:cubicBezTo>
                    <a:pt x="35891" y="7581"/>
                    <a:pt x="35972" y="7501"/>
                    <a:pt x="36059" y="7415"/>
                  </a:cubicBezTo>
                  <a:lnTo>
                    <a:pt x="36052" y="7415"/>
                  </a:lnTo>
                  <a:cubicBezTo>
                    <a:pt x="36157" y="7249"/>
                    <a:pt x="36273" y="7105"/>
                    <a:pt x="36459" y="7105"/>
                  </a:cubicBezTo>
                  <a:cubicBezTo>
                    <a:pt x="36502" y="7105"/>
                    <a:pt x="36549" y="7113"/>
                    <a:pt x="36600" y="7130"/>
                  </a:cubicBezTo>
                  <a:cubicBezTo>
                    <a:pt x="36786" y="6727"/>
                    <a:pt x="37106" y="6592"/>
                    <a:pt x="37496" y="6592"/>
                  </a:cubicBezTo>
                  <a:cubicBezTo>
                    <a:pt x="37548" y="6592"/>
                    <a:pt x="37600" y="6594"/>
                    <a:pt x="37654" y="6599"/>
                  </a:cubicBezTo>
                  <a:cubicBezTo>
                    <a:pt x="37584" y="6120"/>
                    <a:pt x="37928" y="5857"/>
                    <a:pt x="38191" y="5551"/>
                  </a:cubicBezTo>
                  <a:cubicBezTo>
                    <a:pt x="38255" y="5321"/>
                    <a:pt x="38400" y="5246"/>
                    <a:pt x="38582" y="5246"/>
                  </a:cubicBezTo>
                  <a:cubicBezTo>
                    <a:pt x="38631" y="5246"/>
                    <a:pt x="38682" y="5252"/>
                    <a:pt x="38734" y="5260"/>
                  </a:cubicBezTo>
                  <a:cubicBezTo>
                    <a:pt x="38970" y="4246"/>
                    <a:pt x="40039" y="4665"/>
                    <a:pt x="40597" y="4208"/>
                  </a:cubicBezTo>
                  <a:cubicBezTo>
                    <a:pt x="40683" y="4030"/>
                    <a:pt x="40784" y="3885"/>
                    <a:pt x="40961" y="3885"/>
                  </a:cubicBezTo>
                  <a:cubicBezTo>
                    <a:pt x="41008" y="3885"/>
                    <a:pt x="41061" y="3895"/>
                    <a:pt x="41119" y="3918"/>
                  </a:cubicBezTo>
                  <a:cubicBezTo>
                    <a:pt x="41055" y="3671"/>
                    <a:pt x="41254" y="3693"/>
                    <a:pt x="41403" y="3666"/>
                  </a:cubicBezTo>
                  <a:cubicBezTo>
                    <a:pt x="41720" y="3187"/>
                    <a:pt x="42397" y="3591"/>
                    <a:pt x="42731" y="3150"/>
                  </a:cubicBezTo>
                  <a:cubicBezTo>
                    <a:pt x="42747" y="2929"/>
                    <a:pt x="42741" y="2699"/>
                    <a:pt x="42999" y="2602"/>
                  </a:cubicBezTo>
                  <a:cubicBezTo>
                    <a:pt x="43010" y="2381"/>
                    <a:pt x="43010" y="2156"/>
                    <a:pt x="43273" y="2064"/>
                  </a:cubicBezTo>
                  <a:cubicBezTo>
                    <a:pt x="43349" y="1962"/>
                    <a:pt x="43402" y="1823"/>
                    <a:pt x="43498" y="1791"/>
                  </a:cubicBezTo>
                  <a:cubicBezTo>
                    <a:pt x="44246" y="1521"/>
                    <a:pt x="44187" y="894"/>
                    <a:pt x="44031" y="361"/>
                  </a:cubicBezTo>
                  <a:cubicBezTo>
                    <a:pt x="43993" y="222"/>
                    <a:pt x="43939" y="135"/>
                    <a:pt x="43875" y="83"/>
                  </a:cubicBezTo>
                  <a:cubicBezTo>
                    <a:pt x="43806" y="23"/>
                    <a:pt x="43726" y="1"/>
                    <a:pt x="4364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0"/>
            <p:cNvSpPr/>
            <p:nvPr/>
          </p:nvSpPr>
          <p:spPr>
            <a:xfrm>
              <a:off x="1957075" y="1520175"/>
              <a:ext cx="952250" cy="780950"/>
            </a:xfrm>
            <a:custGeom>
              <a:rect b="b" l="l" r="r" t="t"/>
              <a:pathLst>
                <a:path extrusionOk="0" h="31238" w="38090">
                  <a:moveTo>
                    <a:pt x="4618" y="1"/>
                  </a:moveTo>
                  <a:cubicBezTo>
                    <a:pt x="4004" y="1"/>
                    <a:pt x="3742" y="329"/>
                    <a:pt x="3675" y="986"/>
                  </a:cubicBezTo>
                  <a:cubicBezTo>
                    <a:pt x="3606" y="1658"/>
                    <a:pt x="3655" y="2357"/>
                    <a:pt x="3283" y="2952"/>
                  </a:cubicBezTo>
                  <a:cubicBezTo>
                    <a:pt x="3256" y="2920"/>
                    <a:pt x="3236" y="2883"/>
                    <a:pt x="3208" y="2845"/>
                  </a:cubicBezTo>
                  <a:cubicBezTo>
                    <a:pt x="3181" y="3017"/>
                    <a:pt x="3159" y="3195"/>
                    <a:pt x="3132" y="3366"/>
                  </a:cubicBezTo>
                  <a:cubicBezTo>
                    <a:pt x="3176" y="3614"/>
                    <a:pt x="3241" y="3860"/>
                    <a:pt x="3208" y="4092"/>
                  </a:cubicBezTo>
                  <a:cubicBezTo>
                    <a:pt x="2526" y="9131"/>
                    <a:pt x="1801" y="14164"/>
                    <a:pt x="1146" y="19209"/>
                  </a:cubicBezTo>
                  <a:cubicBezTo>
                    <a:pt x="1076" y="19773"/>
                    <a:pt x="941" y="20170"/>
                    <a:pt x="657" y="20343"/>
                  </a:cubicBezTo>
                  <a:cubicBezTo>
                    <a:pt x="645" y="20385"/>
                    <a:pt x="640" y="20428"/>
                    <a:pt x="630" y="20466"/>
                  </a:cubicBezTo>
                  <a:cubicBezTo>
                    <a:pt x="839" y="20757"/>
                    <a:pt x="947" y="21062"/>
                    <a:pt x="984" y="21374"/>
                  </a:cubicBezTo>
                  <a:cubicBezTo>
                    <a:pt x="630" y="23013"/>
                    <a:pt x="238" y="24650"/>
                    <a:pt x="17" y="26316"/>
                  </a:cubicBezTo>
                  <a:cubicBezTo>
                    <a:pt x="12" y="26326"/>
                    <a:pt x="12" y="26343"/>
                    <a:pt x="6" y="26354"/>
                  </a:cubicBezTo>
                  <a:cubicBezTo>
                    <a:pt x="1" y="26601"/>
                    <a:pt x="77" y="26832"/>
                    <a:pt x="382" y="26978"/>
                  </a:cubicBezTo>
                  <a:cubicBezTo>
                    <a:pt x="640" y="27100"/>
                    <a:pt x="908" y="27181"/>
                    <a:pt x="1188" y="27224"/>
                  </a:cubicBezTo>
                  <a:cubicBezTo>
                    <a:pt x="1661" y="27293"/>
                    <a:pt x="2150" y="27300"/>
                    <a:pt x="2623" y="27385"/>
                  </a:cubicBezTo>
                  <a:cubicBezTo>
                    <a:pt x="2849" y="27429"/>
                    <a:pt x="3074" y="27477"/>
                    <a:pt x="3300" y="27526"/>
                  </a:cubicBezTo>
                  <a:cubicBezTo>
                    <a:pt x="5266" y="27836"/>
                    <a:pt x="7232" y="28153"/>
                    <a:pt x="9204" y="28454"/>
                  </a:cubicBezTo>
                  <a:cubicBezTo>
                    <a:pt x="9328" y="28476"/>
                    <a:pt x="9457" y="28493"/>
                    <a:pt x="9585" y="28508"/>
                  </a:cubicBezTo>
                  <a:cubicBezTo>
                    <a:pt x="9665" y="28572"/>
                    <a:pt x="9747" y="28642"/>
                    <a:pt x="9811" y="28728"/>
                  </a:cubicBezTo>
                  <a:cubicBezTo>
                    <a:pt x="9864" y="28674"/>
                    <a:pt x="9928" y="28621"/>
                    <a:pt x="9993" y="28578"/>
                  </a:cubicBezTo>
                  <a:cubicBezTo>
                    <a:pt x="10005" y="28572"/>
                    <a:pt x="10010" y="28567"/>
                    <a:pt x="10020" y="28562"/>
                  </a:cubicBezTo>
                  <a:cubicBezTo>
                    <a:pt x="10514" y="28621"/>
                    <a:pt x="11014" y="28669"/>
                    <a:pt x="11508" y="28723"/>
                  </a:cubicBezTo>
                  <a:cubicBezTo>
                    <a:pt x="11525" y="28723"/>
                    <a:pt x="11542" y="28723"/>
                    <a:pt x="11559" y="28723"/>
                  </a:cubicBezTo>
                  <a:cubicBezTo>
                    <a:pt x="12030" y="28723"/>
                    <a:pt x="12492" y="28791"/>
                    <a:pt x="12953" y="28868"/>
                  </a:cubicBezTo>
                  <a:cubicBezTo>
                    <a:pt x="15505" y="29158"/>
                    <a:pt x="18063" y="29448"/>
                    <a:pt x="20614" y="29738"/>
                  </a:cubicBezTo>
                  <a:lnTo>
                    <a:pt x="20957" y="29792"/>
                  </a:lnTo>
                  <a:cubicBezTo>
                    <a:pt x="22350" y="30023"/>
                    <a:pt x="23784" y="30259"/>
                    <a:pt x="25202" y="30367"/>
                  </a:cubicBezTo>
                  <a:cubicBezTo>
                    <a:pt x="25390" y="30383"/>
                    <a:pt x="25578" y="30388"/>
                    <a:pt x="25767" y="30399"/>
                  </a:cubicBezTo>
                  <a:lnTo>
                    <a:pt x="25767" y="30405"/>
                  </a:lnTo>
                  <a:cubicBezTo>
                    <a:pt x="26255" y="30459"/>
                    <a:pt x="26749" y="30512"/>
                    <a:pt x="27238" y="30571"/>
                  </a:cubicBezTo>
                  <a:cubicBezTo>
                    <a:pt x="27227" y="30549"/>
                    <a:pt x="27211" y="30534"/>
                    <a:pt x="27200" y="30512"/>
                  </a:cubicBezTo>
                  <a:lnTo>
                    <a:pt x="27200" y="30512"/>
                  </a:lnTo>
                  <a:cubicBezTo>
                    <a:pt x="28758" y="30668"/>
                    <a:pt x="30322" y="30791"/>
                    <a:pt x="31874" y="30985"/>
                  </a:cubicBezTo>
                  <a:cubicBezTo>
                    <a:pt x="32900" y="31065"/>
                    <a:pt x="33927" y="31151"/>
                    <a:pt x="34953" y="31232"/>
                  </a:cubicBezTo>
                  <a:cubicBezTo>
                    <a:pt x="35017" y="31216"/>
                    <a:pt x="35075" y="31188"/>
                    <a:pt x="35130" y="31161"/>
                  </a:cubicBezTo>
                  <a:cubicBezTo>
                    <a:pt x="35372" y="31188"/>
                    <a:pt x="35608" y="31210"/>
                    <a:pt x="35849" y="31237"/>
                  </a:cubicBezTo>
                  <a:cubicBezTo>
                    <a:pt x="35898" y="31168"/>
                    <a:pt x="35941" y="31097"/>
                    <a:pt x="35978" y="31017"/>
                  </a:cubicBezTo>
                  <a:cubicBezTo>
                    <a:pt x="35968" y="30904"/>
                    <a:pt x="35963" y="30775"/>
                    <a:pt x="35978" y="30613"/>
                  </a:cubicBezTo>
                  <a:cubicBezTo>
                    <a:pt x="36333" y="26720"/>
                    <a:pt x="36667" y="22819"/>
                    <a:pt x="36919" y="18919"/>
                  </a:cubicBezTo>
                  <a:cubicBezTo>
                    <a:pt x="36951" y="18462"/>
                    <a:pt x="37048" y="18204"/>
                    <a:pt x="37230" y="18064"/>
                  </a:cubicBezTo>
                  <a:cubicBezTo>
                    <a:pt x="37242" y="17908"/>
                    <a:pt x="37252" y="17747"/>
                    <a:pt x="37262" y="17591"/>
                  </a:cubicBezTo>
                  <a:cubicBezTo>
                    <a:pt x="37267" y="17559"/>
                    <a:pt x="37267" y="17522"/>
                    <a:pt x="37274" y="17484"/>
                  </a:cubicBezTo>
                  <a:cubicBezTo>
                    <a:pt x="37069" y="17323"/>
                    <a:pt x="37037" y="17023"/>
                    <a:pt x="37080" y="16522"/>
                  </a:cubicBezTo>
                  <a:cubicBezTo>
                    <a:pt x="37450" y="12627"/>
                    <a:pt x="37719" y="8722"/>
                    <a:pt x="38047" y="4822"/>
                  </a:cubicBezTo>
                  <a:cubicBezTo>
                    <a:pt x="38058" y="4666"/>
                    <a:pt x="38073" y="4511"/>
                    <a:pt x="38090" y="4355"/>
                  </a:cubicBezTo>
                  <a:cubicBezTo>
                    <a:pt x="37983" y="4113"/>
                    <a:pt x="37815" y="3946"/>
                    <a:pt x="37601" y="3834"/>
                  </a:cubicBezTo>
                  <a:cubicBezTo>
                    <a:pt x="37569" y="3817"/>
                    <a:pt x="37542" y="3807"/>
                    <a:pt x="37510" y="3790"/>
                  </a:cubicBezTo>
                  <a:cubicBezTo>
                    <a:pt x="37424" y="3823"/>
                    <a:pt x="37321" y="3836"/>
                    <a:pt x="37201" y="3836"/>
                  </a:cubicBezTo>
                  <a:cubicBezTo>
                    <a:pt x="37101" y="3836"/>
                    <a:pt x="36989" y="3827"/>
                    <a:pt x="36865" y="3812"/>
                  </a:cubicBezTo>
                  <a:cubicBezTo>
                    <a:pt x="34356" y="3490"/>
                    <a:pt x="31837" y="3242"/>
                    <a:pt x="29328" y="2947"/>
                  </a:cubicBezTo>
                  <a:cubicBezTo>
                    <a:pt x="25186" y="2464"/>
                    <a:pt x="21049" y="1958"/>
                    <a:pt x="16913" y="1464"/>
                  </a:cubicBezTo>
                  <a:cubicBezTo>
                    <a:pt x="12905" y="986"/>
                    <a:pt x="8897" y="525"/>
                    <a:pt x="4890" y="19"/>
                  </a:cubicBezTo>
                  <a:cubicBezTo>
                    <a:pt x="4792" y="7"/>
                    <a:pt x="4702" y="1"/>
                    <a:pt x="461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0"/>
            <p:cNvSpPr/>
            <p:nvPr/>
          </p:nvSpPr>
          <p:spPr>
            <a:xfrm>
              <a:off x="1949300" y="2186000"/>
              <a:ext cx="30375" cy="20850"/>
            </a:xfrm>
            <a:custGeom>
              <a:rect b="b" l="l" r="r" t="t"/>
              <a:pathLst>
                <a:path extrusionOk="0" h="834" w="1215">
                  <a:moveTo>
                    <a:pt x="70" y="0"/>
                  </a:moveTo>
                  <a:cubicBezTo>
                    <a:pt x="43" y="22"/>
                    <a:pt x="22" y="43"/>
                    <a:pt x="1" y="70"/>
                  </a:cubicBezTo>
                  <a:cubicBezTo>
                    <a:pt x="33" y="129"/>
                    <a:pt x="70" y="183"/>
                    <a:pt x="108" y="236"/>
                  </a:cubicBezTo>
                  <a:cubicBezTo>
                    <a:pt x="118" y="253"/>
                    <a:pt x="130" y="268"/>
                    <a:pt x="145" y="280"/>
                  </a:cubicBezTo>
                  <a:cubicBezTo>
                    <a:pt x="172" y="317"/>
                    <a:pt x="199" y="350"/>
                    <a:pt x="227" y="382"/>
                  </a:cubicBezTo>
                  <a:cubicBezTo>
                    <a:pt x="242" y="392"/>
                    <a:pt x="252" y="409"/>
                    <a:pt x="269" y="425"/>
                  </a:cubicBezTo>
                  <a:cubicBezTo>
                    <a:pt x="301" y="452"/>
                    <a:pt x="334" y="479"/>
                    <a:pt x="366" y="506"/>
                  </a:cubicBezTo>
                  <a:cubicBezTo>
                    <a:pt x="376" y="516"/>
                    <a:pt x="388" y="526"/>
                    <a:pt x="398" y="532"/>
                  </a:cubicBezTo>
                  <a:cubicBezTo>
                    <a:pt x="446" y="570"/>
                    <a:pt x="490" y="596"/>
                    <a:pt x="537" y="623"/>
                  </a:cubicBezTo>
                  <a:cubicBezTo>
                    <a:pt x="542" y="628"/>
                    <a:pt x="549" y="628"/>
                    <a:pt x="549" y="635"/>
                  </a:cubicBezTo>
                  <a:cubicBezTo>
                    <a:pt x="591" y="655"/>
                    <a:pt x="639" y="677"/>
                    <a:pt x="683" y="699"/>
                  </a:cubicBezTo>
                  <a:cubicBezTo>
                    <a:pt x="698" y="704"/>
                    <a:pt x="715" y="709"/>
                    <a:pt x="725" y="715"/>
                  </a:cubicBezTo>
                  <a:cubicBezTo>
                    <a:pt x="763" y="731"/>
                    <a:pt x="807" y="742"/>
                    <a:pt x="844" y="752"/>
                  </a:cubicBezTo>
                  <a:cubicBezTo>
                    <a:pt x="854" y="757"/>
                    <a:pt x="871" y="764"/>
                    <a:pt x="881" y="769"/>
                  </a:cubicBezTo>
                  <a:cubicBezTo>
                    <a:pt x="929" y="779"/>
                    <a:pt x="978" y="789"/>
                    <a:pt x="1026" y="801"/>
                  </a:cubicBezTo>
                  <a:cubicBezTo>
                    <a:pt x="1032" y="801"/>
                    <a:pt x="1037" y="806"/>
                    <a:pt x="1043" y="806"/>
                  </a:cubicBezTo>
                  <a:cubicBezTo>
                    <a:pt x="1102" y="816"/>
                    <a:pt x="1155" y="828"/>
                    <a:pt x="1214" y="833"/>
                  </a:cubicBezTo>
                  <a:cubicBezTo>
                    <a:pt x="887" y="757"/>
                    <a:pt x="468" y="650"/>
                    <a:pt x="247" y="365"/>
                  </a:cubicBezTo>
                  <a:cubicBezTo>
                    <a:pt x="150" y="241"/>
                    <a:pt x="98" y="119"/>
                    <a:pt x="70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0"/>
            <p:cNvSpPr/>
            <p:nvPr/>
          </p:nvSpPr>
          <p:spPr>
            <a:xfrm>
              <a:off x="4961225" y="2145825"/>
              <a:ext cx="403350" cy="702700"/>
            </a:xfrm>
            <a:custGeom>
              <a:rect b="b" l="l" r="r" t="t"/>
              <a:pathLst>
                <a:path extrusionOk="0" h="28108" w="16134">
                  <a:moveTo>
                    <a:pt x="14108" y="1"/>
                  </a:moveTo>
                  <a:cubicBezTo>
                    <a:pt x="14076" y="1"/>
                    <a:pt x="7344" y="1"/>
                    <a:pt x="4384" y="866"/>
                  </a:cubicBezTo>
                  <a:cubicBezTo>
                    <a:pt x="4266" y="834"/>
                    <a:pt x="4163" y="764"/>
                    <a:pt x="4088" y="662"/>
                  </a:cubicBezTo>
                  <a:cubicBezTo>
                    <a:pt x="4041" y="591"/>
                    <a:pt x="4009" y="511"/>
                    <a:pt x="3992" y="425"/>
                  </a:cubicBezTo>
                  <a:cubicBezTo>
                    <a:pt x="3315" y="640"/>
                    <a:pt x="2643" y="920"/>
                    <a:pt x="1988" y="1285"/>
                  </a:cubicBezTo>
                  <a:cubicBezTo>
                    <a:pt x="1859" y="1355"/>
                    <a:pt x="1708" y="1404"/>
                    <a:pt x="1612" y="1404"/>
                  </a:cubicBezTo>
                  <a:lnTo>
                    <a:pt x="1579" y="1404"/>
                  </a:lnTo>
                  <a:cubicBezTo>
                    <a:pt x="1430" y="1377"/>
                    <a:pt x="1295" y="1360"/>
                    <a:pt x="1166" y="1360"/>
                  </a:cubicBezTo>
                  <a:cubicBezTo>
                    <a:pt x="897" y="1360"/>
                    <a:pt x="672" y="1424"/>
                    <a:pt x="495" y="1548"/>
                  </a:cubicBezTo>
                  <a:cubicBezTo>
                    <a:pt x="553" y="1741"/>
                    <a:pt x="607" y="1940"/>
                    <a:pt x="661" y="2145"/>
                  </a:cubicBezTo>
                  <a:cubicBezTo>
                    <a:pt x="560" y="2349"/>
                    <a:pt x="585" y="2661"/>
                    <a:pt x="612" y="3004"/>
                  </a:cubicBezTo>
                  <a:cubicBezTo>
                    <a:pt x="919" y="6856"/>
                    <a:pt x="1101" y="10724"/>
                    <a:pt x="1527" y="14560"/>
                  </a:cubicBezTo>
                  <a:cubicBezTo>
                    <a:pt x="1730" y="16413"/>
                    <a:pt x="1574" y="18255"/>
                    <a:pt x="1730" y="20092"/>
                  </a:cubicBezTo>
                  <a:cubicBezTo>
                    <a:pt x="2107" y="20769"/>
                    <a:pt x="2461" y="21446"/>
                    <a:pt x="2154" y="22199"/>
                  </a:cubicBezTo>
                  <a:lnTo>
                    <a:pt x="2154" y="22226"/>
                  </a:lnTo>
                  <a:cubicBezTo>
                    <a:pt x="2042" y="23005"/>
                    <a:pt x="1585" y="23928"/>
                    <a:pt x="1145" y="24573"/>
                  </a:cubicBezTo>
                  <a:cubicBezTo>
                    <a:pt x="823" y="25041"/>
                    <a:pt x="527" y="25217"/>
                    <a:pt x="231" y="25701"/>
                  </a:cubicBezTo>
                  <a:cubicBezTo>
                    <a:pt x="248" y="26335"/>
                    <a:pt x="0" y="27260"/>
                    <a:pt x="178" y="27877"/>
                  </a:cubicBezTo>
                  <a:cubicBezTo>
                    <a:pt x="181" y="27891"/>
                    <a:pt x="203" y="27897"/>
                    <a:pt x="240" y="27897"/>
                  </a:cubicBezTo>
                  <a:cubicBezTo>
                    <a:pt x="497" y="27897"/>
                    <a:pt x="1502" y="27617"/>
                    <a:pt x="2542" y="27617"/>
                  </a:cubicBezTo>
                  <a:cubicBezTo>
                    <a:pt x="3205" y="27617"/>
                    <a:pt x="3882" y="27730"/>
                    <a:pt x="4389" y="28103"/>
                  </a:cubicBezTo>
                  <a:cubicBezTo>
                    <a:pt x="4424" y="28106"/>
                    <a:pt x="4457" y="28108"/>
                    <a:pt x="4489" y="28108"/>
                  </a:cubicBezTo>
                  <a:cubicBezTo>
                    <a:pt x="5113" y="28108"/>
                    <a:pt x="4955" y="27469"/>
                    <a:pt x="5190" y="27141"/>
                  </a:cubicBezTo>
                  <a:cubicBezTo>
                    <a:pt x="5424" y="26817"/>
                    <a:pt x="5682" y="26513"/>
                    <a:pt x="5944" y="26513"/>
                  </a:cubicBezTo>
                  <a:cubicBezTo>
                    <a:pt x="6139" y="26513"/>
                    <a:pt x="6336" y="26680"/>
                    <a:pt x="6528" y="27131"/>
                  </a:cubicBezTo>
                  <a:cubicBezTo>
                    <a:pt x="6765" y="27257"/>
                    <a:pt x="6959" y="27310"/>
                    <a:pt x="7120" y="27310"/>
                  </a:cubicBezTo>
                  <a:cubicBezTo>
                    <a:pt x="7703" y="27310"/>
                    <a:pt x="7865" y="26617"/>
                    <a:pt x="8096" y="26142"/>
                  </a:cubicBezTo>
                  <a:cubicBezTo>
                    <a:pt x="8281" y="25767"/>
                    <a:pt x="8426" y="25516"/>
                    <a:pt x="8645" y="25516"/>
                  </a:cubicBezTo>
                  <a:cubicBezTo>
                    <a:pt x="8788" y="25516"/>
                    <a:pt x="8964" y="25625"/>
                    <a:pt x="9203" y="25879"/>
                  </a:cubicBezTo>
                  <a:cubicBezTo>
                    <a:pt x="9486" y="26177"/>
                    <a:pt x="9776" y="26306"/>
                    <a:pt x="10040" y="26306"/>
                  </a:cubicBezTo>
                  <a:cubicBezTo>
                    <a:pt x="10453" y="26306"/>
                    <a:pt x="10804" y="25992"/>
                    <a:pt x="10971" y="25514"/>
                  </a:cubicBezTo>
                  <a:cubicBezTo>
                    <a:pt x="11383" y="24326"/>
                    <a:pt x="12303" y="23568"/>
                    <a:pt x="12980" y="22607"/>
                  </a:cubicBezTo>
                  <a:cubicBezTo>
                    <a:pt x="13178" y="22323"/>
                    <a:pt x="13501" y="22113"/>
                    <a:pt x="13474" y="21710"/>
                  </a:cubicBezTo>
                  <a:cubicBezTo>
                    <a:pt x="13463" y="21592"/>
                    <a:pt x="13468" y="21490"/>
                    <a:pt x="13479" y="21404"/>
                  </a:cubicBezTo>
                  <a:cubicBezTo>
                    <a:pt x="13506" y="21232"/>
                    <a:pt x="13565" y="21119"/>
                    <a:pt x="13657" y="21044"/>
                  </a:cubicBezTo>
                  <a:cubicBezTo>
                    <a:pt x="13667" y="21034"/>
                    <a:pt x="13684" y="21027"/>
                    <a:pt x="13699" y="21017"/>
                  </a:cubicBezTo>
                  <a:cubicBezTo>
                    <a:pt x="13704" y="21012"/>
                    <a:pt x="13716" y="21006"/>
                    <a:pt x="13726" y="21001"/>
                  </a:cubicBezTo>
                  <a:cubicBezTo>
                    <a:pt x="13823" y="20950"/>
                    <a:pt x="13942" y="20933"/>
                    <a:pt x="14072" y="20933"/>
                  </a:cubicBezTo>
                  <a:cubicBezTo>
                    <a:pt x="14244" y="20933"/>
                    <a:pt x="14435" y="20963"/>
                    <a:pt x="14618" y="20985"/>
                  </a:cubicBezTo>
                  <a:cubicBezTo>
                    <a:pt x="14863" y="20777"/>
                    <a:pt x="15104" y="20563"/>
                    <a:pt x="15350" y="20354"/>
                  </a:cubicBezTo>
                  <a:lnTo>
                    <a:pt x="15350" y="20354"/>
                  </a:lnTo>
                  <a:cubicBezTo>
                    <a:pt x="15346" y="20363"/>
                    <a:pt x="15342" y="20373"/>
                    <a:pt x="15338" y="20382"/>
                  </a:cubicBezTo>
                  <a:cubicBezTo>
                    <a:pt x="15338" y="20382"/>
                    <a:pt x="15343" y="20377"/>
                    <a:pt x="15348" y="20367"/>
                  </a:cubicBezTo>
                  <a:lnTo>
                    <a:pt x="15355" y="20350"/>
                  </a:lnTo>
                  <a:lnTo>
                    <a:pt x="15355" y="20350"/>
                  </a:lnTo>
                  <a:cubicBezTo>
                    <a:pt x="15353" y="20351"/>
                    <a:pt x="15352" y="20353"/>
                    <a:pt x="15350" y="20354"/>
                  </a:cubicBezTo>
                  <a:lnTo>
                    <a:pt x="15350" y="20354"/>
                  </a:lnTo>
                  <a:cubicBezTo>
                    <a:pt x="15461" y="20113"/>
                    <a:pt x="15638" y="20063"/>
                    <a:pt x="15835" y="20063"/>
                  </a:cubicBezTo>
                  <a:cubicBezTo>
                    <a:pt x="15932" y="20063"/>
                    <a:pt x="16033" y="20075"/>
                    <a:pt x="16133" y="20082"/>
                  </a:cubicBezTo>
                  <a:cubicBezTo>
                    <a:pt x="16052" y="19427"/>
                    <a:pt x="15967" y="18771"/>
                    <a:pt x="15886" y="18116"/>
                  </a:cubicBezTo>
                  <a:cubicBezTo>
                    <a:pt x="15886" y="18111"/>
                    <a:pt x="15886" y="18111"/>
                    <a:pt x="15891" y="18111"/>
                  </a:cubicBezTo>
                  <a:cubicBezTo>
                    <a:pt x="15923" y="18046"/>
                    <a:pt x="15896" y="17842"/>
                    <a:pt x="15843" y="17788"/>
                  </a:cubicBezTo>
                  <a:cubicBezTo>
                    <a:pt x="15821" y="17622"/>
                    <a:pt x="15806" y="17456"/>
                    <a:pt x="15784" y="17283"/>
                  </a:cubicBezTo>
                  <a:cubicBezTo>
                    <a:pt x="15392" y="16053"/>
                    <a:pt x="15193" y="14860"/>
                    <a:pt x="15214" y="13534"/>
                  </a:cubicBezTo>
                  <a:cubicBezTo>
                    <a:pt x="15219" y="13008"/>
                    <a:pt x="15231" y="12480"/>
                    <a:pt x="15231" y="11954"/>
                  </a:cubicBezTo>
                  <a:cubicBezTo>
                    <a:pt x="15010" y="10003"/>
                    <a:pt x="14790" y="8059"/>
                    <a:pt x="14569" y="6115"/>
                  </a:cubicBezTo>
                  <a:cubicBezTo>
                    <a:pt x="14634" y="6103"/>
                    <a:pt x="14704" y="6098"/>
                    <a:pt x="14768" y="6088"/>
                  </a:cubicBezTo>
                  <a:cubicBezTo>
                    <a:pt x="14720" y="5523"/>
                    <a:pt x="14678" y="4954"/>
                    <a:pt x="14634" y="4385"/>
                  </a:cubicBezTo>
                  <a:cubicBezTo>
                    <a:pt x="14581" y="3611"/>
                    <a:pt x="14457" y="2842"/>
                    <a:pt x="14349" y="2074"/>
                  </a:cubicBezTo>
                  <a:cubicBezTo>
                    <a:pt x="14323" y="2096"/>
                    <a:pt x="14301" y="2123"/>
                    <a:pt x="14274" y="2155"/>
                  </a:cubicBezTo>
                  <a:cubicBezTo>
                    <a:pt x="13994" y="1484"/>
                    <a:pt x="14043" y="839"/>
                    <a:pt x="14016" y="205"/>
                  </a:cubicBezTo>
                  <a:cubicBezTo>
                    <a:pt x="14043" y="130"/>
                    <a:pt x="14070" y="60"/>
                    <a:pt x="1410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0"/>
            <p:cNvSpPr/>
            <p:nvPr/>
          </p:nvSpPr>
          <p:spPr>
            <a:xfrm>
              <a:off x="3919700" y="2407475"/>
              <a:ext cx="907900" cy="787175"/>
            </a:xfrm>
            <a:custGeom>
              <a:rect b="b" l="l" r="r" t="t"/>
              <a:pathLst>
                <a:path extrusionOk="0" h="31487" w="36316">
                  <a:moveTo>
                    <a:pt x="19715" y="1"/>
                  </a:moveTo>
                  <a:cubicBezTo>
                    <a:pt x="19612" y="1"/>
                    <a:pt x="19506" y="4"/>
                    <a:pt x="19399" y="11"/>
                  </a:cubicBezTo>
                  <a:cubicBezTo>
                    <a:pt x="18980" y="38"/>
                    <a:pt x="18561" y="48"/>
                    <a:pt x="18142" y="53"/>
                  </a:cubicBezTo>
                  <a:cubicBezTo>
                    <a:pt x="17723" y="60"/>
                    <a:pt x="17304" y="60"/>
                    <a:pt x="16885" y="70"/>
                  </a:cubicBezTo>
                  <a:cubicBezTo>
                    <a:pt x="13710" y="414"/>
                    <a:pt x="10519" y="397"/>
                    <a:pt x="7333" y="548"/>
                  </a:cubicBezTo>
                  <a:cubicBezTo>
                    <a:pt x="5292" y="645"/>
                    <a:pt x="3251" y="720"/>
                    <a:pt x="1208" y="806"/>
                  </a:cubicBezTo>
                  <a:cubicBezTo>
                    <a:pt x="1199" y="806"/>
                    <a:pt x="1189" y="807"/>
                    <a:pt x="1179" y="807"/>
                  </a:cubicBezTo>
                  <a:cubicBezTo>
                    <a:pt x="1024" y="807"/>
                    <a:pt x="832" y="768"/>
                    <a:pt x="668" y="768"/>
                  </a:cubicBezTo>
                  <a:cubicBezTo>
                    <a:pt x="515" y="768"/>
                    <a:pt x="386" y="802"/>
                    <a:pt x="333" y="930"/>
                  </a:cubicBezTo>
                  <a:lnTo>
                    <a:pt x="60" y="1064"/>
                  </a:lnTo>
                  <a:cubicBezTo>
                    <a:pt x="38" y="1069"/>
                    <a:pt x="21" y="1069"/>
                    <a:pt x="0" y="1074"/>
                  </a:cubicBezTo>
                  <a:cubicBezTo>
                    <a:pt x="43" y="1139"/>
                    <a:pt x="97" y="1198"/>
                    <a:pt x="167" y="1246"/>
                  </a:cubicBezTo>
                  <a:cubicBezTo>
                    <a:pt x="204" y="1327"/>
                    <a:pt x="241" y="1402"/>
                    <a:pt x="279" y="1478"/>
                  </a:cubicBezTo>
                  <a:cubicBezTo>
                    <a:pt x="323" y="1553"/>
                    <a:pt x="360" y="1627"/>
                    <a:pt x="403" y="1697"/>
                  </a:cubicBezTo>
                  <a:cubicBezTo>
                    <a:pt x="913" y="2847"/>
                    <a:pt x="913" y="4174"/>
                    <a:pt x="2235" y="5029"/>
                  </a:cubicBezTo>
                  <a:cubicBezTo>
                    <a:pt x="2369" y="5076"/>
                    <a:pt x="2482" y="5136"/>
                    <a:pt x="2579" y="5210"/>
                  </a:cubicBezTo>
                  <a:cubicBezTo>
                    <a:pt x="2676" y="5292"/>
                    <a:pt x="2761" y="5378"/>
                    <a:pt x="2832" y="5480"/>
                  </a:cubicBezTo>
                  <a:cubicBezTo>
                    <a:pt x="3196" y="6157"/>
                    <a:pt x="3385" y="7161"/>
                    <a:pt x="3750" y="8111"/>
                  </a:cubicBezTo>
                  <a:cubicBezTo>
                    <a:pt x="3792" y="8230"/>
                    <a:pt x="3841" y="8349"/>
                    <a:pt x="3895" y="8466"/>
                  </a:cubicBezTo>
                  <a:cubicBezTo>
                    <a:pt x="4233" y="9487"/>
                    <a:pt x="5560" y="10154"/>
                    <a:pt x="6023" y="11969"/>
                  </a:cubicBezTo>
                  <a:lnTo>
                    <a:pt x="6023" y="12393"/>
                  </a:lnTo>
                  <a:cubicBezTo>
                    <a:pt x="6006" y="16417"/>
                    <a:pt x="5996" y="20441"/>
                    <a:pt x="6033" y="24465"/>
                  </a:cubicBezTo>
                  <a:cubicBezTo>
                    <a:pt x="6033" y="24916"/>
                    <a:pt x="5941" y="25152"/>
                    <a:pt x="5738" y="25266"/>
                  </a:cubicBezTo>
                  <a:lnTo>
                    <a:pt x="5738" y="25733"/>
                  </a:lnTo>
                  <a:cubicBezTo>
                    <a:pt x="5969" y="25851"/>
                    <a:pt x="6048" y="26087"/>
                    <a:pt x="6028" y="26528"/>
                  </a:cubicBezTo>
                  <a:cubicBezTo>
                    <a:pt x="5990" y="27232"/>
                    <a:pt x="5996" y="27935"/>
                    <a:pt x="6033" y="28634"/>
                  </a:cubicBezTo>
                  <a:cubicBezTo>
                    <a:pt x="6055" y="28655"/>
                    <a:pt x="6070" y="28683"/>
                    <a:pt x="6097" y="28703"/>
                  </a:cubicBezTo>
                  <a:cubicBezTo>
                    <a:pt x="6194" y="28805"/>
                    <a:pt x="6313" y="28876"/>
                    <a:pt x="6430" y="28929"/>
                  </a:cubicBezTo>
                  <a:cubicBezTo>
                    <a:pt x="6420" y="28817"/>
                    <a:pt x="6409" y="28703"/>
                    <a:pt x="6403" y="28586"/>
                  </a:cubicBezTo>
                  <a:cubicBezTo>
                    <a:pt x="8064" y="28586"/>
                    <a:pt x="9701" y="28615"/>
                    <a:pt x="11328" y="28615"/>
                  </a:cubicBezTo>
                  <a:cubicBezTo>
                    <a:pt x="12417" y="28615"/>
                    <a:pt x="13502" y="28602"/>
                    <a:pt x="14585" y="28559"/>
                  </a:cubicBezTo>
                  <a:cubicBezTo>
                    <a:pt x="15257" y="28532"/>
                    <a:pt x="15929" y="28528"/>
                    <a:pt x="16601" y="28528"/>
                  </a:cubicBezTo>
                  <a:cubicBezTo>
                    <a:pt x="16981" y="28528"/>
                    <a:pt x="17362" y="28529"/>
                    <a:pt x="17744" y="28529"/>
                  </a:cubicBezTo>
                  <a:cubicBezTo>
                    <a:pt x="18895" y="28529"/>
                    <a:pt x="20048" y="28515"/>
                    <a:pt x="21205" y="28403"/>
                  </a:cubicBezTo>
                  <a:cubicBezTo>
                    <a:pt x="24202" y="28108"/>
                    <a:pt x="27237" y="28160"/>
                    <a:pt x="30256" y="28080"/>
                  </a:cubicBezTo>
                  <a:cubicBezTo>
                    <a:pt x="30444" y="28080"/>
                    <a:pt x="30637" y="28236"/>
                    <a:pt x="30831" y="28333"/>
                  </a:cubicBezTo>
                  <a:cubicBezTo>
                    <a:pt x="30944" y="28762"/>
                    <a:pt x="31212" y="29166"/>
                    <a:pt x="31094" y="29643"/>
                  </a:cubicBezTo>
                  <a:cubicBezTo>
                    <a:pt x="30751" y="29826"/>
                    <a:pt x="30374" y="29982"/>
                    <a:pt x="30294" y="30433"/>
                  </a:cubicBezTo>
                  <a:cubicBezTo>
                    <a:pt x="30244" y="30425"/>
                    <a:pt x="30196" y="30419"/>
                    <a:pt x="30154" y="30419"/>
                  </a:cubicBezTo>
                  <a:cubicBezTo>
                    <a:pt x="30013" y="30419"/>
                    <a:pt x="29935" y="30481"/>
                    <a:pt x="30009" y="30696"/>
                  </a:cubicBezTo>
                  <a:cubicBezTo>
                    <a:pt x="29944" y="30680"/>
                    <a:pt x="29887" y="30672"/>
                    <a:pt x="29837" y="30672"/>
                  </a:cubicBezTo>
                  <a:cubicBezTo>
                    <a:pt x="29669" y="30672"/>
                    <a:pt x="29590" y="30764"/>
                    <a:pt x="29553" y="30900"/>
                  </a:cubicBezTo>
                  <a:cubicBezTo>
                    <a:pt x="29585" y="30981"/>
                    <a:pt x="29638" y="31061"/>
                    <a:pt x="29708" y="31121"/>
                  </a:cubicBezTo>
                  <a:cubicBezTo>
                    <a:pt x="29891" y="31272"/>
                    <a:pt x="30101" y="31395"/>
                    <a:pt x="30320" y="31487"/>
                  </a:cubicBezTo>
                  <a:cubicBezTo>
                    <a:pt x="30965" y="31443"/>
                    <a:pt x="31609" y="31411"/>
                    <a:pt x="32244" y="31299"/>
                  </a:cubicBezTo>
                  <a:cubicBezTo>
                    <a:pt x="32388" y="31272"/>
                    <a:pt x="32520" y="31257"/>
                    <a:pt x="32637" y="31257"/>
                  </a:cubicBezTo>
                  <a:cubicBezTo>
                    <a:pt x="32739" y="31257"/>
                    <a:pt x="32830" y="31268"/>
                    <a:pt x="32910" y="31293"/>
                  </a:cubicBezTo>
                  <a:cubicBezTo>
                    <a:pt x="32953" y="31266"/>
                    <a:pt x="32995" y="31244"/>
                    <a:pt x="33034" y="31217"/>
                  </a:cubicBezTo>
                  <a:cubicBezTo>
                    <a:pt x="33297" y="31051"/>
                    <a:pt x="33528" y="30836"/>
                    <a:pt x="33711" y="30578"/>
                  </a:cubicBezTo>
                  <a:cubicBezTo>
                    <a:pt x="33721" y="30520"/>
                    <a:pt x="33743" y="30455"/>
                    <a:pt x="33754" y="30396"/>
                  </a:cubicBezTo>
                  <a:cubicBezTo>
                    <a:pt x="33866" y="29799"/>
                    <a:pt x="33957" y="29198"/>
                    <a:pt x="34059" y="28596"/>
                  </a:cubicBezTo>
                  <a:cubicBezTo>
                    <a:pt x="34291" y="28494"/>
                    <a:pt x="34307" y="28279"/>
                    <a:pt x="34329" y="28064"/>
                  </a:cubicBezTo>
                  <a:cubicBezTo>
                    <a:pt x="34500" y="27994"/>
                    <a:pt x="34678" y="27935"/>
                    <a:pt x="34855" y="27882"/>
                  </a:cubicBezTo>
                  <a:cubicBezTo>
                    <a:pt x="34860" y="27806"/>
                    <a:pt x="34865" y="27731"/>
                    <a:pt x="34877" y="27667"/>
                  </a:cubicBezTo>
                  <a:cubicBezTo>
                    <a:pt x="34758" y="27543"/>
                    <a:pt x="34656" y="27366"/>
                    <a:pt x="34602" y="27103"/>
                  </a:cubicBezTo>
                  <a:cubicBezTo>
                    <a:pt x="34714" y="27022"/>
                    <a:pt x="34868" y="26974"/>
                    <a:pt x="35082" y="26974"/>
                  </a:cubicBezTo>
                  <a:cubicBezTo>
                    <a:pt x="35095" y="26974"/>
                    <a:pt x="35109" y="26974"/>
                    <a:pt x="35123" y="26974"/>
                  </a:cubicBezTo>
                  <a:lnTo>
                    <a:pt x="35102" y="26995"/>
                  </a:lnTo>
                  <a:cubicBezTo>
                    <a:pt x="36315" y="26442"/>
                    <a:pt x="36129" y="25330"/>
                    <a:pt x="36171" y="24309"/>
                  </a:cubicBezTo>
                  <a:cubicBezTo>
                    <a:pt x="36099" y="24248"/>
                    <a:pt x="36008" y="24228"/>
                    <a:pt x="35908" y="24228"/>
                  </a:cubicBezTo>
                  <a:cubicBezTo>
                    <a:pt x="35822" y="24228"/>
                    <a:pt x="35728" y="24243"/>
                    <a:pt x="35633" y="24260"/>
                  </a:cubicBezTo>
                  <a:cubicBezTo>
                    <a:pt x="35628" y="24240"/>
                    <a:pt x="35628" y="24223"/>
                    <a:pt x="35623" y="24202"/>
                  </a:cubicBezTo>
                  <a:cubicBezTo>
                    <a:pt x="35569" y="24223"/>
                    <a:pt x="35510" y="24234"/>
                    <a:pt x="35452" y="24234"/>
                  </a:cubicBezTo>
                  <a:cubicBezTo>
                    <a:pt x="35425" y="24234"/>
                    <a:pt x="35392" y="24228"/>
                    <a:pt x="35365" y="24228"/>
                  </a:cubicBezTo>
                  <a:cubicBezTo>
                    <a:pt x="35209" y="24202"/>
                    <a:pt x="35075" y="24158"/>
                    <a:pt x="34951" y="24099"/>
                  </a:cubicBezTo>
                  <a:cubicBezTo>
                    <a:pt x="34914" y="24035"/>
                    <a:pt x="34887" y="23955"/>
                    <a:pt x="34871" y="23841"/>
                  </a:cubicBezTo>
                  <a:cubicBezTo>
                    <a:pt x="34817" y="23815"/>
                    <a:pt x="34768" y="23777"/>
                    <a:pt x="34726" y="23739"/>
                  </a:cubicBezTo>
                  <a:cubicBezTo>
                    <a:pt x="34409" y="23665"/>
                    <a:pt x="34339" y="23390"/>
                    <a:pt x="34242" y="23015"/>
                  </a:cubicBezTo>
                  <a:cubicBezTo>
                    <a:pt x="34011" y="22358"/>
                    <a:pt x="34006" y="21483"/>
                    <a:pt x="33915" y="20726"/>
                  </a:cubicBezTo>
                  <a:cubicBezTo>
                    <a:pt x="33684" y="20334"/>
                    <a:pt x="33538" y="19920"/>
                    <a:pt x="33523" y="19464"/>
                  </a:cubicBezTo>
                  <a:cubicBezTo>
                    <a:pt x="33469" y="19388"/>
                    <a:pt x="33409" y="19318"/>
                    <a:pt x="33350" y="19259"/>
                  </a:cubicBezTo>
                  <a:cubicBezTo>
                    <a:pt x="33184" y="19259"/>
                    <a:pt x="33066" y="19167"/>
                    <a:pt x="32990" y="18986"/>
                  </a:cubicBezTo>
                  <a:cubicBezTo>
                    <a:pt x="32995" y="18986"/>
                    <a:pt x="33002" y="18980"/>
                    <a:pt x="33012" y="18980"/>
                  </a:cubicBezTo>
                  <a:cubicBezTo>
                    <a:pt x="32990" y="18964"/>
                    <a:pt x="32970" y="18953"/>
                    <a:pt x="32953" y="18942"/>
                  </a:cubicBezTo>
                  <a:lnTo>
                    <a:pt x="32953" y="18942"/>
                  </a:lnTo>
                  <a:cubicBezTo>
                    <a:pt x="32953" y="18948"/>
                    <a:pt x="32953" y="18958"/>
                    <a:pt x="32958" y="18964"/>
                  </a:cubicBezTo>
                  <a:cubicBezTo>
                    <a:pt x="32690" y="18921"/>
                    <a:pt x="32464" y="18813"/>
                    <a:pt x="32298" y="18614"/>
                  </a:cubicBezTo>
                  <a:cubicBezTo>
                    <a:pt x="31792" y="18405"/>
                    <a:pt x="31255" y="18239"/>
                    <a:pt x="30826" y="17959"/>
                  </a:cubicBezTo>
                  <a:lnTo>
                    <a:pt x="30826" y="17949"/>
                  </a:lnTo>
                  <a:cubicBezTo>
                    <a:pt x="30815" y="17917"/>
                    <a:pt x="30810" y="17905"/>
                    <a:pt x="30810" y="17905"/>
                  </a:cubicBezTo>
                  <a:cubicBezTo>
                    <a:pt x="30793" y="17890"/>
                    <a:pt x="30739" y="17873"/>
                    <a:pt x="30681" y="17857"/>
                  </a:cubicBezTo>
                  <a:cubicBezTo>
                    <a:pt x="30461" y="17685"/>
                    <a:pt x="30272" y="17481"/>
                    <a:pt x="30149" y="17201"/>
                  </a:cubicBezTo>
                  <a:cubicBezTo>
                    <a:pt x="29746" y="16256"/>
                    <a:pt x="30047" y="15123"/>
                    <a:pt x="30025" y="14129"/>
                  </a:cubicBezTo>
                  <a:cubicBezTo>
                    <a:pt x="30009" y="13452"/>
                    <a:pt x="29972" y="12705"/>
                    <a:pt x="29665" y="12093"/>
                  </a:cubicBezTo>
                  <a:cubicBezTo>
                    <a:pt x="29574" y="11899"/>
                    <a:pt x="29439" y="11706"/>
                    <a:pt x="29278" y="11540"/>
                  </a:cubicBezTo>
                  <a:cubicBezTo>
                    <a:pt x="28999" y="11431"/>
                    <a:pt x="28730" y="11314"/>
                    <a:pt x="28542" y="11083"/>
                  </a:cubicBezTo>
                  <a:cubicBezTo>
                    <a:pt x="28444" y="11059"/>
                    <a:pt x="28340" y="11044"/>
                    <a:pt x="28236" y="11044"/>
                  </a:cubicBezTo>
                  <a:cubicBezTo>
                    <a:pt x="28222" y="11044"/>
                    <a:pt x="28207" y="11044"/>
                    <a:pt x="28193" y="11045"/>
                  </a:cubicBezTo>
                  <a:cubicBezTo>
                    <a:pt x="28065" y="11134"/>
                    <a:pt x="27945" y="11257"/>
                    <a:pt x="27787" y="11257"/>
                  </a:cubicBezTo>
                  <a:cubicBezTo>
                    <a:pt x="27745" y="11257"/>
                    <a:pt x="27700" y="11248"/>
                    <a:pt x="27651" y="11228"/>
                  </a:cubicBezTo>
                  <a:cubicBezTo>
                    <a:pt x="27661" y="11206"/>
                    <a:pt x="27677" y="11190"/>
                    <a:pt x="27689" y="11168"/>
                  </a:cubicBezTo>
                  <a:lnTo>
                    <a:pt x="27689" y="11168"/>
                  </a:lnTo>
                  <a:cubicBezTo>
                    <a:pt x="27602" y="11201"/>
                    <a:pt x="27511" y="11223"/>
                    <a:pt x="27426" y="11238"/>
                  </a:cubicBezTo>
                  <a:cubicBezTo>
                    <a:pt x="27455" y="11241"/>
                    <a:pt x="27485" y="11243"/>
                    <a:pt x="27518" y="11243"/>
                  </a:cubicBezTo>
                  <a:cubicBezTo>
                    <a:pt x="27551" y="11243"/>
                    <a:pt x="27586" y="11241"/>
                    <a:pt x="27624" y="11238"/>
                  </a:cubicBezTo>
                  <a:lnTo>
                    <a:pt x="27624" y="11238"/>
                  </a:lnTo>
                  <a:cubicBezTo>
                    <a:pt x="27607" y="11302"/>
                    <a:pt x="27587" y="11362"/>
                    <a:pt x="27570" y="11416"/>
                  </a:cubicBezTo>
                  <a:cubicBezTo>
                    <a:pt x="27500" y="11426"/>
                    <a:pt x="27431" y="11431"/>
                    <a:pt x="27355" y="11431"/>
                  </a:cubicBezTo>
                  <a:cubicBezTo>
                    <a:pt x="27151" y="11431"/>
                    <a:pt x="26990" y="11373"/>
                    <a:pt x="26856" y="11287"/>
                  </a:cubicBezTo>
                  <a:cubicBezTo>
                    <a:pt x="26851" y="11277"/>
                    <a:pt x="26845" y="11260"/>
                    <a:pt x="26839" y="11250"/>
                  </a:cubicBezTo>
                  <a:cubicBezTo>
                    <a:pt x="26593" y="10637"/>
                    <a:pt x="26297" y="10030"/>
                    <a:pt x="26147" y="9380"/>
                  </a:cubicBezTo>
                  <a:cubicBezTo>
                    <a:pt x="26098" y="9256"/>
                    <a:pt x="26040" y="9133"/>
                    <a:pt x="25963" y="9014"/>
                  </a:cubicBezTo>
                  <a:cubicBezTo>
                    <a:pt x="25733" y="8627"/>
                    <a:pt x="25432" y="8305"/>
                    <a:pt x="25105" y="7999"/>
                  </a:cubicBezTo>
                  <a:cubicBezTo>
                    <a:pt x="24932" y="7962"/>
                    <a:pt x="24803" y="7860"/>
                    <a:pt x="24728" y="7677"/>
                  </a:cubicBezTo>
                  <a:cubicBezTo>
                    <a:pt x="24621" y="7585"/>
                    <a:pt x="24508" y="7494"/>
                    <a:pt x="24401" y="7409"/>
                  </a:cubicBezTo>
                  <a:cubicBezTo>
                    <a:pt x="24396" y="7414"/>
                    <a:pt x="24389" y="7419"/>
                    <a:pt x="24384" y="7429"/>
                  </a:cubicBezTo>
                  <a:cubicBezTo>
                    <a:pt x="24314" y="7360"/>
                    <a:pt x="24240" y="7295"/>
                    <a:pt x="24170" y="7231"/>
                  </a:cubicBezTo>
                  <a:cubicBezTo>
                    <a:pt x="24024" y="7215"/>
                    <a:pt x="23938" y="7144"/>
                    <a:pt x="23917" y="7015"/>
                  </a:cubicBezTo>
                  <a:cubicBezTo>
                    <a:pt x="23422" y="6608"/>
                    <a:pt x="22961" y="6177"/>
                    <a:pt x="22623" y="5624"/>
                  </a:cubicBezTo>
                  <a:cubicBezTo>
                    <a:pt x="22257" y="5023"/>
                    <a:pt x="22128" y="4416"/>
                    <a:pt x="22090" y="3799"/>
                  </a:cubicBezTo>
                  <a:cubicBezTo>
                    <a:pt x="21983" y="3331"/>
                    <a:pt x="22090" y="2825"/>
                    <a:pt x="22123" y="2337"/>
                  </a:cubicBezTo>
                  <a:lnTo>
                    <a:pt x="22123" y="2272"/>
                  </a:lnTo>
                  <a:cubicBezTo>
                    <a:pt x="22133" y="2068"/>
                    <a:pt x="22128" y="1870"/>
                    <a:pt x="22085" y="1676"/>
                  </a:cubicBezTo>
                  <a:cubicBezTo>
                    <a:pt x="22036" y="1461"/>
                    <a:pt x="21946" y="1257"/>
                    <a:pt x="21778" y="1064"/>
                  </a:cubicBezTo>
                  <a:cubicBezTo>
                    <a:pt x="21300" y="240"/>
                    <a:pt x="20568" y="1"/>
                    <a:pt x="1971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0"/>
            <p:cNvSpPr/>
            <p:nvPr/>
          </p:nvSpPr>
          <p:spPr>
            <a:xfrm>
              <a:off x="4666025" y="2829850"/>
              <a:ext cx="4175" cy="3625"/>
            </a:xfrm>
            <a:custGeom>
              <a:rect b="b" l="l" r="r" t="t"/>
              <a:pathLst>
                <a:path extrusionOk="0" h="145" w="167">
                  <a:moveTo>
                    <a:pt x="87" y="1"/>
                  </a:moveTo>
                  <a:cubicBezTo>
                    <a:pt x="60" y="38"/>
                    <a:pt x="27" y="70"/>
                    <a:pt x="0" y="108"/>
                  </a:cubicBezTo>
                  <a:cubicBezTo>
                    <a:pt x="27" y="124"/>
                    <a:pt x="55" y="135"/>
                    <a:pt x="80" y="145"/>
                  </a:cubicBezTo>
                  <a:cubicBezTo>
                    <a:pt x="107" y="124"/>
                    <a:pt x="134" y="102"/>
                    <a:pt x="167" y="75"/>
                  </a:cubicBezTo>
                  <a:cubicBezTo>
                    <a:pt x="140" y="48"/>
                    <a:pt x="113" y="28"/>
                    <a:pt x="87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0"/>
            <p:cNvSpPr/>
            <p:nvPr/>
          </p:nvSpPr>
          <p:spPr>
            <a:xfrm>
              <a:off x="4570125" y="2247375"/>
              <a:ext cx="700" cy="575"/>
            </a:xfrm>
            <a:custGeom>
              <a:rect b="b" l="l" r="r" t="t"/>
              <a:pathLst>
                <a:path extrusionOk="0" h="23" w="28">
                  <a:moveTo>
                    <a:pt x="28" y="0"/>
                  </a:moveTo>
                  <a:lnTo>
                    <a:pt x="1" y="22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0"/>
            <p:cNvSpPr/>
            <p:nvPr/>
          </p:nvSpPr>
          <p:spPr>
            <a:xfrm>
              <a:off x="5484750" y="3949950"/>
              <a:ext cx="275" cy="275"/>
            </a:xfrm>
            <a:custGeom>
              <a:rect b="b" l="l" r="r" t="t"/>
              <a:pathLst>
                <a:path extrusionOk="0" h="11" w="11">
                  <a:moveTo>
                    <a:pt x="0" y="1"/>
                  </a:moveTo>
                  <a:lnTo>
                    <a:pt x="11" y="11"/>
                  </a:lnTo>
                  <a:lnTo>
                    <a:pt x="11" y="1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0"/>
            <p:cNvSpPr/>
            <p:nvPr/>
          </p:nvSpPr>
          <p:spPr>
            <a:xfrm>
              <a:off x="5478425" y="37824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0"/>
            <p:cNvSpPr/>
            <p:nvPr/>
          </p:nvSpPr>
          <p:spPr>
            <a:xfrm>
              <a:off x="5331225" y="3273675"/>
              <a:ext cx="753625" cy="762125"/>
            </a:xfrm>
            <a:custGeom>
              <a:rect b="b" l="l" r="r" t="t"/>
              <a:pathLst>
                <a:path extrusionOk="0" h="30485" w="30145">
                  <a:moveTo>
                    <a:pt x="13285" y="1"/>
                  </a:moveTo>
                  <a:cubicBezTo>
                    <a:pt x="13214" y="1"/>
                    <a:pt x="13136" y="7"/>
                    <a:pt x="13050" y="18"/>
                  </a:cubicBezTo>
                  <a:cubicBezTo>
                    <a:pt x="10815" y="330"/>
                    <a:pt x="8586" y="636"/>
                    <a:pt x="6350" y="932"/>
                  </a:cubicBezTo>
                  <a:cubicBezTo>
                    <a:pt x="6125" y="878"/>
                    <a:pt x="5938" y="782"/>
                    <a:pt x="5792" y="626"/>
                  </a:cubicBezTo>
                  <a:cubicBezTo>
                    <a:pt x="5749" y="583"/>
                    <a:pt x="5717" y="534"/>
                    <a:pt x="5685" y="481"/>
                  </a:cubicBezTo>
                  <a:cubicBezTo>
                    <a:pt x="5524" y="502"/>
                    <a:pt x="5368" y="524"/>
                    <a:pt x="5207" y="546"/>
                  </a:cubicBezTo>
                  <a:cubicBezTo>
                    <a:pt x="4976" y="712"/>
                    <a:pt x="4691" y="836"/>
                    <a:pt x="4294" y="883"/>
                  </a:cubicBezTo>
                  <a:cubicBezTo>
                    <a:pt x="2993" y="1050"/>
                    <a:pt x="1693" y="1206"/>
                    <a:pt x="393" y="1351"/>
                  </a:cubicBezTo>
                  <a:cubicBezTo>
                    <a:pt x="323" y="1404"/>
                    <a:pt x="265" y="1458"/>
                    <a:pt x="205" y="1528"/>
                  </a:cubicBezTo>
                  <a:cubicBezTo>
                    <a:pt x="188" y="1550"/>
                    <a:pt x="173" y="1571"/>
                    <a:pt x="156" y="1593"/>
                  </a:cubicBezTo>
                  <a:cubicBezTo>
                    <a:pt x="60" y="1738"/>
                    <a:pt x="17" y="1893"/>
                    <a:pt x="0" y="2054"/>
                  </a:cubicBezTo>
                  <a:cubicBezTo>
                    <a:pt x="136" y="2195"/>
                    <a:pt x="232" y="2398"/>
                    <a:pt x="312" y="2694"/>
                  </a:cubicBezTo>
                  <a:cubicBezTo>
                    <a:pt x="887" y="4773"/>
                    <a:pt x="1495" y="6847"/>
                    <a:pt x="2182" y="8888"/>
                  </a:cubicBezTo>
                  <a:cubicBezTo>
                    <a:pt x="2988" y="11284"/>
                    <a:pt x="3412" y="13809"/>
                    <a:pt x="4540" y="16097"/>
                  </a:cubicBezTo>
                  <a:cubicBezTo>
                    <a:pt x="4540" y="16097"/>
                    <a:pt x="4535" y="16092"/>
                    <a:pt x="4530" y="16092"/>
                  </a:cubicBezTo>
                  <a:lnTo>
                    <a:pt x="4530" y="16092"/>
                  </a:lnTo>
                  <a:cubicBezTo>
                    <a:pt x="4642" y="16785"/>
                    <a:pt x="4589" y="17548"/>
                    <a:pt x="5330" y="17972"/>
                  </a:cubicBezTo>
                  <a:cubicBezTo>
                    <a:pt x="5222" y="18381"/>
                    <a:pt x="5985" y="18423"/>
                    <a:pt x="5733" y="18897"/>
                  </a:cubicBezTo>
                  <a:lnTo>
                    <a:pt x="5733" y="18902"/>
                  </a:lnTo>
                  <a:cubicBezTo>
                    <a:pt x="5787" y="19299"/>
                    <a:pt x="5841" y="19697"/>
                    <a:pt x="5899" y="20094"/>
                  </a:cubicBezTo>
                  <a:cubicBezTo>
                    <a:pt x="5889" y="20191"/>
                    <a:pt x="5878" y="20283"/>
                    <a:pt x="5867" y="20374"/>
                  </a:cubicBezTo>
                  <a:cubicBezTo>
                    <a:pt x="5873" y="20369"/>
                    <a:pt x="5878" y="20369"/>
                    <a:pt x="5883" y="20363"/>
                  </a:cubicBezTo>
                  <a:lnTo>
                    <a:pt x="5883" y="20363"/>
                  </a:lnTo>
                  <a:cubicBezTo>
                    <a:pt x="5539" y="21502"/>
                    <a:pt x="5003" y="22625"/>
                    <a:pt x="5609" y="23833"/>
                  </a:cubicBezTo>
                  <a:lnTo>
                    <a:pt x="5598" y="23833"/>
                  </a:lnTo>
                  <a:cubicBezTo>
                    <a:pt x="5615" y="24059"/>
                    <a:pt x="5609" y="24295"/>
                    <a:pt x="5878" y="24392"/>
                  </a:cubicBezTo>
                  <a:cubicBezTo>
                    <a:pt x="6415" y="25230"/>
                    <a:pt x="5470" y="26219"/>
                    <a:pt x="6136" y="27041"/>
                  </a:cubicBezTo>
                  <a:cubicBezTo>
                    <a:pt x="6238" y="27357"/>
                    <a:pt x="6340" y="27674"/>
                    <a:pt x="6657" y="27847"/>
                  </a:cubicBezTo>
                  <a:cubicBezTo>
                    <a:pt x="6576" y="27932"/>
                    <a:pt x="6501" y="28073"/>
                    <a:pt x="6415" y="28083"/>
                  </a:cubicBezTo>
                  <a:cubicBezTo>
                    <a:pt x="6345" y="28093"/>
                    <a:pt x="6275" y="28098"/>
                    <a:pt x="6211" y="28110"/>
                  </a:cubicBezTo>
                  <a:lnTo>
                    <a:pt x="6228" y="28137"/>
                  </a:lnTo>
                  <a:cubicBezTo>
                    <a:pt x="6281" y="28227"/>
                    <a:pt x="6362" y="28298"/>
                    <a:pt x="6453" y="28341"/>
                  </a:cubicBezTo>
                  <a:cubicBezTo>
                    <a:pt x="6453" y="28373"/>
                    <a:pt x="6447" y="28432"/>
                    <a:pt x="6442" y="28480"/>
                  </a:cubicBezTo>
                  <a:cubicBezTo>
                    <a:pt x="6635" y="28529"/>
                    <a:pt x="6808" y="28653"/>
                    <a:pt x="6942" y="28911"/>
                  </a:cubicBezTo>
                  <a:lnTo>
                    <a:pt x="6930" y="28911"/>
                  </a:lnTo>
                  <a:lnTo>
                    <a:pt x="6952" y="28931"/>
                  </a:lnTo>
                  <a:lnTo>
                    <a:pt x="6952" y="28921"/>
                  </a:lnTo>
                  <a:cubicBezTo>
                    <a:pt x="7253" y="29104"/>
                    <a:pt x="7022" y="29652"/>
                    <a:pt x="7473" y="29732"/>
                  </a:cubicBezTo>
                  <a:cubicBezTo>
                    <a:pt x="7626" y="30185"/>
                    <a:pt x="7917" y="30287"/>
                    <a:pt x="8234" y="30287"/>
                  </a:cubicBezTo>
                  <a:cubicBezTo>
                    <a:pt x="8461" y="30287"/>
                    <a:pt x="8702" y="30234"/>
                    <a:pt x="8913" y="30221"/>
                  </a:cubicBezTo>
                  <a:cubicBezTo>
                    <a:pt x="13255" y="29958"/>
                    <a:pt x="17589" y="29705"/>
                    <a:pt x="21919" y="29323"/>
                  </a:cubicBezTo>
                  <a:cubicBezTo>
                    <a:pt x="22031" y="29313"/>
                    <a:pt x="22137" y="29308"/>
                    <a:pt x="22239" y="29308"/>
                  </a:cubicBezTo>
                  <a:cubicBezTo>
                    <a:pt x="22888" y="29308"/>
                    <a:pt x="23324" y="29519"/>
                    <a:pt x="23751" y="29980"/>
                  </a:cubicBezTo>
                  <a:cubicBezTo>
                    <a:pt x="23888" y="30300"/>
                    <a:pt x="24132" y="30484"/>
                    <a:pt x="24416" y="30484"/>
                  </a:cubicBezTo>
                  <a:cubicBezTo>
                    <a:pt x="24455" y="30484"/>
                    <a:pt x="24495" y="30481"/>
                    <a:pt x="24536" y="30473"/>
                  </a:cubicBezTo>
                  <a:cubicBezTo>
                    <a:pt x="24670" y="30414"/>
                    <a:pt x="24767" y="30334"/>
                    <a:pt x="24842" y="30258"/>
                  </a:cubicBezTo>
                  <a:cubicBezTo>
                    <a:pt x="24901" y="30076"/>
                    <a:pt x="24804" y="29807"/>
                    <a:pt x="24837" y="29608"/>
                  </a:cubicBezTo>
                  <a:cubicBezTo>
                    <a:pt x="24955" y="28824"/>
                    <a:pt x="24401" y="28093"/>
                    <a:pt x="24638" y="27299"/>
                  </a:cubicBezTo>
                  <a:cubicBezTo>
                    <a:pt x="24791" y="27178"/>
                    <a:pt x="24943" y="27126"/>
                    <a:pt x="25096" y="27126"/>
                  </a:cubicBezTo>
                  <a:cubicBezTo>
                    <a:pt x="25275" y="27126"/>
                    <a:pt x="25454" y="27198"/>
                    <a:pt x="25632" y="27315"/>
                  </a:cubicBezTo>
                  <a:cubicBezTo>
                    <a:pt x="25691" y="27536"/>
                    <a:pt x="25852" y="27586"/>
                    <a:pt x="26023" y="27586"/>
                  </a:cubicBezTo>
                  <a:cubicBezTo>
                    <a:pt x="26068" y="27586"/>
                    <a:pt x="26113" y="27582"/>
                    <a:pt x="26158" y="27578"/>
                  </a:cubicBezTo>
                  <a:cubicBezTo>
                    <a:pt x="26364" y="27555"/>
                    <a:pt x="26562" y="27542"/>
                    <a:pt x="26748" y="27542"/>
                  </a:cubicBezTo>
                  <a:cubicBezTo>
                    <a:pt x="27060" y="27542"/>
                    <a:pt x="27337" y="27581"/>
                    <a:pt x="27560" y="27686"/>
                  </a:cubicBezTo>
                  <a:cubicBezTo>
                    <a:pt x="27641" y="27637"/>
                    <a:pt x="27721" y="27567"/>
                    <a:pt x="27797" y="27481"/>
                  </a:cubicBezTo>
                  <a:cubicBezTo>
                    <a:pt x="27845" y="27416"/>
                    <a:pt x="27888" y="27347"/>
                    <a:pt x="27921" y="27277"/>
                  </a:cubicBezTo>
                  <a:cubicBezTo>
                    <a:pt x="28119" y="26868"/>
                    <a:pt x="28060" y="26364"/>
                    <a:pt x="27985" y="25998"/>
                  </a:cubicBezTo>
                  <a:cubicBezTo>
                    <a:pt x="27544" y="23753"/>
                    <a:pt x="28452" y="21867"/>
                    <a:pt x="29414" y="19874"/>
                  </a:cubicBezTo>
                  <a:cubicBezTo>
                    <a:pt x="29634" y="19412"/>
                    <a:pt x="29865" y="18939"/>
                    <a:pt x="30074" y="18461"/>
                  </a:cubicBezTo>
                  <a:cubicBezTo>
                    <a:pt x="30145" y="18311"/>
                    <a:pt x="30133" y="18150"/>
                    <a:pt x="30063" y="18010"/>
                  </a:cubicBezTo>
                  <a:cubicBezTo>
                    <a:pt x="29919" y="18166"/>
                    <a:pt x="29741" y="18300"/>
                    <a:pt x="29521" y="18391"/>
                  </a:cubicBezTo>
                  <a:cubicBezTo>
                    <a:pt x="29543" y="18343"/>
                    <a:pt x="29565" y="18294"/>
                    <a:pt x="29585" y="18247"/>
                  </a:cubicBezTo>
                  <a:cubicBezTo>
                    <a:pt x="29550" y="18214"/>
                    <a:pt x="29500" y="18206"/>
                    <a:pt x="29440" y="18206"/>
                  </a:cubicBezTo>
                  <a:cubicBezTo>
                    <a:pt x="29372" y="18206"/>
                    <a:pt x="29293" y="18217"/>
                    <a:pt x="29215" y="18217"/>
                  </a:cubicBezTo>
                  <a:cubicBezTo>
                    <a:pt x="29078" y="18217"/>
                    <a:pt x="28943" y="18183"/>
                    <a:pt x="28871" y="17994"/>
                  </a:cubicBezTo>
                  <a:cubicBezTo>
                    <a:pt x="28855" y="17984"/>
                    <a:pt x="28833" y="17972"/>
                    <a:pt x="28817" y="17962"/>
                  </a:cubicBezTo>
                  <a:cubicBezTo>
                    <a:pt x="28591" y="17823"/>
                    <a:pt x="28360" y="17682"/>
                    <a:pt x="28129" y="17548"/>
                  </a:cubicBezTo>
                  <a:lnTo>
                    <a:pt x="28129" y="17543"/>
                  </a:lnTo>
                  <a:cubicBezTo>
                    <a:pt x="27904" y="16995"/>
                    <a:pt x="27738" y="16430"/>
                    <a:pt x="27770" y="15829"/>
                  </a:cubicBezTo>
                  <a:cubicBezTo>
                    <a:pt x="27463" y="15636"/>
                    <a:pt x="27420" y="15356"/>
                    <a:pt x="27507" y="15029"/>
                  </a:cubicBezTo>
                  <a:lnTo>
                    <a:pt x="27507" y="15029"/>
                  </a:lnTo>
                  <a:cubicBezTo>
                    <a:pt x="27436" y="15034"/>
                    <a:pt x="27368" y="15036"/>
                    <a:pt x="27304" y="15036"/>
                  </a:cubicBezTo>
                  <a:cubicBezTo>
                    <a:pt x="26110" y="15036"/>
                    <a:pt x="25880" y="14208"/>
                    <a:pt x="25905" y="13159"/>
                  </a:cubicBezTo>
                  <a:cubicBezTo>
                    <a:pt x="24901" y="13100"/>
                    <a:pt x="24842" y="12101"/>
                    <a:pt x="24321" y="11558"/>
                  </a:cubicBezTo>
                  <a:cubicBezTo>
                    <a:pt x="24259" y="11567"/>
                    <a:pt x="24200" y="11572"/>
                    <a:pt x="24144" y="11572"/>
                  </a:cubicBezTo>
                  <a:cubicBezTo>
                    <a:pt x="23786" y="11572"/>
                    <a:pt x="23563" y="11377"/>
                    <a:pt x="23488" y="10972"/>
                  </a:cubicBezTo>
                  <a:cubicBezTo>
                    <a:pt x="23215" y="10779"/>
                    <a:pt x="23010" y="10531"/>
                    <a:pt x="22828" y="10268"/>
                  </a:cubicBezTo>
                  <a:cubicBezTo>
                    <a:pt x="22526" y="9829"/>
                    <a:pt x="22290" y="9339"/>
                    <a:pt x="21919" y="8947"/>
                  </a:cubicBezTo>
                  <a:cubicBezTo>
                    <a:pt x="21511" y="8840"/>
                    <a:pt x="20979" y="8937"/>
                    <a:pt x="20834" y="8362"/>
                  </a:cubicBezTo>
                  <a:cubicBezTo>
                    <a:pt x="20820" y="8362"/>
                    <a:pt x="20805" y="8363"/>
                    <a:pt x="20791" y="8363"/>
                  </a:cubicBezTo>
                  <a:cubicBezTo>
                    <a:pt x="20623" y="8363"/>
                    <a:pt x="20521" y="8302"/>
                    <a:pt x="20560" y="8093"/>
                  </a:cubicBezTo>
                  <a:lnTo>
                    <a:pt x="20560" y="8093"/>
                  </a:lnTo>
                  <a:cubicBezTo>
                    <a:pt x="20502" y="8114"/>
                    <a:pt x="20451" y="8124"/>
                    <a:pt x="20404" y="8124"/>
                  </a:cubicBezTo>
                  <a:cubicBezTo>
                    <a:pt x="20224" y="8124"/>
                    <a:pt x="20117" y="7982"/>
                    <a:pt x="20023" y="7803"/>
                  </a:cubicBezTo>
                  <a:lnTo>
                    <a:pt x="20029" y="7803"/>
                  </a:lnTo>
                  <a:cubicBezTo>
                    <a:pt x="19942" y="7722"/>
                    <a:pt x="19862" y="7642"/>
                    <a:pt x="19781" y="7561"/>
                  </a:cubicBezTo>
                  <a:cubicBezTo>
                    <a:pt x="19481" y="7502"/>
                    <a:pt x="19287" y="7320"/>
                    <a:pt x="19211" y="7018"/>
                  </a:cubicBezTo>
                  <a:cubicBezTo>
                    <a:pt x="18400" y="6277"/>
                    <a:pt x="17401" y="5708"/>
                    <a:pt x="17175" y="4466"/>
                  </a:cubicBezTo>
                  <a:cubicBezTo>
                    <a:pt x="17165" y="4402"/>
                    <a:pt x="17128" y="4343"/>
                    <a:pt x="17068" y="4290"/>
                  </a:cubicBezTo>
                  <a:cubicBezTo>
                    <a:pt x="16902" y="4124"/>
                    <a:pt x="16585" y="3983"/>
                    <a:pt x="16375" y="3827"/>
                  </a:cubicBezTo>
                  <a:cubicBezTo>
                    <a:pt x="15779" y="3645"/>
                    <a:pt x="15177" y="3462"/>
                    <a:pt x="14705" y="3021"/>
                  </a:cubicBezTo>
                  <a:cubicBezTo>
                    <a:pt x="14479" y="3016"/>
                    <a:pt x="14254" y="3011"/>
                    <a:pt x="14157" y="2753"/>
                  </a:cubicBezTo>
                  <a:cubicBezTo>
                    <a:pt x="13937" y="2753"/>
                    <a:pt x="13716" y="2737"/>
                    <a:pt x="13625" y="2480"/>
                  </a:cubicBezTo>
                  <a:cubicBezTo>
                    <a:pt x="13329" y="2420"/>
                    <a:pt x="13114" y="2280"/>
                    <a:pt x="13093" y="1947"/>
                  </a:cubicBezTo>
                  <a:cubicBezTo>
                    <a:pt x="12685" y="1770"/>
                    <a:pt x="12803" y="1593"/>
                    <a:pt x="13087" y="1416"/>
                  </a:cubicBezTo>
                  <a:cubicBezTo>
                    <a:pt x="13093" y="1195"/>
                    <a:pt x="13099" y="970"/>
                    <a:pt x="13356" y="878"/>
                  </a:cubicBezTo>
                  <a:cubicBezTo>
                    <a:pt x="13419" y="676"/>
                    <a:pt x="13529" y="568"/>
                    <a:pt x="13694" y="568"/>
                  </a:cubicBezTo>
                  <a:cubicBezTo>
                    <a:pt x="13753" y="568"/>
                    <a:pt x="13819" y="582"/>
                    <a:pt x="13893" y="610"/>
                  </a:cubicBezTo>
                  <a:cubicBezTo>
                    <a:pt x="13872" y="330"/>
                    <a:pt x="13791" y="164"/>
                    <a:pt x="13641" y="78"/>
                  </a:cubicBezTo>
                  <a:cubicBezTo>
                    <a:pt x="13646" y="67"/>
                    <a:pt x="13652" y="56"/>
                    <a:pt x="13657" y="45"/>
                  </a:cubicBezTo>
                  <a:lnTo>
                    <a:pt x="13657" y="45"/>
                  </a:lnTo>
                  <a:cubicBezTo>
                    <a:pt x="13635" y="51"/>
                    <a:pt x="13619" y="51"/>
                    <a:pt x="13597" y="56"/>
                  </a:cubicBezTo>
                  <a:cubicBezTo>
                    <a:pt x="13512" y="19"/>
                    <a:pt x="13410" y="1"/>
                    <a:pt x="1328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0"/>
            <p:cNvSpPr/>
            <p:nvPr/>
          </p:nvSpPr>
          <p:spPr>
            <a:xfrm>
              <a:off x="5845350" y="3475450"/>
              <a:ext cx="550" cy="450"/>
            </a:xfrm>
            <a:custGeom>
              <a:rect b="b" l="l" r="r" t="t"/>
              <a:pathLst>
                <a:path extrusionOk="0" h="18" w="22">
                  <a:moveTo>
                    <a:pt x="22" y="17"/>
                  </a:moveTo>
                  <a:lnTo>
                    <a:pt x="22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0"/>
            <p:cNvSpPr/>
            <p:nvPr/>
          </p:nvSpPr>
          <p:spPr>
            <a:xfrm>
              <a:off x="6019150" y="3649250"/>
              <a:ext cx="275" cy="150"/>
            </a:xfrm>
            <a:custGeom>
              <a:rect b="b" l="l" r="r" t="t"/>
              <a:pathLst>
                <a:path extrusionOk="0" h="6" w="11">
                  <a:moveTo>
                    <a:pt x="0" y="0"/>
                  </a:moveTo>
                  <a:lnTo>
                    <a:pt x="10" y="6"/>
                  </a:lnTo>
                  <a:cubicBezTo>
                    <a:pt x="10" y="6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0"/>
            <p:cNvSpPr/>
            <p:nvPr/>
          </p:nvSpPr>
          <p:spPr>
            <a:xfrm>
              <a:off x="5658925" y="33224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0"/>
            <p:cNvSpPr/>
            <p:nvPr/>
          </p:nvSpPr>
          <p:spPr>
            <a:xfrm>
              <a:off x="5938825" y="3562225"/>
              <a:ext cx="550" cy="400"/>
            </a:xfrm>
            <a:custGeom>
              <a:rect b="b" l="l" r="r" t="t"/>
              <a:pathLst>
                <a:path extrusionOk="0" h="16" w="22">
                  <a:moveTo>
                    <a:pt x="0" y="0"/>
                  </a:moveTo>
                  <a:cubicBezTo>
                    <a:pt x="7" y="5"/>
                    <a:pt x="12" y="11"/>
                    <a:pt x="17" y="16"/>
                  </a:cubicBezTo>
                  <a:lnTo>
                    <a:pt x="22" y="16"/>
                  </a:lnTo>
                  <a:cubicBezTo>
                    <a:pt x="22" y="16"/>
                    <a:pt x="17" y="11"/>
                    <a:pt x="12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0"/>
            <p:cNvSpPr/>
            <p:nvPr/>
          </p:nvSpPr>
          <p:spPr>
            <a:xfrm>
              <a:off x="5978850" y="3602375"/>
              <a:ext cx="275" cy="300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0" y="11"/>
                  </a:lnTo>
                  <a:lnTo>
                    <a:pt x="11" y="11"/>
                  </a:lnTo>
                  <a:cubicBezTo>
                    <a:pt x="11" y="6"/>
                    <a:pt x="6" y="6"/>
                    <a:pt x="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0"/>
            <p:cNvSpPr/>
            <p:nvPr/>
          </p:nvSpPr>
          <p:spPr>
            <a:xfrm>
              <a:off x="5939350" y="3562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0"/>
            <p:cNvSpPr/>
            <p:nvPr/>
          </p:nvSpPr>
          <p:spPr>
            <a:xfrm>
              <a:off x="5658375" y="3321950"/>
              <a:ext cx="575" cy="550"/>
            </a:xfrm>
            <a:custGeom>
              <a:rect b="b" l="l" r="r" t="t"/>
              <a:pathLst>
                <a:path extrusionOk="0" h="22" w="23">
                  <a:moveTo>
                    <a:pt x="1" y="1"/>
                  </a:moveTo>
                  <a:cubicBezTo>
                    <a:pt x="1" y="6"/>
                    <a:pt x="7" y="11"/>
                    <a:pt x="7" y="16"/>
                  </a:cubicBezTo>
                  <a:cubicBezTo>
                    <a:pt x="13" y="16"/>
                    <a:pt x="18" y="21"/>
                    <a:pt x="23" y="2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0"/>
            <p:cNvSpPr/>
            <p:nvPr/>
          </p:nvSpPr>
          <p:spPr>
            <a:xfrm>
              <a:off x="5671575" y="3335225"/>
              <a:ext cx="825" cy="700"/>
            </a:xfrm>
            <a:custGeom>
              <a:rect b="b" l="l" r="r" t="t"/>
              <a:pathLst>
                <a:path extrusionOk="0" h="28" w="33">
                  <a:moveTo>
                    <a:pt x="0" y="1"/>
                  </a:moveTo>
                  <a:lnTo>
                    <a:pt x="0" y="1"/>
                  </a:lnTo>
                  <a:cubicBezTo>
                    <a:pt x="5" y="11"/>
                    <a:pt x="5" y="11"/>
                    <a:pt x="11" y="18"/>
                  </a:cubicBezTo>
                  <a:cubicBezTo>
                    <a:pt x="15" y="22"/>
                    <a:pt x="25" y="23"/>
                    <a:pt x="31" y="27"/>
                  </a:cubicBezTo>
                  <a:lnTo>
                    <a:pt x="31" y="27"/>
                  </a:lnTo>
                  <a:lnTo>
                    <a:pt x="0" y="1"/>
                  </a:lnTo>
                  <a:close/>
                  <a:moveTo>
                    <a:pt x="31" y="27"/>
                  </a:moveTo>
                  <a:lnTo>
                    <a:pt x="32" y="28"/>
                  </a:lnTo>
                  <a:cubicBezTo>
                    <a:pt x="32" y="28"/>
                    <a:pt x="32" y="27"/>
                    <a:pt x="31" y="27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0"/>
            <p:cNvSpPr/>
            <p:nvPr/>
          </p:nvSpPr>
          <p:spPr>
            <a:xfrm>
              <a:off x="5851950" y="3482025"/>
              <a:ext cx="675" cy="700"/>
            </a:xfrm>
            <a:custGeom>
              <a:rect b="b" l="l" r="r" t="t"/>
              <a:pathLst>
                <a:path extrusionOk="0" h="28" w="27">
                  <a:moveTo>
                    <a:pt x="0" y="0"/>
                  </a:moveTo>
                  <a:cubicBezTo>
                    <a:pt x="5" y="12"/>
                    <a:pt x="5" y="17"/>
                    <a:pt x="5" y="28"/>
                  </a:cubicBezTo>
                  <a:lnTo>
                    <a:pt x="26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0"/>
            <p:cNvSpPr/>
            <p:nvPr/>
          </p:nvSpPr>
          <p:spPr>
            <a:xfrm>
              <a:off x="5684975" y="3341950"/>
              <a:ext cx="700" cy="550"/>
            </a:xfrm>
            <a:custGeom>
              <a:rect b="b" l="l" r="r" t="t"/>
              <a:pathLst>
                <a:path extrusionOk="0" h="22" w="28">
                  <a:moveTo>
                    <a:pt x="1" y="0"/>
                  </a:moveTo>
                  <a:cubicBezTo>
                    <a:pt x="1" y="12"/>
                    <a:pt x="7" y="12"/>
                    <a:pt x="7" y="22"/>
                  </a:cubicBezTo>
                  <a:lnTo>
                    <a:pt x="28" y="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0"/>
            <p:cNvSpPr/>
            <p:nvPr/>
          </p:nvSpPr>
          <p:spPr>
            <a:xfrm>
              <a:off x="6018875" y="3649250"/>
              <a:ext cx="550" cy="150"/>
            </a:xfrm>
            <a:custGeom>
              <a:rect b="b" l="l" r="r" t="t"/>
              <a:pathLst>
                <a:path extrusionOk="0" h="6" w="22">
                  <a:moveTo>
                    <a:pt x="1" y="0"/>
                  </a:moveTo>
                  <a:lnTo>
                    <a:pt x="1" y="6"/>
                  </a:lnTo>
                  <a:lnTo>
                    <a:pt x="21" y="6"/>
                  </a:lnTo>
                  <a:cubicBezTo>
                    <a:pt x="11" y="6"/>
                    <a:pt x="11" y="0"/>
                    <a:pt x="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0"/>
            <p:cNvSpPr/>
            <p:nvPr/>
          </p:nvSpPr>
          <p:spPr>
            <a:xfrm>
              <a:off x="6025450" y="3668975"/>
              <a:ext cx="575" cy="825"/>
            </a:xfrm>
            <a:custGeom>
              <a:rect b="b" l="l" r="r" t="t"/>
              <a:pathLst>
                <a:path extrusionOk="0" h="33" w="23">
                  <a:moveTo>
                    <a:pt x="6" y="1"/>
                  </a:moveTo>
                  <a:cubicBezTo>
                    <a:pt x="1" y="6"/>
                    <a:pt x="1" y="12"/>
                    <a:pt x="1" y="17"/>
                  </a:cubicBezTo>
                  <a:cubicBezTo>
                    <a:pt x="11" y="22"/>
                    <a:pt x="16" y="28"/>
                    <a:pt x="23" y="33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0"/>
            <p:cNvSpPr/>
            <p:nvPr/>
          </p:nvSpPr>
          <p:spPr>
            <a:xfrm>
              <a:off x="5658375" y="3308775"/>
              <a:ext cx="575" cy="825"/>
            </a:xfrm>
            <a:custGeom>
              <a:rect b="b" l="l" r="r" t="t"/>
              <a:pathLst>
                <a:path extrusionOk="0" h="33" w="23">
                  <a:moveTo>
                    <a:pt x="23" y="0"/>
                  </a:moveTo>
                  <a:lnTo>
                    <a:pt x="23" y="0"/>
                  </a:lnTo>
                  <a:cubicBezTo>
                    <a:pt x="18" y="5"/>
                    <a:pt x="13" y="5"/>
                    <a:pt x="1" y="12"/>
                  </a:cubicBezTo>
                  <a:lnTo>
                    <a:pt x="1" y="3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0"/>
            <p:cNvSpPr/>
            <p:nvPr/>
          </p:nvSpPr>
          <p:spPr>
            <a:xfrm>
              <a:off x="5678525" y="3289300"/>
              <a:ext cx="325" cy="150"/>
            </a:xfrm>
            <a:custGeom>
              <a:rect b="b" l="l" r="r" t="t"/>
              <a:pathLst>
                <a:path extrusionOk="0" h="6" w="13">
                  <a:moveTo>
                    <a:pt x="12" y="1"/>
                  </a:moveTo>
                  <a:cubicBezTo>
                    <a:pt x="7" y="1"/>
                    <a:pt x="1" y="6"/>
                    <a:pt x="1" y="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0"/>
            <p:cNvSpPr/>
            <p:nvPr/>
          </p:nvSpPr>
          <p:spPr>
            <a:xfrm>
              <a:off x="5825200" y="3462000"/>
              <a:ext cx="700" cy="700"/>
            </a:xfrm>
            <a:custGeom>
              <a:rect b="b" l="l" r="r" t="t"/>
              <a:pathLst>
                <a:path extrusionOk="0" h="28" w="28">
                  <a:moveTo>
                    <a:pt x="0" y="1"/>
                  </a:moveTo>
                  <a:cubicBezTo>
                    <a:pt x="2" y="3"/>
                    <a:pt x="3" y="6"/>
                    <a:pt x="5" y="8"/>
                  </a:cubicBezTo>
                  <a:lnTo>
                    <a:pt x="5" y="8"/>
                  </a:lnTo>
                  <a:lnTo>
                    <a:pt x="0" y="1"/>
                  </a:lnTo>
                  <a:close/>
                  <a:moveTo>
                    <a:pt x="5" y="8"/>
                  </a:moveTo>
                  <a:lnTo>
                    <a:pt x="12" y="18"/>
                  </a:lnTo>
                  <a:lnTo>
                    <a:pt x="18" y="22"/>
                  </a:lnTo>
                  <a:lnTo>
                    <a:pt x="18" y="22"/>
                  </a:lnTo>
                  <a:cubicBezTo>
                    <a:pt x="14" y="17"/>
                    <a:pt x="9" y="13"/>
                    <a:pt x="5" y="8"/>
                  </a:cubicBezTo>
                  <a:close/>
                  <a:moveTo>
                    <a:pt x="18" y="22"/>
                  </a:moveTo>
                  <a:cubicBezTo>
                    <a:pt x="20" y="24"/>
                    <a:pt x="21" y="26"/>
                    <a:pt x="22" y="28"/>
                  </a:cubicBezTo>
                  <a:lnTo>
                    <a:pt x="27" y="28"/>
                  </a:lnTo>
                  <a:lnTo>
                    <a:pt x="18" y="22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0"/>
            <p:cNvSpPr/>
            <p:nvPr/>
          </p:nvSpPr>
          <p:spPr>
            <a:xfrm>
              <a:off x="5678525" y="3288925"/>
              <a:ext cx="450" cy="525"/>
            </a:xfrm>
            <a:custGeom>
              <a:rect b="b" l="l" r="r" t="t"/>
              <a:pathLst>
                <a:path extrusionOk="0" h="21" w="18">
                  <a:moveTo>
                    <a:pt x="1" y="0"/>
                  </a:moveTo>
                  <a:lnTo>
                    <a:pt x="1" y="21"/>
                  </a:lnTo>
                  <a:cubicBezTo>
                    <a:pt x="7" y="16"/>
                    <a:pt x="12" y="10"/>
                    <a:pt x="17" y="5"/>
                  </a:cubicBezTo>
                  <a:cubicBezTo>
                    <a:pt x="12" y="0"/>
                    <a:pt x="7" y="0"/>
                    <a:pt x="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0"/>
            <p:cNvSpPr/>
            <p:nvPr/>
          </p:nvSpPr>
          <p:spPr>
            <a:xfrm>
              <a:off x="5845200" y="3475450"/>
              <a:ext cx="575" cy="575"/>
            </a:xfrm>
            <a:custGeom>
              <a:rect b="b" l="l" r="r" t="t"/>
              <a:pathLst>
                <a:path extrusionOk="0" h="23" w="23">
                  <a:moveTo>
                    <a:pt x="6" y="0"/>
                  </a:moveTo>
                  <a:cubicBezTo>
                    <a:pt x="6" y="6"/>
                    <a:pt x="6" y="17"/>
                    <a:pt x="1" y="22"/>
                  </a:cubicBezTo>
                  <a:cubicBezTo>
                    <a:pt x="12" y="22"/>
                    <a:pt x="18" y="17"/>
                    <a:pt x="23" y="17"/>
                  </a:cubicBezTo>
                  <a:cubicBezTo>
                    <a:pt x="18" y="11"/>
                    <a:pt x="12" y="6"/>
                    <a:pt x="6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0"/>
            <p:cNvSpPr/>
            <p:nvPr/>
          </p:nvSpPr>
          <p:spPr>
            <a:xfrm>
              <a:off x="5698300" y="3348675"/>
              <a:ext cx="825" cy="550"/>
            </a:xfrm>
            <a:custGeom>
              <a:rect b="b" l="l" r="r" t="t"/>
              <a:pathLst>
                <a:path extrusionOk="0" h="22" w="33">
                  <a:moveTo>
                    <a:pt x="0" y="1"/>
                  </a:moveTo>
                  <a:cubicBezTo>
                    <a:pt x="5" y="6"/>
                    <a:pt x="16" y="11"/>
                    <a:pt x="22" y="21"/>
                  </a:cubicBezTo>
                  <a:lnTo>
                    <a:pt x="32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0"/>
            <p:cNvSpPr/>
            <p:nvPr/>
          </p:nvSpPr>
          <p:spPr>
            <a:xfrm>
              <a:off x="5665000" y="3295500"/>
              <a:ext cx="650" cy="700"/>
            </a:xfrm>
            <a:custGeom>
              <a:rect b="b" l="l" r="r" t="t"/>
              <a:pathLst>
                <a:path extrusionOk="0" h="28" w="26">
                  <a:moveTo>
                    <a:pt x="26" y="0"/>
                  </a:moveTo>
                  <a:cubicBezTo>
                    <a:pt x="21" y="0"/>
                    <a:pt x="16" y="5"/>
                    <a:pt x="5" y="5"/>
                  </a:cubicBezTo>
                  <a:cubicBezTo>
                    <a:pt x="5" y="10"/>
                    <a:pt x="5" y="16"/>
                    <a:pt x="0" y="27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0"/>
            <p:cNvSpPr/>
            <p:nvPr/>
          </p:nvSpPr>
          <p:spPr>
            <a:xfrm>
              <a:off x="3810775" y="1896150"/>
              <a:ext cx="826250" cy="553250"/>
            </a:xfrm>
            <a:custGeom>
              <a:rect b="b" l="l" r="r" t="t"/>
              <a:pathLst>
                <a:path extrusionOk="0" h="22130" w="33050">
                  <a:moveTo>
                    <a:pt x="26460" y="1"/>
                  </a:moveTo>
                  <a:cubicBezTo>
                    <a:pt x="26349" y="1"/>
                    <a:pt x="26242" y="59"/>
                    <a:pt x="26174" y="141"/>
                  </a:cubicBezTo>
                  <a:cubicBezTo>
                    <a:pt x="26066" y="184"/>
                    <a:pt x="25921" y="206"/>
                    <a:pt x="25723" y="211"/>
                  </a:cubicBezTo>
                  <a:cubicBezTo>
                    <a:pt x="18905" y="360"/>
                    <a:pt x="12093" y="554"/>
                    <a:pt x="5275" y="737"/>
                  </a:cubicBezTo>
                  <a:cubicBezTo>
                    <a:pt x="5131" y="732"/>
                    <a:pt x="4990" y="721"/>
                    <a:pt x="4851" y="710"/>
                  </a:cubicBezTo>
                  <a:cubicBezTo>
                    <a:pt x="4583" y="754"/>
                    <a:pt x="4298" y="774"/>
                    <a:pt x="3965" y="774"/>
                  </a:cubicBezTo>
                  <a:cubicBezTo>
                    <a:pt x="3696" y="774"/>
                    <a:pt x="3428" y="759"/>
                    <a:pt x="3153" y="742"/>
                  </a:cubicBezTo>
                  <a:cubicBezTo>
                    <a:pt x="2998" y="774"/>
                    <a:pt x="2837" y="818"/>
                    <a:pt x="2676" y="883"/>
                  </a:cubicBezTo>
                  <a:cubicBezTo>
                    <a:pt x="2285" y="919"/>
                    <a:pt x="1987" y="948"/>
                    <a:pt x="1759" y="948"/>
                  </a:cubicBezTo>
                  <a:cubicBezTo>
                    <a:pt x="1429" y="948"/>
                    <a:pt x="1248" y="888"/>
                    <a:pt x="1149" y="710"/>
                  </a:cubicBezTo>
                  <a:cubicBezTo>
                    <a:pt x="1102" y="715"/>
                    <a:pt x="1058" y="727"/>
                    <a:pt x="1010" y="737"/>
                  </a:cubicBezTo>
                  <a:cubicBezTo>
                    <a:pt x="968" y="747"/>
                    <a:pt x="683" y="861"/>
                    <a:pt x="639" y="871"/>
                  </a:cubicBezTo>
                  <a:lnTo>
                    <a:pt x="33" y="6571"/>
                  </a:lnTo>
                  <a:cubicBezTo>
                    <a:pt x="33" y="6636"/>
                    <a:pt x="33" y="6705"/>
                    <a:pt x="26" y="6770"/>
                  </a:cubicBezTo>
                  <a:cubicBezTo>
                    <a:pt x="11" y="7221"/>
                    <a:pt x="1" y="7635"/>
                    <a:pt x="6" y="8016"/>
                  </a:cubicBezTo>
                  <a:cubicBezTo>
                    <a:pt x="6" y="8167"/>
                    <a:pt x="11" y="8307"/>
                    <a:pt x="21" y="8446"/>
                  </a:cubicBezTo>
                  <a:cubicBezTo>
                    <a:pt x="6" y="8924"/>
                    <a:pt x="86" y="9365"/>
                    <a:pt x="226" y="9773"/>
                  </a:cubicBezTo>
                  <a:cubicBezTo>
                    <a:pt x="269" y="9908"/>
                    <a:pt x="323" y="10042"/>
                    <a:pt x="381" y="10171"/>
                  </a:cubicBezTo>
                  <a:cubicBezTo>
                    <a:pt x="264" y="10868"/>
                    <a:pt x="537" y="11471"/>
                    <a:pt x="956" y="12040"/>
                  </a:cubicBezTo>
                  <a:cubicBezTo>
                    <a:pt x="1037" y="12153"/>
                    <a:pt x="1129" y="12266"/>
                    <a:pt x="1225" y="12378"/>
                  </a:cubicBezTo>
                  <a:cubicBezTo>
                    <a:pt x="1483" y="12685"/>
                    <a:pt x="1697" y="13023"/>
                    <a:pt x="1875" y="13383"/>
                  </a:cubicBezTo>
                  <a:cubicBezTo>
                    <a:pt x="1935" y="13506"/>
                    <a:pt x="1993" y="13625"/>
                    <a:pt x="2047" y="13749"/>
                  </a:cubicBezTo>
                  <a:cubicBezTo>
                    <a:pt x="2128" y="14076"/>
                    <a:pt x="2230" y="14399"/>
                    <a:pt x="2337" y="14721"/>
                  </a:cubicBezTo>
                  <a:cubicBezTo>
                    <a:pt x="2374" y="14828"/>
                    <a:pt x="2412" y="14930"/>
                    <a:pt x="2450" y="15038"/>
                  </a:cubicBezTo>
                  <a:cubicBezTo>
                    <a:pt x="1950" y="16660"/>
                    <a:pt x="3277" y="17321"/>
                    <a:pt x="3100" y="18798"/>
                  </a:cubicBezTo>
                  <a:cubicBezTo>
                    <a:pt x="3105" y="18916"/>
                    <a:pt x="3110" y="19030"/>
                    <a:pt x="3121" y="19147"/>
                  </a:cubicBezTo>
                  <a:cubicBezTo>
                    <a:pt x="3192" y="20287"/>
                    <a:pt x="4357" y="21527"/>
                    <a:pt x="4357" y="21527"/>
                  </a:cubicBezTo>
                  <a:cubicBezTo>
                    <a:pt x="4486" y="21522"/>
                    <a:pt x="5818" y="21247"/>
                    <a:pt x="5947" y="21242"/>
                  </a:cubicBezTo>
                  <a:cubicBezTo>
                    <a:pt x="7859" y="21162"/>
                    <a:pt x="9778" y="21093"/>
                    <a:pt x="11690" y="21001"/>
                  </a:cubicBezTo>
                  <a:cubicBezTo>
                    <a:pt x="14876" y="20850"/>
                    <a:pt x="18067" y="20867"/>
                    <a:pt x="21242" y="20523"/>
                  </a:cubicBezTo>
                  <a:cubicBezTo>
                    <a:pt x="21661" y="20513"/>
                    <a:pt x="22080" y="20513"/>
                    <a:pt x="22499" y="20506"/>
                  </a:cubicBezTo>
                  <a:cubicBezTo>
                    <a:pt x="22918" y="20501"/>
                    <a:pt x="23337" y="20491"/>
                    <a:pt x="23756" y="20464"/>
                  </a:cubicBezTo>
                  <a:cubicBezTo>
                    <a:pt x="23863" y="20457"/>
                    <a:pt x="23969" y="20454"/>
                    <a:pt x="24072" y="20454"/>
                  </a:cubicBezTo>
                  <a:cubicBezTo>
                    <a:pt x="24925" y="20454"/>
                    <a:pt x="25657" y="20693"/>
                    <a:pt x="26135" y="21517"/>
                  </a:cubicBezTo>
                  <a:cubicBezTo>
                    <a:pt x="26303" y="21710"/>
                    <a:pt x="26393" y="21914"/>
                    <a:pt x="26442" y="22129"/>
                  </a:cubicBezTo>
                  <a:lnTo>
                    <a:pt x="26464" y="22129"/>
                  </a:lnTo>
                  <a:cubicBezTo>
                    <a:pt x="26668" y="22129"/>
                    <a:pt x="26899" y="22070"/>
                    <a:pt x="27055" y="21860"/>
                  </a:cubicBezTo>
                  <a:cubicBezTo>
                    <a:pt x="27082" y="21807"/>
                    <a:pt x="27097" y="21748"/>
                    <a:pt x="27119" y="21694"/>
                  </a:cubicBezTo>
                  <a:cubicBezTo>
                    <a:pt x="27285" y="21312"/>
                    <a:pt x="27114" y="21039"/>
                    <a:pt x="26851" y="20786"/>
                  </a:cubicBezTo>
                  <a:cubicBezTo>
                    <a:pt x="28134" y="20163"/>
                    <a:pt x="29096" y="18798"/>
                    <a:pt x="29165" y="17386"/>
                  </a:cubicBezTo>
                  <a:cubicBezTo>
                    <a:pt x="29177" y="17198"/>
                    <a:pt x="29048" y="17004"/>
                    <a:pt x="28929" y="16843"/>
                  </a:cubicBezTo>
                  <a:cubicBezTo>
                    <a:pt x="28892" y="16767"/>
                    <a:pt x="28838" y="16692"/>
                    <a:pt x="28768" y="16618"/>
                  </a:cubicBezTo>
                  <a:cubicBezTo>
                    <a:pt x="28069" y="15532"/>
                    <a:pt x="29197" y="14984"/>
                    <a:pt x="29988" y="14490"/>
                  </a:cubicBezTo>
                  <a:cubicBezTo>
                    <a:pt x="30816" y="13980"/>
                    <a:pt x="31686" y="13754"/>
                    <a:pt x="32217" y="12851"/>
                  </a:cubicBezTo>
                  <a:cubicBezTo>
                    <a:pt x="32750" y="11959"/>
                    <a:pt x="33023" y="11148"/>
                    <a:pt x="32969" y="10364"/>
                  </a:cubicBezTo>
                  <a:cubicBezTo>
                    <a:pt x="33050" y="10112"/>
                    <a:pt x="33007" y="9896"/>
                    <a:pt x="32840" y="9698"/>
                  </a:cubicBezTo>
                  <a:cubicBezTo>
                    <a:pt x="32690" y="9236"/>
                    <a:pt x="32427" y="8785"/>
                    <a:pt x="32013" y="8322"/>
                  </a:cubicBezTo>
                  <a:cubicBezTo>
                    <a:pt x="31267" y="7506"/>
                    <a:pt x="30375" y="6523"/>
                    <a:pt x="29450" y="5911"/>
                  </a:cubicBezTo>
                  <a:cubicBezTo>
                    <a:pt x="28778" y="5465"/>
                    <a:pt x="28081" y="5066"/>
                    <a:pt x="27650" y="4357"/>
                  </a:cubicBezTo>
                  <a:cubicBezTo>
                    <a:pt x="27270" y="3729"/>
                    <a:pt x="27521" y="2929"/>
                    <a:pt x="27630" y="2230"/>
                  </a:cubicBezTo>
                  <a:cubicBezTo>
                    <a:pt x="27801" y="1935"/>
                    <a:pt x="27731" y="1511"/>
                    <a:pt x="27635" y="1215"/>
                  </a:cubicBezTo>
                  <a:cubicBezTo>
                    <a:pt x="27484" y="764"/>
                    <a:pt x="27027" y="382"/>
                    <a:pt x="26673" y="82"/>
                  </a:cubicBezTo>
                  <a:cubicBezTo>
                    <a:pt x="26606" y="25"/>
                    <a:pt x="26532" y="1"/>
                    <a:pt x="2646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0"/>
            <p:cNvSpPr/>
            <p:nvPr/>
          </p:nvSpPr>
          <p:spPr>
            <a:xfrm>
              <a:off x="6305475" y="3322200"/>
              <a:ext cx="700" cy="725"/>
            </a:xfrm>
            <a:custGeom>
              <a:rect b="b" l="l" r="r" t="t"/>
              <a:pathLst>
                <a:path extrusionOk="0" h="29" w="28">
                  <a:moveTo>
                    <a:pt x="0" y="1"/>
                  </a:moveTo>
                  <a:lnTo>
                    <a:pt x="12" y="11"/>
                  </a:lnTo>
                  <a:cubicBezTo>
                    <a:pt x="17" y="16"/>
                    <a:pt x="27" y="28"/>
                    <a:pt x="27" y="28"/>
                  </a:cubicBezTo>
                  <a:cubicBezTo>
                    <a:pt x="27" y="16"/>
                    <a:pt x="22" y="11"/>
                    <a:pt x="22" y="6"/>
                  </a:cubicBezTo>
                  <a:cubicBezTo>
                    <a:pt x="12" y="6"/>
                    <a:pt x="7" y="6"/>
                    <a:pt x="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0"/>
            <p:cNvSpPr/>
            <p:nvPr/>
          </p:nvSpPr>
          <p:spPr>
            <a:xfrm>
              <a:off x="6318775" y="3335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0"/>
            <p:cNvSpPr/>
            <p:nvPr/>
          </p:nvSpPr>
          <p:spPr>
            <a:xfrm>
              <a:off x="6292050" y="3315625"/>
              <a:ext cx="700" cy="550"/>
            </a:xfrm>
            <a:custGeom>
              <a:rect b="b" l="l" r="r" t="t"/>
              <a:pathLst>
                <a:path extrusionOk="0" h="22" w="28">
                  <a:moveTo>
                    <a:pt x="21" y="1"/>
                  </a:moveTo>
                  <a:cubicBezTo>
                    <a:pt x="11" y="1"/>
                    <a:pt x="11" y="1"/>
                    <a:pt x="1" y="6"/>
                  </a:cubicBezTo>
                  <a:lnTo>
                    <a:pt x="28" y="22"/>
                  </a:lnTo>
                  <a:cubicBezTo>
                    <a:pt x="21" y="16"/>
                    <a:pt x="21" y="6"/>
                    <a:pt x="2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0"/>
            <p:cNvSpPr/>
            <p:nvPr/>
          </p:nvSpPr>
          <p:spPr>
            <a:xfrm>
              <a:off x="6272050" y="3302325"/>
              <a:ext cx="575" cy="450"/>
            </a:xfrm>
            <a:custGeom>
              <a:rect b="b" l="l" r="r" t="t"/>
              <a:pathLst>
                <a:path extrusionOk="0" h="18" w="23">
                  <a:moveTo>
                    <a:pt x="0" y="0"/>
                  </a:moveTo>
                  <a:lnTo>
                    <a:pt x="22" y="1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0"/>
            <p:cNvSpPr/>
            <p:nvPr/>
          </p:nvSpPr>
          <p:spPr>
            <a:xfrm>
              <a:off x="5771750" y="3222425"/>
              <a:ext cx="450" cy="275"/>
            </a:xfrm>
            <a:custGeom>
              <a:rect b="b" l="l" r="r" t="t"/>
              <a:pathLst>
                <a:path extrusionOk="0" h="11" w="18">
                  <a:moveTo>
                    <a:pt x="17" y="0"/>
                  </a:moveTo>
                  <a:cubicBezTo>
                    <a:pt x="6" y="5"/>
                    <a:pt x="0" y="11"/>
                    <a:pt x="0" y="11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0"/>
            <p:cNvSpPr/>
            <p:nvPr/>
          </p:nvSpPr>
          <p:spPr>
            <a:xfrm>
              <a:off x="6338925" y="334892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0" y="1"/>
                  </a:moveTo>
                  <a:lnTo>
                    <a:pt x="20" y="20"/>
                  </a:lnTo>
                  <a:lnTo>
                    <a:pt x="20" y="20"/>
                  </a:lnTo>
                  <a:cubicBezTo>
                    <a:pt x="16" y="15"/>
                    <a:pt x="15" y="9"/>
                    <a:pt x="11" y="1"/>
                  </a:cubicBezTo>
                  <a:close/>
                  <a:moveTo>
                    <a:pt x="20" y="20"/>
                  </a:moveTo>
                  <a:cubicBezTo>
                    <a:pt x="20" y="21"/>
                    <a:pt x="21" y="22"/>
                    <a:pt x="22" y="23"/>
                  </a:cubicBezTo>
                  <a:lnTo>
                    <a:pt x="20" y="2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0"/>
            <p:cNvSpPr/>
            <p:nvPr/>
          </p:nvSpPr>
          <p:spPr>
            <a:xfrm>
              <a:off x="6225425" y="3268900"/>
              <a:ext cx="450" cy="550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cubicBezTo>
                    <a:pt x="11" y="6"/>
                    <a:pt x="6" y="6"/>
                    <a:pt x="1" y="6"/>
                  </a:cubicBezTo>
                  <a:lnTo>
                    <a:pt x="18" y="2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0"/>
            <p:cNvSpPr/>
            <p:nvPr/>
          </p:nvSpPr>
          <p:spPr>
            <a:xfrm>
              <a:off x="6292050" y="3315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0"/>
            <p:cNvSpPr/>
            <p:nvPr/>
          </p:nvSpPr>
          <p:spPr>
            <a:xfrm>
              <a:off x="6225425" y="3269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0"/>
            <p:cNvSpPr/>
            <p:nvPr/>
          </p:nvSpPr>
          <p:spPr>
            <a:xfrm>
              <a:off x="6212000" y="3255450"/>
              <a:ext cx="700" cy="700"/>
            </a:xfrm>
            <a:custGeom>
              <a:rect b="b" l="l" r="r" t="t"/>
              <a:pathLst>
                <a:path extrusionOk="0" h="28" w="28">
                  <a:moveTo>
                    <a:pt x="0" y="1"/>
                  </a:moveTo>
                  <a:lnTo>
                    <a:pt x="12" y="11"/>
                  </a:lnTo>
                  <a:cubicBezTo>
                    <a:pt x="22" y="18"/>
                    <a:pt x="27" y="28"/>
                    <a:pt x="27" y="28"/>
                  </a:cubicBezTo>
                  <a:cubicBezTo>
                    <a:pt x="27" y="18"/>
                    <a:pt x="22" y="11"/>
                    <a:pt x="22" y="6"/>
                  </a:cubicBezTo>
                  <a:cubicBezTo>
                    <a:pt x="17" y="6"/>
                    <a:pt x="7" y="6"/>
                    <a:pt x="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0"/>
            <p:cNvSpPr/>
            <p:nvPr/>
          </p:nvSpPr>
          <p:spPr>
            <a:xfrm>
              <a:off x="6178700" y="323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0"/>
            <p:cNvSpPr/>
            <p:nvPr/>
          </p:nvSpPr>
          <p:spPr>
            <a:xfrm>
              <a:off x="6245450" y="3282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0"/>
            <p:cNvSpPr/>
            <p:nvPr/>
          </p:nvSpPr>
          <p:spPr>
            <a:xfrm>
              <a:off x="6258725" y="3288925"/>
              <a:ext cx="700" cy="525"/>
            </a:xfrm>
            <a:custGeom>
              <a:rect b="b" l="l" r="r" t="t"/>
              <a:pathLst>
                <a:path extrusionOk="0" h="21" w="28">
                  <a:moveTo>
                    <a:pt x="1" y="0"/>
                  </a:moveTo>
                  <a:lnTo>
                    <a:pt x="28" y="21"/>
                  </a:lnTo>
                  <a:cubicBezTo>
                    <a:pt x="28" y="16"/>
                    <a:pt x="23" y="10"/>
                    <a:pt x="23" y="5"/>
                  </a:cubicBezTo>
                  <a:cubicBezTo>
                    <a:pt x="17" y="0"/>
                    <a:pt x="7" y="0"/>
                    <a:pt x="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0"/>
            <p:cNvSpPr/>
            <p:nvPr/>
          </p:nvSpPr>
          <p:spPr>
            <a:xfrm>
              <a:off x="6245450" y="3282175"/>
              <a:ext cx="575" cy="700"/>
            </a:xfrm>
            <a:custGeom>
              <a:rect b="b" l="l" r="r" t="t"/>
              <a:pathLst>
                <a:path extrusionOk="0" h="28" w="23">
                  <a:moveTo>
                    <a:pt x="16" y="1"/>
                  </a:moveTo>
                  <a:cubicBezTo>
                    <a:pt x="11" y="6"/>
                    <a:pt x="6" y="6"/>
                    <a:pt x="0" y="6"/>
                  </a:cubicBezTo>
                  <a:lnTo>
                    <a:pt x="11" y="17"/>
                  </a:lnTo>
                  <a:lnTo>
                    <a:pt x="22" y="28"/>
                  </a:lnTo>
                  <a:cubicBezTo>
                    <a:pt x="22" y="17"/>
                    <a:pt x="16" y="12"/>
                    <a:pt x="1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0"/>
            <p:cNvSpPr/>
            <p:nvPr/>
          </p:nvSpPr>
          <p:spPr>
            <a:xfrm>
              <a:off x="6272050" y="33023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0"/>
            <p:cNvSpPr/>
            <p:nvPr/>
          </p:nvSpPr>
          <p:spPr>
            <a:xfrm>
              <a:off x="6318775" y="3335650"/>
              <a:ext cx="575" cy="550"/>
            </a:xfrm>
            <a:custGeom>
              <a:rect b="b" l="l" r="r" t="t"/>
              <a:pathLst>
                <a:path extrusionOk="0" h="22" w="23">
                  <a:moveTo>
                    <a:pt x="23" y="1"/>
                  </a:moveTo>
                  <a:cubicBezTo>
                    <a:pt x="19" y="3"/>
                    <a:pt x="16" y="3"/>
                    <a:pt x="13" y="3"/>
                  </a:cubicBezTo>
                  <a:cubicBezTo>
                    <a:pt x="10" y="3"/>
                    <a:pt x="6" y="3"/>
                    <a:pt x="1" y="6"/>
                  </a:cubicBezTo>
                  <a:lnTo>
                    <a:pt x="23" y="21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0"/>
            <p:cNvSpPr/>
            <p:nvPr/>
          </p:nvSpPr>
          <p:spPr>
            <a:xfrm>
              <a:off x="5991750" y="3215575"/>
              <a:ext cx="575" cy="550"/>
            </a:xfrm>
            <a:custGeom>
              <a:rect b="b" l="l" r="r" t="t"/>
              <a:pathLst>
                <a:path extrusionOk="0" h="22" w="23">
                  <a:moveTo>
                    <a:pt x="0" y="1"/>
                  </a:moveTo>
                  <a:lnTo>
                    <a:pt x="22" y="22"/>
                  </a:lnTo>
                  <a:cubicBezTo>
                    <a:pt x="17" y="11"/>
                    <a:pt x="17" y="6"/>
                    <a:pt x="1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0"/>
            <p:cNvSpPr/>
            <p:nvPr/>
          </p:nvSpPr>
          <p:spPr>
            <a:xfrm>
              <a:off x="6005175" y="3222025"/>
              <a:ext cx="700" cy="675"/>
            </a:xfrm>
            <a:custGeom>
              <a:rect b="b" l="l" r="r" t="t"/>
              <a:pathLst>
                <a:path extrusionOk="0" h="27" w="28">
                  <a:moveTo>
                    <a:pt x="1" y="1"/>
                  </a:moveTo>
                  <a:lnTo>
                    <a:pt x="28" y="27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0"/>
            <p:cNvSpPr/>
            <p:nvPr/>
          </p:nvSpPr>
          <p:spPr>
            <a:xfrm>
              <a:off x="5991750" y="321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0"/>
            <p:cNvSpPr/>
            <p:nvPr/>
          </p:nvSpPr>
          <p:spPr>
            <a:xfrm>
              <a:off x="6178700" y="3235575"/>
              <a:ext cx="575" cy="450"/>
            </a:xfrm>
            <a:custGeom>
              <a:rect b="b" l="l" r="r" t="t"/>
              <a:pathLst>
                <a:path extrusionOk="0" h="18" w="23">
                  <a:moveTo>
                    <a:pt x="0" y="0"/>
                  </a:moveTo>
                  <a:lnTo>
                    <a:pt x="22" y="17"/>
                  </a:lnTo>
                  <a:cubicBezTo>
                    <a:pt x="17" y="12"/>
                    <a:pt x="17" y="7"/>
                    <a:pt x="1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0"/>
            <p:cNvSpPr/>
            <p:nvPr/>
          </p:nvSpPr>
          <p:spPr>
            <a:xfrm>
              <a:off x="6198700" y="324887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16" y="1"/>
                  </a:moveTo>
                  <a:cubicBezTo>
                    <a:pt x="11" y="1"/>
                    <a:pt x="6" y="1"/>
                    <a:pt x="1" y="6"/>
                  </a:cubicBezTo>
                  <a:lnTo>
                    <a:pt x="23" y="23"/>
                  </a:lnTo>
                  <a:cubicBezTo>
                    <a:pt x="23" y="16"/>
                    <a:pt x="16" y="6"/>
                    <a:pt x="1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0"/>
            <p:cNvSpPr/>
            <p:nvPr/>
          </p:nvSpPr>
          <p:spPr>
            <a:xfrm>
              <a:off x="5751850" y="323557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7" y="0"/>
                  </a:moveTo>
                  <a:cubicBezTo>
                    <a:pt x="7" y="7"/>
                    <a:pt x="7" y="12"/>
                    <a:pt x="1" y="22"/>
                  </a:cubicBezTo>
                  <a:lnTo>
                    <a:pt x="23" y="7"/>
                  </a:lnTo>
                  <a:cubicBezTo>
                    <a:pt x="18" y="0"/>
                    <a:pt x="13" y="0"/>
                    <a:pt x="7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0"/>
            <p:cNvSpPr/>
            <p:nvPr/>
          </p:nvSpPr>
          <p:spPr>
            <a:xfrm>
              <a:off x="4784725" y="2583250"/>
              <a:ext cx="978725" cy="519675"/>
            </a:xfrm>
            <a:custGeom>
              <a:rect b="b" l="l" r="r" t="t"/>
              <a:pathLst>
                <a:path extrusionOk="0" h="20787" w="39149">
                  <a:moveTo>
                    <a:pt x="24939" y="1"/>
                  </a:moveTo>
                  <a:cubicBezTo>
                    <a:pt x="24919" y="1"/>
                    <a:pt x="24898" y="4"/>
                    <a:pt x="24875" y="12"/>
                  </a:cubicBezTo>
                  <a:cubicBezTo>
                    <a:pt x="24832" y="23"/>
                    <a:pt x="24821" y="125"/>
                    <a:pt x="24800" y="195"/>
                  </a:cubicBezTo>
                  <a:cubicBezTo>
                    <a:pt x="24681" y="210"/>
                    <a:pt x="24574" y="227"/>
                    <a:pt x="24471" y="254"/>
                  </a:cubicBezTo>
                  <a:cubicBezTo>
                    <a:pt x="24384" y="264"/>
                    <a:pt x="24300" y="269"/>
                    <a:pt x="24220" y="269"/>
                  </a:cubicBezTo>
                  <a:cubicBezTo>
                    <a:pt x="23928" y="269"/>
                    <a:pt x="23686" y="201"/>
                    <a:pt x="23483" y="71"/>
                  </a:cubicBezTo>
                  <a:cubicBezTo>
                    <a:pt x="23322" y="178"/>
                    <a:pt x="23182" y="296"/>
                    <a:pt x="23070" y="436"/>
                  </a:cubicBezTo>
                  <a:cubicBezTo>
                    <a:pt x="23027" y="495"/>
                    <a:pt x="22983" y="549"/>
                    <a:pt x="22951" y="614"/>
                  </a:cubicBezTo>
                  <a:cubicBezTo>
                    <a:pt x="22946" y="614"/>
                    <a:pt x="22946" y="614"/>
                    <a:pt x="22946" y="619"/>
                  </a:cubicBezTo>
                  <a:cubicBezTo>
                    <a:pt x="23027" y="1274"/>
                    <a:pt x="23112" y="1930"/>
                    <a:pt x="23193" y="2590"/>
                  </a:cubicBezTo>
                  <a:cubicBezTo>
                    <a:pt x="23090" y="2581"/>
                    <a:pt x="22986" y="2568"/>
                    <a:pt x="22886" y="2568"/>
                  </a:cubicBezTo>
                  <a:cubicBezTo>
                    <a:pt x="22693" y="2568"/>
                    <a:pt x="22519" y="2619"/>
                    <a:pt x="22410" y="2857"/>
                  </a:cubicBezTo>
                  <a:lnTo>
                    <a:pt x="22410" y="2857"/>
                  </a:lnTo>
                  <a:cubicBezTo>
                    <a:pt x="22164" y="3066"/>
                    <a:pt x="21923" y="3280"/>
                    <a:pt x="21678" y="3488"/>
                  </a:cubicBezTo>
                  <a:cubicBezTo>
                    <a:pt x="21495" y="3466"/>
                    <a:pt x="21304" y="3436"/>
                    <a:pt x="21132" y="3436"/>
                  </a:cubicBezTo>
                  <a:cubicBezTo>
                    <a:pt x="21002" y="3436"/>
                    <a:pt x="20883" y="3453"/>
                    <a:pt x="20786" y="3504"/>
                  </a:cubicBezTo>
                  <a:cubicBezTo>
                    <a:pt x="20776" y="3509"/>
                    <a:pt x="20764" y="3515"/>
                    <a:pt x="20759" y="3520"/>
                  </a:cubicBezTo>
                  <a:cubicBezTo>
                    <a:pt x="20744" y="3530"/>
                    <a:pt x="20727" y="3537"/>
                    <a:pt x="20717" y="3547"/>
                  </a:cubicBezTo>
                  <a:cubicBezTo>
                    <a:pt x="20625" y="3622"/>
                    <a:pt x="20566" y="3735"/>
                    <a:pt x="20539" y="3907"/>
                  </a:cubicBezTo>
                  <a:cubicBezTo>
                    <a:pt x="20528" y="3993"/>
                    <a:pt x="20523" y="4095"/>
                    <a:pt x="20534" y="4213"/>
                  </a:cubicBezTo>
                  <a:cubicBezTo>
                    <a:pt x="20561" y="4616"/>
                    <a:pt x="20238" y="4826"/>
                    <a:pt x="20040" y="5110"/>
                  </a:cubicBezTo>
                  <a:cubicBezTo>
                    <a:pt x="19363" y="6071"/>
                    <a:pt x="18443" y="6829"/>
                    <a:pt x="18031" y="8017"/>
                  </a:cubicBezTo>
                  <a:cubicBezTo>
                    <a:pt x="17864" y="8495"/>
                    <a:pt x="17513" y="8809"/>
                    <a:pt x="17100" y="8809"/>
                  </a:cubicBezTo>
                  <a:cubicBezTo>
                    <a:pt x="16836" y="8809"/>
                    <a:pt x="16546" y="8680"/>
                    <a:pt x="16263" y="8382"/>
                  </a:cubicBezTo>
                  <a:cubicBezTo>
                    <a:pt x="16024" y="8128"/>
                    <a:pt x="15848" y="8019"/>
                    <a:pt x="15705" y="8019"/>
                  </a:cubicBezTo>
                  <a:cubicBezTo>
                    <a:pt x="15486" y="8019"/>
                    <a:pt x="15341" y="8270"/>
                    <a:pt x="15156" y="8645"/>
                  </a:cubicBezTo>
                  <a:cubicBezTo>
                    <a:pt x="14925" y="9120"/>
                    <a:pt x="14763" y="9813"/>
                    <a:pt x="14180" y="9813"/>
                  </a:cubicBezTo>
                  <a:cubicBezTo>
                    <a:pt x="14019" y="9813"/>
                    <a:pt x="13825" y="9760"/>
                    <a:pt x="13588" y="9634"/>
                  </a:cubicBezTo>
                  <a:cubicBezTo>
                    <a:pt x="13396" y="9183"/>
                    <a:pt x="13199" y="9016"/>
                    <a:pt x="13004" y="9016"/>
                  </a:cubicBezTo>
                  <a:cubicBezTo>
                    <a:pt x="12742" y="9016"/>
                    <a:pt x="12484" y="9320"/>
                    <a:pt x="12250" y="9644"/>
                  </a:cubicBezTo>
                  <a:cubicBezTo>
                    <a:pt x="12015" y="9972"/>
                    <a:pt x="12173" y="10611"/>
                    <a:pt x="11549" y="10611"/>
                  </a:cubicBezTo>
                  <a:cubicBezTo>
                    <a:pt x="11517" y="10611"/>
                    <a:pt x="11484" y="10609"/>
                    <a:pt x="11449" y="10606"/>
                  </a:cubicBezTo>
                  <a:cubicBezTo>
                    <a:pt x="10804" y="10132"/>
                    <a:pt x="9972" y="9975"/>
                    <a:pt x="9212" y="9975"/>
                  </a:cubicBezTo>
                  <a:cubicBezTo>
                    <a:pt x="8300" y="9975"/>
                    <a:pt x="7493" y="10202"/>
                    <a:pt x="7238" y="10380"/>
                  </a:cubicBezTo>
                  <a:cubicBezTo>
                    <a:pt x="7201" y="10402"/>
                    <a:pt x="7168" y="10428"/>
                    <a:pt x="7136" y="10450"/>
                  </a:cubicBezTo>
                  <a:cubicBezTo>
                    <a:pt x="7012" y="10547"/>
                    <a:pt x="6936" y="10708"/>
                    <a:pt x="6931" y="10869"/>
                  </a:cubicBezTo>
                  <a:cubicBezTo>
                    <a:pt x="6926" y="10869"/>
                    <a:pt x="6921" y="10874"/>
                    <a:pt x="6916" y="10874"/>
                  </a:cubicBezTo>
                  <a:cubicBezTo>
                    <a:pt x="6921" y="11052"/>
                    <a:pt x="6921" y="11229"/>
                    <a:pt x="6916" y="11407"/>
                  </a:cubicBezTo>
                  <a:cubicBezTo>
                    <a:pt x="6620" y="11481"/>
                    <a:pt x="6582" y="11685"/>
                    <a:pt x="6641" y="11943"/>
                  </a:cubicBezTo>
                  <a:cubicBezTo>
                    <a:pt x="6281" y="12121"/>
                    <a:pt x="6266" y="12304"/>
                    <a:pt x="6646" y="12481"/>
                  </a:cubicBezTo>
                  <a:cubicBezTo>
                    <a:pt x="6690" y="12964"/>
                    <a:pt x="6415" y="13222"/>
                    <a:pt x="5981" y="13259"/>
                  </a:cubicBezTo>
                  <a:cubicBezTo>
                    <a:pt x="4777" y="13368"/>
                    <a:pt x="4342" y="13921"/>
                    <a:pt x="4868" y="15070"/>
                  </a:cubicBezTo>
                  <a:cubicBezTo>
                    <a:pt x="5099" y="15570"/>
                    <a:pt x="4777" y="15875"/>
                    <a:pt x="4519" y="16209"/>
                  </a:cubicBezTo>
                  <a:lnTo>
                    <a:pt x="4256" y="16209"/>
                  </a:lnTo>
                  <a:cubicBezTo>
                    <a:pt x="4167" y="16012"/>
                    <a:pt x="4025" y="15930"/>
                    <a:pt x="3840" y="15930"/>
                  </a:cubicBezTo>
                  <a:cubicBezTo>
                    <a:pt x="3803" y="15930"/>
                    <a:pt x="3765" y="15934"/>
                    <a:pt x="3725" y="15940"/>
                  </a:cubicBezTo>
                  <a:cubicBezTo>
                    <a:pt x="3669" y="15716"/>
                    <a:pt x="3536" y="15650"/>
                    <a:pt x="3369" y="15650"/>
                  </a:cubicBezTo>
                  <a:cubicBezTo>
                    <a:pt x="3309" y="15650"/>
                    <a:pt x="3244" y="15659"/>
                    <a:pt x="3177" y="15672"/>
                  </a:cubicBezTo>
                  <a:cubicBezTo>
                    <a:pt x="2823" y="15339"/>
                    <a:pt x="2492" y="15166"/>
                    <a:pt x="2199" y="15166"/>
                  </a:cubicBezTo>
                  <a:cubicBezTo>
                    <a:pt x="1818" y="15166"/>
                    <a:pt x="1499" y="15455"/>
                    <a:pt x="1270" y="16064"/>
                  </a:cubicBezTo>
                  <a:cubicBezTo>
                    <a:pt x="1183" y="16301"/>
                    <a:pt x="1076" y="16477"/>
                    <a:pt x="941" y="16596"/>
                  </a:cubicBezTo>
                  <a:cubicBezTo>
                    <a:pt x="952" y="16784"/>
                    <a:pt x="985" y="16978"/>
                    <a:pt x="1022" y="17171"/>
                  </a:cubicBezTo>
                  <a:cubicBezTo>
                    <a:pt x="1027" y="17192"/>
                    <a:pt x="1027" y="17209"/>
                    <a:pt x="1032" y="17229"/>
                  </a:cubicBezTo>
                  <a:cubicBezTo>
                    <a:pt x="1127" y="17212"/>
                    <a:pt x="1221" y="17197"/>
                    <a:pt x="1307" y="17197"/>
                  </a:cubicBezTo>
                  <a:cubicBezTo>
                    <a:pt x="1407" y="17197"/>
                    <a:pt x="1498" y="17217"/>
                    <a:pt x="1570" y="17278"/>
                  </a:cubicBezTo>
                  <a:cubicBezTo>
                    <a:pt x="1528" y="18299"/>
                    <a:pt x="1714" y="19411"/>
                    <a:pt x="501" y="19964"/>
                  </a:cubicBezTo>
                  <a:lnTo>
                    <a:pt x="522" y="19943"/>
                  </a:lnTo>
                  <a:cubicBezTo>
                    <a:pt x="508" y="19943"/>
                    <a:pt x="494" y="19943"/>
                    <a:pt x="481" y="19943"/>
                  </a:cubicBezTo>
                  <a:cubicBezTo>
                    <a:pt x="267" y="19943"/>
                    <a:pt x="113" y="19991"/>
                    <a:pt x="1" y="20072"/>
                  </a:cubicBezTo>
                  <a:cubicBezTo>
                    <a:pt x="55" y="20335"/>
                    <a:pt x="157" y="20512"/>
                    <a:pt x="276" y="20636"/>
                  </a:cubicBezTo>
                  <a:cubicBezTo>
                    <a:pt x="335" y="20700"/>
                    <a:pt x="405" y="20749"/>
                    <a:pt x="469" y="20786"/>
                  </a:cubicBezTo>
                  <a:cubicBezTo>
                    <a:pt x="2133" y="20324"/>
                    <a:pt x="3886" y="20469"/>
                    <a:pt x="5572" y="20201"/>
                  </a:cubicBezTo>
                  <a:cubicBezTo>
                    <a:pt x="5644" y="20189"/>
                    <a:pt x="5719" y="20185"/>
                    <a:pt x="5795" y="20185"/>
                  </a:cubicBezTo>
                  <a:cubicBezTo>
                    <a:pt x="5993" y="20185"/>
                    <a:pt x="6200" y="20214"/>
                    <a:pt x="6399" y="20214"/>
                  </a:cubicBezTo>
                  <a:cubicBezTo>
                    <a:pt x="6719" y="20214"/>
                    <a:pt x="7018" y="20139"/>
                    <a:pt x="7226" y="19750"/>
                  </a:cubicBezTo>
                  <a:lnTo>
                    <a:pt x="7233" y="19750"/>
                  </a:lnTo>
                  <a:cubicBezTo>
                    <a:pt x="7716" y="19470"/>
                    <a:pt x="8151" y="19019"/>
                    <a:pt x="8709" y="18981"/>
                  </a:cubicBezTo>
                  <a:cubicBezTo>
                    <a:pt x="8733" y="18980"/>
                    <a:pt x="8757" y="18979"/>
                    <a:pt x="8782" y="18979"/>
                  </a:cubicBezTo>
                  <a:cubicBezTo>
                    <a:pt x="8948" y="18979"/>
                    <a:pt x="9125" y="19015"/>
                    <a:pt x="9322" y="19105"/>
                  </a:cubicBezTo>
                  <a:cubicBezTo>
                    <a:pt x="10836" y="18938"/>
                    <a:pt x="12378" y="18992"/>
                    <a:pt x="13878" y="18610"/>
                  </a:cubicBezTo>
                  <a:cubicBezTo>
                    <a:pt x="15205" y="18508"/>
                    <a:pt x="16531" y="18406"/>
                    <a:pt x="17858" y="18304"/>
                  </a:cubicBezTo>
                  <a:cubicBezTo>
                    <a:pt x="21130" y="18009"/>
                    <a:pt x="24396" y="17735"/>
                    <a:pt x="27662" y="17423"/>
                  </a:cubicBezTo>
                  <a:cubicBezTo>
                    <a:pt x="29070" y="17288"/>
                    <a:pt x="30466" y="17080"/>
                    <a:pt x="31864" y="16859"/>
                  </a:cubicBezTo>
                  <a:cubicBezTo>
                    <a:pt x="32207" y="16746"/>
                    <a:pt x="32546" y="16617"/>
                    <a:pt x="32879" y="16477"/>
                  </a:cubicBezTo>
                  <a:cubicBezTo>
                    <a:pt x="32826" y="16408"/>
                    <a:pt x="32772" y="16333"/>
                    <a:pt x="32734" y="16242"/>
                  </a:cubicBezTo>
                  <a:cubicBezTo>
                    <a:pt x="32691" y="16150"/>
                    <a:pt x="32675" y="16064"/>
                    <a:pt x="32680" y="15979"/>
                  </a:cubicBezTo>
                  <a:cubicBezTo>
                    <a:pt x="32772" y="15940"/>
                    <a:pt x="32863" y="15908"/>
                    <a:pt x="32955" y="15865"/>
                  </a:cubicBezTo>
                  <a:cubicBezTo>
                    <a:pt x="33255" y="15478"/>
                    <a:pt x="33647" y="15220"/>
                    <a:pt x="34056" y="14941"/>
                  </a:cubicBezTo>
                  <a:cubicBezTo>
                    <a:pt x="34555" y="14598"/>
                    <a:pt x="34969" y="14189"/>
                    <a:pt x="35378" y="13754"/>
                  </a:cubicBezTo>
                  <a:lnTo>
                    <a:pt x="35378" y="13743"/>
                  </a:lnTo>
                  <a:cubicBezTo>
                    <a:pt x="35673" y="12798"/>
                    <a:pt x="36414" y="12126"/>
                    <a:pt x="37161" y="11492"/>
                  </a:cubicBezTo>
                  <a:cubicBezTo>
                    <a:pt x="37166" y="11487"/>
                    <a:pt x="37171" y="11487"/>
                    <a:pt x="37177" y="11481"/>
                  </a:cubicBezTo>
                  <a:cubicBezTo>
                    <a:pt x="37317" y="11363"/>
                    <a:pt x="37451" y="11251"/>
                    <a:pt x="37590" y="11132"/>
                  </a:cubicBezTo>
                  <a:cubicBezTo>
                    <a:pt x="37617" y="11111"/>
                    <a:pt x="37644" y="11084"/>
                    <a:pt x="37671" y="11057"/>
                  </a:cubicBezTo>
                  <a:cubicBezTo>
                    <a:pt x="37736" y="10955"/>
                    <a:pt x="37805" y="10869"/>
                    <a:pt x="37907" y="10837"/>
                  </a:cubicBezTo>
                  <a:cubicBezTo>
                    <a:pt x="38197" y="10547"/>
                    <a:pt x="38467" y="10235"/>
                    <a:pt x="38783" y="9972"/>
                  </a:cubicBezTo>
                  <a:cubicBezTo>
                    <a:pt x="38944" y="9832"/>
                    <a:pt x="39079" y="9649"/>
                    <a:pt x="39122" y="9467"/>
                  </a:cubicBezTo>
                  <a:cubicBezTo>
                    <a:pt x="39149" y="9354"/>
                    <a:pt x="39137" y="9247"/>
                    <a:pt x="39079" y="9145"/>
                  </a:cubicBezTo>
                  <a:cubicBezTo>
                    <a:pt x="39041" y="9096"/>
                    <a:pt x="38993" y="9048"/>
                    <a:pt x="38939" y="8999"/>
                  </a:cubicBezTo>
                  <a:lnTo>
                    <a:pt x="38939" y="8999"/>
                  </a:lnTo>
                  <a:lnTo>
                    <a:pt x="38966" y="9021"/>
                  </a:lnTo>
                  <a:cubicBezTo>
                    <a:pt x="38961" y="9010"/>
                    <a:pt x="38955" y="9005"/>
                    <a:pt x="38950" y="8994"/>
                  </a:cubicBezTo>
                  <a:cubicBezTo>
                    <a:pt x="38928" y="8972"/>
                    <a:pt x="38906" y="8957"/>
                    <a:pt x="38879" y="8940"/>
                  </a:cubicBezTo>
                  <a:cubicBezTo>
                    <a:pt x="38698" y="8823"/>
                    <a:pt x="38509" y="8720"/>
                    <a:pt x="38321" y="8623"/>
                  </a:cubicBezTo>
                  <a:cubicBezTo>
                    <a:pt x="38202" y="8565"/>
                    <a:pt x="38090" y="8500"/>
                    <a:pt x="37983" y="8436"/>
                  </a:cubicBezTo>
                  <a:cubicBezTo>
                    <a:pt x="37848" y="8387"/>
                    <a:pt x="37725" y="8323"/>
                    <a:pt x="37629" y="8221"/>
                  </a:cubicBezTo>
                  <a:cubicBezTo>
                    <a:pt x="37451" y="8139"/>
                    <a:pt x="37339" y="8017"/>
                    <a:pt x="37252" y="7866"/>
                  </a:cubicBezTo>
                  <a:cubicBezTo>
                    <a:pt x="36156" y="6840"/>
                    <a:pt x="35452" y="5260"/>
                    <a:pt x="35635" y="3815"/>
                  </a:cubicBezTo>
                  <a:cubicBezTo>
                    <a:pt x="35619" y="3762"/>
                    <a:pt x="35592" y="3708"/>
                    <a:pt x="35566" y="3654"/>
                  </a:cubicBezTo>
                  <a:cubicBezTo>
                    <a:pt x="35603" y="3542"/>
                    <a:pt x="35646" y="3428"/>
                    <a:pt x="35710" y="3321"/>
                  </a:cubicBezTo>
                  <a:lnTo>
                    <a:pt x="35710" y="3321"/>
                  </a:lnTo>
                  <a:cubicBezTo>
                    <a:pt x="35613" y="3364"/>
                    <a:pt x="35517" y="3401"/>
                    <a:pt x="35415" y="3413"/>
                  </a:cubicBezTo>
                  <a:cubicBezTo>
                    <a:pt x="35076" y="3150"/>
                    <a:pt x="34701" y="2924"/>
                    <a:pt x="34378" y="2644"/>
                  </a:cubicBezTo>
                  <a:cubicBezTo>
                    <a:pt x="34270" y="2553"/>
                    <a:pt x="34168" y="2456"/>
                    <a:pt x="34077" y="2349"/>
                  </a:cubicBezTo>
                  <a:cubicBezTo>
                    <a:pt x="33788" y="2013"/>
                    <a:pt x="33564" y="1875"/>
                    <a:pt x="33302" y="1875"/>
                  </a:cubicBezTo>
                  <a:cubicBezTo>
                    <a:pt x="33062" y="1875"/>
                    <a:pt x="32789" y="1991"/>
                    <a:pt x="32407" y="2176"/>
                  </a:cubicBezTo>
                  <a:cubicBezTo>
                    <a:pt x="31696" y="2520"/>
                    <a:pt x="30889" y="2886"/>
                    <a:pt x="30056" y="2886"/>
                  </a:cubicBezTo>
                  <a:cubicBezTo>
                    <a:pt x="29559" y="2886"/>
                    <a:pt x="29054" y="2756"/>
                    <a:pt x="28554" y="2414"/>
                  </a:cubicBezTo>
                  <a:cubicBezTo>
                    <a:pt x="27781" y="1876"/>
                    <a:pt x="26556" y="2112"/>
                    <a:pt x="26132" y="984"/>
                  </a:cubicBezTo>
                  <a:lnTo>
                    <a:pt x="26132" y="984"/>
                  </a:lnTo>
                  <a:lnTo>
                    <a:pt x="26154" y="1006"/>
                  </a:lnTo>
                  <a:cubicBezTo>
                    <a:pt x="26073" y="821"/>
                    <a:pt x="25971" y="673"/>
                    <a:pt x="25794" y="673"/>
                  </a:cubicBezTo>
                  <a:cubicBezTo>
                    <a:pt x="25744" y="673"/>
                    <a:pt x="25689" y="684"/>
                    <a:pt x="25626" y="710"/>
                  </a:cubicBezTo>
                  <a:cubicBezTo>
                    <a:pt x="25675" y="501"/>
                    <a:pt x="25566" y="451"/>
                    <a:pt x="25405" y="451"/>
                  </a:cubicBezTo>
                  <a:cubicBezTo>
                    <a:pt x="25388" y="451"/>
                    <a:pt x="25371" y="452"/>
                    <a:pt x="25353" y="452"/>
                  </a:cubicBezTo>
                  <a:cubicBezTo>
                    <a:pt x="25368" y="259"/>
                    <a:pt x="25251" y="200"/>
                    <a:pt x="25084" y="189"/>
                  </a:cubicBezTo>
                  <a:cubicBezTo>
                    <a:pt x="25075" y="82"/>
                    <a:pt x="25033" y="1"/>
                    <a:pt x="2493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0"/>
            <p:cNvSpPr/>
            <p:nvPr/>
          </p:nvSpPr>
          <p:spPr>
            <a:xfrm>
              <a:off x="6385925" y="2501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0"/>
            <p:cNvSpPr/>
            <p:nvPr/>
          </p:nvSpPr>
          <p:spPr>
            <a:xfrm>
              <a:off x="6379350" y="25151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0"/>
            <p:cNvSpPr/>
            <p:nvPr/>
          </p:nvSpPr>
          <p:spPr>
            <a:xfrm>
              <a:off x="6392500" y="2487750"/>
              <a:ext cx="700" cy="850"/>
            </a:xfrm>
            <a:custGeom>
              <a:rect b="b" l="l" r="r" t="t"/>
              <a:pathLst>
                <a:path extrusionOk="0" h="34" w="28">
                  <a:moveTo>
                    <a:pt x="27" y="1"/>
                  </a:moveTo>
                  <a:cubicBezTo>
                    <a:pt x="17" y="7"/>
                    <a:pt x="12" y="7"/>
                    <a:pt x="0" y="13"/>
                  </a:cubicBezTo>
                  <a:cubicBezTo>
                    <a:pt x="7" y="18"/>
                    <a:pt x="7" y="28"/>
                    <a:pt x="7" y="33"/>
                  </a:cubicBezTo>
                  <a:cubicBezTo>
                    <a:pt x="7" y="33"/>
                    <a:pt x="12" y="23"/>
                    <a:pt x="17" y="18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0"/>
            <p:cNvSpPr/>
            <p:nvPr/>
          </p:nvSpPr>
          <p:spPr>
            <a:xfrm>
              <a:off x="6392650" y="24885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0"/>
            <p:cNvSpPr/>
            <p:nvPr/>
          </p:nvSpPr>
          <p:spPr>
            <a:xfrm>
              <a:off x="6312450" y="2414175"/>
              <a:ext cx="725" cy="575"/>
            </a:xfrm>
            <a:custGeom>
              <a:rect b="b" l="l" r="r" t="t"/>
              <a:pathLst>
                <a:path extrusionOk="0" h="23" w="29">
                  <a:moveTo>
                    <a:pt x="1" y="0"/>
                  </a:moveTo>
                  <a:cubicBezTo>
                    <a:pt x="1" y="6"/>
                    <a:pt x="6" y="17"/>
                    <a:pt x="6" y="22"/>
                  </a:cubicBezTo>
                  <a:lnTo>
                    <a:pt x="28" y="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0"/>
            <p:cNvSpPr/>
            <p:nvPr/>
          </p:nvSpPr>
          <p:spPr>
            <a:xfrm>
              <a:off x="6379225" y="2514525"/>
              <a:ext cx="575" cy="650"/>
            </a:xfrm>
            <a:custGeom>
              <a:rect b="b" l="l" r="r" t="t"/>
              <a:pathLst>
                <a:path extrusionOk="0" h="26" w="23">
                  <a:moveTo>
                    <a:pt x="22" y="0"/>
                  </a:moveTo>
                  <a:cubicBezTo>
                    <a:pt x="10" y="5"/>
                    <a:pt x="10" y="10"/>
                    <a:pt x="0" y="16"/>
                  </a:cubicBezTo>
                  <a:cubicBezTo>
                    <a:pt x="0" y="21"/>
                    <a:pt x="0" y="26"/>
                    <a:pt x="5" y="26"/>
                  </a:cubicBezTo>
                  <a:cubicBezTo>
                    <a:pt x="5" y="26"/>
                    <a:pt x="10" y="21"/>
                    <a:pt x="10" y="16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0"/>
            <p:cNvSpPr/>
            <p:nvPr/>
          </p:nvSpPr>
          <p:spPr>
            <a:xfrm>
              <a:off x="6385925" y="2501200"/>
              <a:ext cx="575" cy="700"/>
            </a:xfrm>
            <a:custGeom>
              <a:rect b="b" l="l" r="r" t="t"/>
              <a:pathLst>
                <a:path extrusionOk="0" h="28" w="23">
                  <a:moveTo>
                    <a:pt x="22" y="1"/>
                  </a:moveTo>
                  <a:cubicBezTo>
                    <a:pt x="12" y="1"/>
                    <a:pt x="5" y="6"/>
                    <a:pt x="0" y="6"/>
                  </a:cubicBezTo>
                  <a:lnTo>
                    <a:pt x="0" y="28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0"/>
            <p:cNvSpPr/>
            <p:nvPr/>
          </p:nvSpPr>
          <p:spPr>
            <a:xfrm>
              <a:off x="5871800" y="28349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1" y="0"/>
                  </a:moveTo>
                  <a:cubicBezTo>
                    <a:pt x="6" y="5"/>
                    <a:pt x="12" y="12"/>
                    <a:pt x="22" y="22"/>
                  </a:cubicBezTo>
                  <a:cubicBezTo>
                    <a:pt x="22" y="17"/>
                    <a:pt x="22" y="17"/>
                    <a:pt x="28" y="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0"/>
            <p:cNvSpPr/>
            <p:nvPr/>
          </p:nvSpPr>
          <p:spPr>
            <a:xfrm>
              <a:off x="6165550" y="2514525"/>
              <a:ext cx="525" cy="650"/>
            </a:xfrm>
            <a:custGeom>
              <a:rect b="b" l="l" r="r" t="t"/>
              <a:pathLst>
                <a:path extrusionOk="0" h="26" w="21">
                  <a:moveTo>
                    <a:pt x="21" y="0"/>
                  </a:moveTo>
                  <a:lnTo>
                    <a:pt x="0" y="26"/>
                  </a:lnTo>
                  <a:cubicBezTo>
                    <a:pt x="5" y="21"/>
                    <a:pt x="11" y="21"/>
                    <a:pt x="16" y="16"/>
                  </a:cubicBezTo>
                  <a:cubicBezTo>
                    <a:pt x="16" y="10"/>
                    <a:pt x="21" y="5"/>
                    <a:pt x="2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0"/>
            <p:cNvSpPr/>
            <p:nvPr/>
          </p:nvSpPr>
          <p:spPr>
            <a:xfrm>
              <a:off x="6132075" y="2527800"/>
              <a:ext cx="575" cy="575"/>
            </a:xfrm>
            <a:custGeom>
              <a:rect b="b" l="l" r="r" t="t"/>
              <a:pathLst>
                <a:path extrusionOk="0" h="23" w="23">
                  <a:moveTo>
                    <a:pt x="23" y="0"/>
                  </a:moveTo>
                  <a:lnTo>
                    <a:pt x="1" y="22"/>
                  </a:lnTo>
                  <a:lnTo>
                    <a:pt x="18" y="22"/>
                  </a:lnTo>
                  <a:cubicBezTo>
                    <a:pt x="18" y="17"/>
                    <a:pt x="23" y="5"/>
                    <a:pt x="2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0"/>
            <p:cNvSpPr/>
            <p:nvPr/>
          </p:nvSpPr>
          <p:spPr>
            <a:xfrm>
              <a:off x="5992000" y="2788075"/>
              <a:ext cx="575" cy="700"/>
            </a:xfrm>
            <a:custGeom>
              <a:rect b="b" l="l" r="r" t="t"/>
              <a:pathLst>
                <a:path extrusionOk="0" h="28" w="23">
                  <a:moveTo>
                    <a:pt x="22" y="1"/>
                  </a:moveTo>
                  <a:cubicBezTo>
                    <a:pt x="12" y="6"/>
                    <a:pt x="12" y="11"/>
                    <a:pt x="7" y="17"/>
                  </a:cubicBezTo>
                  <a:cubicBezTo>
                    <a:pt x="0" y="23"/>
                    <a:pt x="0" y="28"/>
                    <a:pt x="0" y="28"/>
                  </a:cubicBezTo>
                  <a:lnTo>
                    <a:pt x="22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0"/>
            <p:cNvSpPr/>
            <p:nvPr/>
          </p:nvSpPr>
          <p:spPr>
            <a:xfrm>
              <a:off x="6085350" y="259467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0" y="1"/>
                  </a:moveTo>
                  <a:cubicBezTo>
                    <a:pt x="6" y="6"/>
                    <a:pt x="12" y="17"/>
                    <a:pt x="17" y="23"/>
                  </a:cubicBezTo>
                  <a:lnTo>
                    <a:pt x="22" y="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0"/>
            <p:cNvSpPr/>
            <p:nvPr/>
          </p:nvSpPr>
          <p:spPr>
            <a:xfrm>
              <a:off x="6252150" y="24344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1" y="0"/>
                  </a:moveTo>
                  <a:cubicBezTo>
                    <a:pt x="6" y="6"/>
                    <a:pt x="6" y="12"/>
                    <a:pt x="12" y="22"/>
                  </a:cubicBezTo>
                  <a:lnTo>
                    <a:pt x="28" y="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0"/>
            <p:cNvSpPr/>
            <p:nvPr/>
          </p:nvSpPr>
          <p:spPr>
            <a:xfrm>
              <a:off x="6232125" y="2421175"/>
              <a:ext cx="725" cy="525"/>
            </a:xfrm>
            <a:custGeom>
              <a:rect b="b" l="l" r="r" t="t"/>
              <a:pathLst>
                <a:path extrusionOk="0" h="21" w="29">
                  <a:moveTo>
                    <a:pt x="1" y="0"/>
                  </a:moveTo>
                  <a:cubicBezTo>
                    <a:pt x="7" y="5"/>
                    <a:pt x="7" y="11"/>
                    <a:pt x="13" y="16"/>
                  </a:cubicBezTo>
                  <a:cubicBezTo>
                    <a:pt x="16" y="16"/>
                    <a:pt x="20" y="16"/>
                    <a:pt x="24" y="18"/>
                  </a:cubicBezTo>
                  <a:lnTo>
                    <a:pt x="24" y="18"/>
                  </a:lnTo>
                  <a:lnTo>
                    <a:pt x="1" y="0"/>
                  </a:lnTo>
                  <a:close/>
                  <a:moveTo>
                    <a:pt x="24" y="18"/>
                  </a:moveTo>
                  <a:lnTo>
                    <a:pt x="28" y="21"/>
                  </a:lnTo>
                  <a:cubicBezTo>
                    <a:pt x="27" y="20"/>
                    <a:pt x="25" y="19"/>
                    <a:pt x="24" y="18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0"/>
            <p:cNvSpPr/>
            <p:nvPr/>
          </p:nvSpPr>
          <p:spPr>
            <a:xfrm>
              <a:off x="6245450" y="2427750"/>
              <a:ext cx="700" cy="700"/>
            </a:xfrm>
            <a:custGeom>
              <a:rect b="b" l="l" r="r" t="t"/>
              <a:pathLst>
                <a:path extrusionOk="0" h="28" w="28">
                  <a:moveTo>
                    <a:pt x="6" y="0"/>
                  </a:moveTo>
                  <a:cubicBezTo>
                    <a:pt x="0" y="11"/>
                    <a:pt x="0" y="22"/>
                    <a:pt x="0" y="27"/>
                  </a:cubicBezTo>
                  <a:cubicBezTo>
                    <a:pt x="11" y="27"/>
                    <a:pt x="22" y="27"/>
                    <a:pt x="28" y="22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0"/>
            <p:cNvSpPr/>
            <p:nvPr/>
          </p:nvSpPr>
          <p:spPr>
            <a:xfrm>
              <a:off x="6225425" y="2414425"/>
              <a:ext cx="700" cy="700"/>
            </a:xfrm>
            <a:custGeom>
              <a:rect b="b" l="l" r="r" t="t"/>
              <a:pathLst>
                <a:path extrusionOk="0" h="28" w="28">
                  <a:moveTo>
                    <a:pt x="1" y="1"/>
                  </a:moveTo>
                  <a:lnTo>
                    <a:pt x="1" y="28"/>
                  </a:lnTo>
                  <a:cubicBezTo>
                    <a:pt x="11" y="28"/>
                    <a:pt x="18" y="23"/>
                    <a:pt x="28" y="23"/>
                  </a:cubicBezTo>
                  <a:cubicBezTo>
                    <a:pt x="23" y="18"/>
                    <a:pt x="11" y="7"/>
                    <a:pt x="1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0"/>
            <p:cNvSpPr/>
            <p:nvPr/>
          </p:nvSpPr>
          <p:spPr>
            <a:xfrm>
              <a:off x="6025450" y="2694725"/>
              <a:ext cx="425" cy="575"/>
            </a:xfrm>
            <a:custGeom>
              <a:rect b="b" l="l" r="r" t="t"/>
              <a:pathLst>
                <a:path extrusionOk="0" h="23" w="17">
                  <a:moveTo>
                    <a:pt x="16" y="1"/>
                  </a:moveTo>
                  <a:lnTo>
                    <a:pt x="1" y="23"/>
                  </a:lnTo>
                  <a:cubicBezTo>
                    <a:pt x="6" y="17"/>
                    <a:pt x="11" y="12"/>
                    <a:pt x="16" y="6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0"/>
            <p:cNvSpPr/>
            <p:nvPr/>
          </p:nvSpPr>
          <p:spPr>
            <a:xfrm>
              <a:off x="5818350" y="28549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1" y="1"/>
                  </a:moveTo>
                  <a:cubicBezTo>
                    <a:pt x="2" y="2"/>
                    <a:pt x="4" y="4"/>
                    <a:pt x="7" y="6"/>
                  </a:cubicBezTo>
                  <a:lnTo>
                    <a:pt x="7" y="6"/>
                  </a:lnTo>
                  <a:lnTo>
                    <a:pt x="1" y="1"/>
                  </a:lnTo>
                  <a:close/>
                  <a:moveTo>
                    <a:pt x="7" y="6"/>
                  </a:moveTo>
                  <a:lnTo>
                    <a:pt x="28" y="23"/>
                  </a:lnTo>
                  <a:lnTo>
                    <a:pt x="23" y="18"/>
                  </a:lnTo>
                  <a:cubicBezTo>
                    <a:pt x="18" y="13"/>
                    <a:pt x="12" y="9"/>
                    <a:pt x="7" y="6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0"/>
            <p:cNvSpPr/>
            <p:nvPr/>
          </p:nvSpPr>
          <p:spPr>
            <a:xfrm>
              <a:off x="5811500" y="2848250"/>
              <a:ext cx="825" cy="825"/>
            </a:xfrm>
            <a:custGeom>
              <a:rect b="b" l="l" r="r" t="t"/>
              <a:pathLst>
                <a:path extrusionOk="0" h="33" w="33">
                  <a:moveTo>
                    <a:pt x="7" y="1"/>
                  </a:moveTo>
                  <a:cubicBezTo>
                    <a:pt x="7" y="16"/>
                    <a:pt x="7" y="21"/>
                    <a:pt x="0" y="33"/>
                  </a:cubicBezTo>
                  <a:cubicBezTo>
                    <a:pt x="12" y="28"/>
                    <a:pt x="22" y="28"/>
                    <a:pt x="32" y="21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0"/>
            <p:cNvSpPr/>
            <p:nvPr/>
          </p:nvSpPr>
          <p:spPr>
            <a:xfrm>
              <a:off x="5845075" y="28549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28" y="1"/>
                  </a:moveTo>
                  <a:lnTo>
                    <a:pt x="1" y="23"/>
                  </a:lnTo>
                  <a:lnTo>
                    <a:pt x="11" y="23"/>
                  </a:lnTo>
                  <a:cubicBezTo>
                    <a:pt x="17" y="18"/>
                    <a:pt x="23" y="11"/>
                    <a:pt x="28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0"/>
            <p:cNvSpPr/>
            <p:nvPr/>
          </p:nvSpPr>
          <p:spPr>
            <a:xfrm>
              <a:off x="6005450" y="2768050"/>
              <a:ext cx="425" cy="700"/>
            </a:xfrm>
            <a:custGeom>
              <a:rect b="b" l="l" r="r" t="t"/>
              <a:pathLst>
                <a:path extrusionOk="0" h="28" w="17">
                  <a:moveTo>
                    <a:pt x="17" y="1"/>
                  </a:moveTo>
                  <a:lnTo>
                    <a:pt x="0" y="28"/>
                  </a:lnTo>
                  <a:cubicBezTo>
                    <a:pt x="5" y="23"/>
                    <a:pt x="10" y="18"/>
                    <a:pt x="17" y="6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0"/>
            <p:cNvSpPr/>
            <p:nvPr/>
          </p:nvSpPr>
          <p:spPr>
            <a:xfrm>
              <a:off x="6018750" y="2701300"/>
              <a:ext cx="550" cy="700"/>
            </a:xfrm>
            <a:custGeom>
              <a:rect b="b" l="l" r="r" t="t"/>
              <a:pathLst>
                <a:path extrusionOk="0" h="28" w="22">
                  <a:moveTo>
                    <a:pt x="16" y="1"/>
                  </a:moveTo>
                  <a:lnTo>
                    <a:pt x="1" y="28"/>
                  </a:lnTo>
                  <a:lnTo>
                    <a:pt x="21" y="28"/>
                  </a:lnTo>
                  <a:cubicBezTo>
                    <a:pt x="16" y="23"/>
                    <a:pt x="21" y="12"/>
                    <a:pt x="1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0"/>
            <p:cNvSpPr/>
            <p:nvPr/>
          </p:nvSpPr>
          <p:spPr>
            <a:xfrm>
              <a:off x="6005300" y="2728050"/>
              <a:ext cx="575" cy="675"/>
            </a:xfrm>
            <a:custGeom>
              <a:rect b="b" l="l" r="r" t="t"/>
              <a:pathLst>
                <a:path extrusionOk="0" h="27" w="23">
                  <a:moveTo>
                    <a:pt x="23" y="1"/>
                  </a:moveTo>
                  <a:cubicBezTo>
                    <a:pt x="20" y="3"/>
                    <a:pt x="18" y="5"/>
                    <a:pt x="17" y="8"/>
                  </a:cubicBezTo>
                  <a:lnTo>
                    <a:pt x="17" y="8"/>
                  </a:lnTo>
                  <a:lnTo>
                    <a:pt x="23" y="1"/>
                  </a:lnTo>
                  <a:close/>
                  <a:moveTo>
                    <a:pt x="17" y="8"/>
                  </a:moveTo>
                  <a:lnTo>
                    <a:pt x="1" y="27"/>
                  </a:lnTo>
                  <a:cubicBezTo>
                    <a:pt x="6" y="21"/>
                    <a:pt x="11" y="21"/>
                    <a:pt x="11" y="16"/>
                  </a:cubicBezTo>
                  <a:cubicBezTo>
                    <a:pt x="14" y="13"/>
                    <a:pt x="15" y="10"/>
                    <a:pt x="17" y="8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0"/>
            <p:cNvSpPr/>
            <p:nvPr/>
          </p:nvSpPr>
          <p:spPr>
            <a:xfrm>
              <a:off x="6265475" y="2441175"/>
              <a:ext cx="700" cy="550"/>
            </a:xfrm>
            <a:custGeom>
              <a:rect b="b" l="l" r="r" t="t"/>
              <a:pathLst>
                <a:path extrusionOk="0" h="22" w="28">
                  <a:moveTo>
                    <a:pt x="0" y="1"/>
                  </a:moveTo>
                  <a:cubicBezTo>
                    <a:pt x="10" y="11"/>
                    <a:pt x="16" y="16"/>
                    <a:pt x="21" y="22"/>
                  </a:cubicBezTo>
                  <a:cubicBezTo>
                    <a:pt x="21" y="22"/>
                    <a:pt x="27" y="22"/>
                    <a:pt x="27" y="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0"/>
            <p:cNvSpPr/>
            <p:nvPr/>
          </p:nvSpPr>
          <p:spPr>
            <a:xfrm>
              <a:off x="6279175" y="2387575"/>
              <a:ext cx="400" cy="575"/>
            </a:xfrm>
            <a:custGeom>
              <a:rect b="b" l="l" r="r" t="t"/>
              <a:pathLst>
                <a:path extrusionOk="0" h="23" w="16">
                  <a:moveTo>
                    <a:pt x="0" y="1"/>
                  </a:moveTo>
                  <a:lnTo>
                    <a:pt x="16" y="23"/>
                  </a:lnTo>
                  <a:cubicBezTo>
                    <a:pt x="16" y="18"/>
                    <a:pt x="16" y="18"/>
                    <a:pt x="10" y="11"/>
                  </a:cubicBezTo>
                  <a:cubicBezTo>
                    <a:pt x="10" y="6"/>
                    <a:pt x="5" y="1"/>
                    <a:pt x="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0"/>
            <p:cNvSpPr/>
            <p:nvPr/>
          </p:nvSpPr>
          <p:spPr>
            <a:xfrm>
              <a:off x="6285875" y="2407475"/>
              <a:ext cx="700" cy="825"/>
            </a:xfrm>
            <a:custGeom>
              <a:rect b="b" l="l" r="r" t="t"/>
              <a:pathLst>
                <a:path extrusionOk="0" h="33" w="28">
                  <a:moveTo>
                    <a:pt x="0" y="0"/>
                  </a:moveTo>
                  <a:lnTo>
                    <a:pt x="22" y="32"/>
                  </a:lnTo>
                  <a:cubicBezTo>
                    <a:pt x="22" y="21"/>
                    <a:pt x="22" y="16"/>
                    <a:pt x="27" y="5"/>
                  </a:cubicBezTo>
                  <a:cubicBezTo>
                    <a:pt x="17" y="5"/>
                    <a:pt x="11" y="5"/>
                    <a:pt x="0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0"/>
            <p:cNvSpPr/>
            <p:nvPr/>
          </p:nvSpPr>
          <p:spPr>
            <a:xfrm>
              <a:off x="6178700" y="2387450"/>
              <a:ext cx="575" cy="700"/>
            </a:xfrm>
            <a:custGeom>
              <a:rect b="b" l="l" r="r" t="t"/>
              <a:pathLst>
                <a:path extrusionOk="0" h="28" w="23">
                  <a:moveTo>
                    <a:pt x="22" y="1"/>
                  </a:moveTo>
                  <a:cubicBezTo>
                    <a:pt x="17" y="6"/>
                    <a:pt x="11" y="6"/>
                    <a:pt x="0" y="6"/>
                  </a:cubicBezTo>
                  <a:lnTo>
                    <a:pt x="0" y="28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0"/>
            <p:cNvSpPr/>
            <p:nvPr/>
          </p:nvSpPr>
          <p:spPr>
            <a:xfrm>
              <a:off x="6265600" y="2380875"/>
              <a:ext cx="825" cy="700"/>
            </a:xfrm>
            <a:custGeom>
              <a:rect b="b" l="l" r="r" t="t"/>
              <a:pathLst>
                <a:path extrusionOk="0" h="28" w="33">
                  <a:moveTo>
                    <a:pt x="0" y="1"/>
                  </a:moveTo>
                  <a:lnTo>
                    <a:pt x="33" y="28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0"/>
            <p:cNvSpPr/>
            <p:nvPr/>
          </p:nvSpPr>
          <p:spPr>
            <a:xfrm>
              <a:off x="6071925" y="2454325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6" y="1"/>
                  </a:moveTo>
                  <a:cubicBezTo>
                    <a:pt x="11" y="6"/>
                    <a:pt x="6" y="11"/>
                    <a:pt x="1" y="16"/>
                  </a:cubicBezTo>
                  <a:lnTo>
                    <a:pt x="22" y="6"/>
                  </a:lnTo>
                  <a:cubicBezTo>
                    <a:pt x="22" y="1"/>
                    <a:pt x="16" y="1"/>
                    <a:pt x="1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0"/>
            <p:cNvSpPr/>
            <p:nvPr/>
          </p:nvSpPr>
          <p:spPr>
            <a:xfrm>
              <a:off x="6265725" y="2380575"/>
              <a:ext cx="700" cy="1000"/>
            </a:xfrm>
            <a:custGeom>
              <a:rect b="b" l="l" r="r" t="t"/>
              <a:pathLst>
                <a:path extrusionOk="0" h="40" w="28">
                  <a:moveTo>
                    <a:pt x="28" y="1"/>
                  </a:moveTo>
                  <a:cubicBezTo>
                    <a:pt x="22" y="7"/>
                    <a:pt x="11" y="7"/>
                    <a:pt x="0" y="13"/>
                  </a:cubicBezTo>
                  <a:cubicBezTo>
                    <a:pt x="11" y="18"/>
                    <a:pt x="17" y="28"/>
                    <a:pt x="28" y="40"/>
                  </a:cubicBezTo>
                  <a:lnTo>
                    <a:pt x="28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0"/>
            <p:cNvSpPr/>
            <p:nvPr/>
          </p:nvSpPr>
          <p:spPr>
            <a:xfrm>
              <a:off x="6605775" y="2581100"/>
              <a:ext cx="575" cy="450"/>
            </a:xfrm>
            <a:custGeom>
              <a:rect b="b" l="l" r="r" t="t"/>
              <a:pathLst>
                <a:path extrusionOk="0" h="18" w="23">
                  <a:moveTo>
                    <a:pt x="23" y="1"/>
                  </a:moveTo>
                  <a:cubicBezTo>
                    <a:pt x="18" y="6"/>
                    <a:pt x="11" y="6"/>
                    <a:pt x="6" y="12"/>
                  </a:cubicBezTo>
                  <a:lnTo>
                    <a:pt x="1" y="18"/>
                  </a:lnTo>
                  <a:lnTo>
                    <a:pt x="18" y="6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0"/>
            <p:cNvSpPr/>
            <p:nvPr/>
          </p:nvSpPr>
          <p:spPr>
            <a:xfrm>
              <a:off x="5012650" y="1479675"/>
              <a:ext cx="5275" cy="5025"/>
            </a:xfrm>
            <a:custGeom>
              <a:rect b="b" l="l" r="r" t="t"/>
              <a:pathLst>
                <a:path extrusionOk="0" h="201" w="211">
                  <a:moveTo>
                    <a:pt x="189" y="0"/>
                  </a:moveTo>
                  <a:cubicBezTo>
                    <a:pt x="125" y="22"/>
                    <a:pt x="65" y="44"/>
                    <a:pt x="1" y="60"/>
                  </a:cubicBezTo>
                  <a:cubicBezTo>
                    <a:pt x="33" y="109"/>
                    <a:pt x="60" y="151"/>
                    <a:pt x="92" y="200"/>
                  </a:cubicBezTo>
                  <a:cubicBezTo>
                    <a:pt x="130" y="141"/>
                    <a:pt x="167" y="87"/>
                    <a:pt x="211" y="2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0"/>
            <p:cNvSpPr/>
            <p:nvPr/>
          </p:nvSpPr>
          <p:spPr>
            <a:xfrm>
              <a:off x="5667125" y="2244950"/>
              <a:ext cx="632075" cy="617425"/>
            </a:xfrm>
            <a:custGeom>
              <a:rect b="b" l="l" r="r" t="t"/>
              <a:pathLst>
                <a:path extrusionOk="0" h="24697" w="25283">
                  <a:moveTo>
                    <a:pt x="24491" y="5711"/>
                  </a:moveTo>
                  <a:cubicBezTo>
                    <a:pt x="24491" y="5713"/>
                    <a:pt x="24492" y="5714"/>
                    <a:pt x="24492" y="5716"/>
                  </a:cubicBezTo>
                  <a:cubicBezTo>
                    <a:pt x="24492" y="5714"/>
                    <a:pt x="24492" y="5713"/>
                    <a:pt x="24491" y="5711"/>
                  </a:cubicBezTo>
                  <a:close/>
                  <a:moveTo>
                    <a:pt x="8591" y="0"/>
                  </a:moveTo>
                  <a:cubicBezTo>
                    <a:pt x="8462" y="0"/>
                    <a:pt x="8338" y="43"/>
                    <a:pt x="8242" y="129"/>
                  </a:cubicBezTo>
                  <a:cubicBezTo>
                    <a:pt x="8231" y="140"/>
                    <a:pt x="8220" y="151"/>
                    <a:pt x="8209" y="156"/>
                  </a:cubicBezTo>
                  <a:cubicBezTo>
                    <a:pt x="8204" y="162"/>
                    <a:pt x="8204" y="167"/>
                    <a:pt x="8193" y="172"/>
                  </a:cubicBezTo>
                  <a:cubicBezTo>
                    <a:pt x="8167" y="489"/>
                    <a:pt x="8113" y="801"/>
                    <a:pt x="8026" y="1118"/>
                  </a:cubicBezTo>
                  <a:cubicBezTo>
                    <a:pt x="8006" y="1198"/>
                    <a:pt x="7957" y="1279"/>
                    <a:pt x="7903" y="1365"/>
                  </a:cubicBezTo>
                  <a:cubicBezTo>
                    <a:pt x="7897" y="1644"/>
                    <a:pt x="7914" y="1977"/>
                    <a:pt x="7930" y="2375"/>
                  </a:cubicBezTo>
                  <a:cubicBezTo>
                    <a:pt x="8574" y="2918"/>
                    <a:pt x="8038" y="3826"/>
                    <a:pt x="8457" y="4389"/>
                  </a:cubicBezTo>
                  <a:cubicBezTo>
                    <a:pt x="8376" y="4900"/>
                    <a:pt x="8279" y="5410"/>
                    <a:pt x="8204" y="5926"/>
                  </a:cubicBezTo>
                  <a:cubicBezTo>
                    <a:pt x="8177" y="6098"/>
                    <a:pt x="8155" y="6270"/>
                    <a:pt x="8135" y="6437"/>
                  </a:cubicBezTo>
                  <a:cubicBezTo>
                    <a:pt x="7979" y="7731"/>
                    <a:pt x="6484" y="9333"/>
                    <a:pt x="5190" y="9563"/>
                  </a:cubicBezTo>
                  <a:cubicBezTo>
                    <a:pt x="5056" y="9643"/>
                    <a:pt x="4927" y="9725"/>
                    <a:pt x="4793" y="9805"/>
                  </a:cubicBezTo>
                  <a:lnTo>
                    <a:pt x="4755" y="9869"/>
                  </a:lnTo>
                  <a:cubicBezTo>
                    <a:pt x="4357" y="10052"/>
                    <a:pt x="4191" y="10374"/>
                    <a:pt x="4185" y="10799"/>
                  </a:cubicBezTo>
                  <a:cubicBezTo>
                    <a:pt x="3761" y="11202"/>
                    <a:pt x="3595" y="11659"/>
                    <a:pt x="3739" y="12266"/>
                  </a:cubicBezTo>
                  <a:cubicBezTo>
                    <a:pt x="3836" y="12657"/>
                    <a:pt x="3745" y="12795"/>
                    <a:pt x="3564" y="12795"/>
                  </a:cubicBezTo>
                  <a:cubicBezTo>
                    <a:pt x="3446" y="12795"/>
                    <a:pt x="3290" y="12736"/>
                    <a:pt x="3124" y="12650"/>
                  </a:cubicBezTo>
                  <a:lnTo>
                    <a:pt x="3124" y="12650"/>
                  </a:lnTo>
                  <a:cubicBezTo>
                    <a:pt x="2927" y="12472"/>
                    <a:pt x="2775" y="12400"/>
                    <a:pt x="2651" y="12400"/>
                  </a:cubicBezTo>
                  <a:cubicBezTo>
                    <a:pt x="2384" y="12400"/>
                    <a:pt x="2247" y="12738"/>
                    <a:pt x="2068" y="13077"/>
                  </a:cubicBezTo>
                  <a:cubicBezTo>
                    <a:pt x="1602" y="13979"/>
                    <a:pt x="2075" y="14951"/>
                    <a:pt x="1790" y="15859"/>
                  </a:cubicBezTo>
                  <a:cubicBezTo>
                    <a:pt x="1381" y="15973"/>
                    <a:pt x="1172" y="16214"/>
                    <a:pt x="1242" y="16650"/>
                  </a:cubicBezTo>
                  <a:cubicBezTo>
                    <a:pt x="1183" y="16633"/>
                    <a:pt x="1126" y="16626"/>
                    <a:pt x="1071" y="16626"/>
                  </a:cubicBezTo>
                  <a:cubicBezTo>
                    <a:pt x="834" y="16626"/>
                    <a:pt x="627" y="16757"/>
                    <a:pt x="414" y="16853"/>
                  </a:cubicBezTo>
                  <a:cubicBezTo>
                    <a:pt x="350" y="16960"/>
                    <a:pt x="307" y="17074"/>
                    <a:pt x="270" y="17186"/>
                  </a:cubicBezTo>
                  <a:cubicBezTo>
                    <a:pt x="275" y="17191"/>
                    <a:pt x="275" y="17197"/>
                    <a:pt x="280" y="17208"/>
                  </a:cubicBezTo>
                  <a:cubicBezTo>
                    <a:pt x="270" y="17235"/>
                    <a:pt x="253" y="17267"/>
                    <a:pt x="248" y="17304"/>
                  </a:cubicBezTo>
                  <a:cubicBezTo>
                    <a:pt x="0" y="19647"/>
                    <a:pt x="1344" y="21414"/>
                    <a:pt x="3030" y="22832"/>
                  </a:cubicBezTo>
                  <a:cubicBezTo>
                    <a:pt x="3600" y="23310"/>
                    <a:pt x="5158" y="24487"/>
                    <a:pt x="6330" y="24611"/>
                  </a:cubicBezTo>
                  <a:cubicBezTo>
                    <a:pt x="6429" y="24667"/>
                    <a:pt x="6529" y="24697"/>
                    <a:pt x="6630" y="24697"/>
                  </a:cubicBezTo>
                  <a:cubicBezTo>
                    <a:pt x="6763" y="24697"/>
                    <a:pt x="6896" y="24644"/>
                    <a:pt x="7027" y="24525"/>
                  </a:cubicBezTo>
                  <a:cubicBezTo>
                    <a:pt x="7086" y="24498"/>
                    <a:pt x="7146" y="24471"/>
                    <a:pt x="7200" y="24433"/>
                  </a:cubicBezTo>
                  <a:cubicBezTo>
                    <a:pt x="7236" y="24441"/>
                    <a:pt x="7271" y="24444"/>
                    <a:pt x="7303" y="24444"/>
                  </a:cubicBezTo>
                  <a:cubicBezTo>
                    <a:pt x="7482" y="24444"/>
                    <a:pt x="7605" y="24333"/>
                    <a:pt x="7677" y="24134"/>
                  </a:cubicBezTo>
                  <a:lnTo>
                    <a:pt x="7677" y="24134"/>
                  </a:lnTo>
                  <a:cubicBezTo>
                    <a:pt x="7852" y="23964"/>
                    <a:pt x="8028" y="23792"/>
                    <a:pt x="8209" y="23622"/>
                  </a:cubicBezTo>
                  <a:cubicBezTo>
                    <a:pt x="8199" y="23612"/>
                    <a:pt x="8193" y="23605"/>
                    <a:pt x="8188" y="23600"/>
                  </a:cubicBezTo>
                  <a:lnTo>
                    <a:pt x="8188" y="23600"/>
                  </a:lnTo>
                  <a:lnTo>
                    <a:pt x="8215" y="23617"/>
                  </a:lnTo>
                  <a:cubicBezTo>
                    <a:pt x="8209" y="23617"/>
                    <a:pt x="8209" y="23617"/>
                    <a:pt x="8209" y="23622"/>
                  </a:cubicBezTo>
                  <a:cubicBezTo>
                    <a:pt x="8379" y="23797"/>
                    <a:pt x="8507" y="24094"/>
                    <a:pt x="8737" y="24094"/>
                  </a:cubicBezTo>
                  <a:cubicBezTo>
                    <a:pt x="8833" y="24094"/>
                    <a:pt x="8947" y="24042"/>
                    <a:pt x="9090" y="23907"/>
                  </a:cubicBezTo>
                  <a:cubicBezTo>
                    <a:pt x="9488" y="23885"/>
                    <a:pt x="9950" y="23821"/>
                    <a:pt x="10198" y="23573"/>
                  </a:cubicBezTo>
                  <a:cubicBezTo>
                    <a:pt x="10230" y="23536"/>
                    <a:pt x="10262" y="23498"/>
                    <a:pt x="10288" y="23456"/>
                  </a:cubicBezTo>
                  <a:cubicBezTo>
                    <a:pt x="10718" y="22720"/>
                    <a:pt x="11401" y="22457"/>
                    <a:pt x="12093" y="22204"/>
                  </a:cubicBezTo>
                  <a:cubicBezTo>
                    <a:pt x="12432" y="22134"/>
                    <a:pt x="12770" y="22053"/>
                    <a:pt x="13039" y="21871"/>
                  </a:cubicBezTo>
                  <a:cubicBezTo>
                    <a:pt x="13324" y="21678"/>
                    <a:pt x="13447" y="21500"/>
                    <a:pt x="13496" y="21312"/>
                  </a:cubicBezTo>
                  <a:cubicBezTo>
                    <a:pt x="13570" y="21210"/>
                    <a:pt x="13598" y="21091"/>
                    <a:pt x="13550" y="20930"/>
                  </a:cubicBezTo>
                  <a:lnTo>
                    <a:pt x="13550" y="20930"/>
                  </a:lnTo>
                  <a:cubicBezTo>
                    <a:pt x="13543" y="20942"/>
                    <a:pt x="13538" y="20947"/>
                    <a:pt x="13533" y="20952"/>
                  </a:cubicBezTo>
                  <a:lnTo>
                    <a:pt x="13550" y="20925"/>
                  </a:lnTo>
                  <a:lnTo>
                    <a:pt x="13550" y="20930"/>
                  </a:lnTo>
                  <a:cubicBezTo>
                    <a:pt x="13872" y="20543"/>
                    <a:pt x="13592" y="20146"/>
                    <a:pt x="13511" y="19754"/>
                  </a:cubicBezTo>
                  <a:cubicBezTo>
                    <a:pt x="13555" y="19576"/>
                    <a:pt x="13614" y="19394"/>
                    <a:pt x="13694" y="19211"/>
                  </a:cubicBezTo>
                  <a:cubicBezTo>
                    <a:pt x="13930" y="18991"/>
                    <a:pt x="14071" y="18728"/>
                    <a:pt x="14076" y="18395"/>
                  </a:cubicBezTo>
                  <a:cubicBezTo>
                    <a:pt x="14098" y="18358"/>
                    <a:pt x="14113" y="18314"/>
                    <a:pt x="14135" y="18277"/>
                  </a:cubicBezTo>
                  <a:cubicBezTo>
                    <a:pt x="14291" y="18271"/>
                    <a:pt x="14323" y="18132"/>
                    <a:pt x="14349" y="17997"/>
                  </a:cubicBezTo>
                  <a:lnTo>
                    <a:pt x="14349" y="17997"/>
                  </a:lnTo>
                  <a:cubicBezTo>
                    <a:pt x="14344" y="18003"/>
                    <a:pt x="14339" y="18008"/>
                    <a:pt x="14334" y="18014"/>
                  </a:cubicBezTo>
                  <a:lnTo>
                    <a:pt x="14349" y="17992"/>
                  </a:lnTo>
                  <a:lnTo>
                    <a:pt x="14349" y="17997"/>
                  </a:lnTo>
                  <a:cubicBezTo>
                    <a:pt x="14731" y="17654"/>
                    <a:pt x="14726" y="17148"/>
                    <a:pt x="14882" y="16708"/>
                  </a:cubicBezTo>
                  <a:cubicBezTo>
                    <a:pt x="15026" y="16300"/>
                    <a:pt x="15102" y="15876"/>
                    <a:pt x="15182" y="15445"/>
                  </a:cubicBezTo>
                  <a:cubicBezTo>
                    <a:pt x="15263" y="15279"/>
                    <a:pt x="15338" y="15107"/>
                    <a:pt x="15440" y="14941"/>
                  </a:cubicBezTo>
                  <a:cubicBezTo>
                    <a:pt x="15871" y="14205"/>
                    <a:pt x="16466" y="14425"/>
                    <a:pt x="17036" y="14322"/>
                  </a:cubicBezTo>
                  <a:cubicBezTo>
                    <a:pt x="17142" y="14404"/>
                    <a:pt x="17248" y="14446"/>
                    <a:pt x="17351" y="14446"/>
                  </a:cubicBezTo>
                  <a:cubicBezTo>
                    <a:pt x="17579" y="14446"/>
                    <a:pt x="17791" y="14239"/>
                    <a:pt x="17954" y="13813"/>
                  </a:cubicBezTo>
                  <a:cubicBezTo>
                    <a:pt x="18019" y="13640"/>
                    <a:pt x="18073" y="13464"/>
                    <a:pt x="18127" y="13286"/>
                  </a:cubicBezTo>
                  <a:cubicBezTo>
                    <a:pt x="18282" y="12969"/>
                    <a:pt x="18417" y="12636"/>
                    <a:pt x="18556" y="12335"/>
                  </a:cubicBezTo>
                  <a:cubicBezTo>
                    <a:pt x="18965" y="11475"/>
                    <a:pt x="19164" y="11949"/>
                    <a:pt x="19776" y="11589"/>
                  </a:cubicBezTo>
                  <a:cubicBezTo>
                    <a:pt x="20270" y="11304"/>
                    <a:pt x="20570" y="10525"/>
                    <a:pt x="20759" y="9859"/>
                  </a:cubicBezTo>
                  <a:cubicBezTo>
                    <a:pt x="20835" y="9772"/>
                    <a:pt x="20904" y="9681"/>
                    <a:pt x="20947" y="9574"/>
                  </a:cubicBezTo>
                  <a:cubicBezTo>
                    <a:pt x="20989" y="9472"/>
                    <a:pt x="21011" y="9358"/>
                    <a:pt x="21011" y="9229"/>
                  </a:cubicBezTo>
                  <a:cubicBezTo>
                    <a:pt x="21016" y="8720"/>
                    <a:pt x="21113" y="8237"/>
                    <a:pt x="21247" y="7753"/>
                  </a:cubicBezTo>
                  <a:cubicBezTo>
                    <a:pt x="21378" y="7409"/>
                    <a:pt x="21564" y="7140"/>
                    <a:pt x="21839" y="7140"/>
                  </a:cubicBezTo>
                  <a:cubicBezTo>
                    <a:pt x="21938" y="7140"/>
                    <a:pt x="22048" y="7175"/>
                    <a:pt x="22172" y="7253"/>
                  </a:cubicBezTo>
                  <a:cubicBezTo>
                    <a:pt x="22714" y="7592"/>
                    <a:pt x="23230" y="7876"/>
                    <a:pt x="23843" y="8064"/>
                  </a:cubicBezTo>
                  <a:cubicBezTo>
                    <a:pt x="23968" y="8103"/>
                    <a:pt x="24094" y="8121"/>
                    <a:pt x="24211" y="8121"/>
                  </a:cubicBezTo>
                  <a:cubicBezTo>
                    <a:pt x="24239" y="8121"/>
                    <a:pt x="24267" y="8120"/>
                    <a:pt x="24294" y="8118"/>
                  </a:cubicBezTo>
                  <a:cubicBezTo>
                    <a:pt x="24340" y="8134"/>
                    <a:pt x="24384" y="8142"/>
                    <a:pt x="24425" y="8142"/>
                  </a:cubicBezTo>
                  <a:cubicBezTo>
                    <a:pt x="24545" y="8142"/>
                    <a:pt x="24642" y="8076"/>
                    <a:pt x="24718" y="7967"/>
                  </a:cubicBezTo>
                  <a:cubicBezTo>
                    <a:pt x="24917" y="7838"/>
                    <a:pt x="25067" y="7635"/>
                    <a:pt x="25137" y="7377"/>
                  </a:cubicBezTo>
                  <a:cubicBezTo>
                    <a:pt x="25169" y="7248"/>
                    <a:pt x="25127" y="7146"/>
                    <a:pt x="25057" y="7076"/>
                  </a:cubicBezTo>
                  <a:cubicBezTo>
                    <a:pt x="25105" y="6995"/>
                    <a:pt x="25159" y="6925"/>
                    <a:pt x="25223" y="6876"/>
                  </a:cubicBezTo>
                  <a:cubicBezTo>
                    <a:pt x="25229" y="6802"/>
                    <a:pt x="25239" y="6732"/>
                    <a:pt x="25256" y="6678"/>
                  </a:cubicBezTo>
                  <a:cubicBezTo>
                    <a:pt x="25276" y="6619"/>
                    <a:pt x="25283" y="6554"/>
                    <a:pt x="25276" y="6490"/>
                  </a:cubicBezTo>
                  <a:lnTo>
                    <a:pt x="25276" y="6490"/>
                  </a:lnTo>
                  <a:cubicBezTo>
                    <a:pt x="25157" y="6498"/>
                    <a:pt x="25032" y="6517"/>
                    <a:pt x="24913" y="6517"/>
                  </a:cubicBezTo>
                  <a:cubicBezTo>
                    <a:pt x="24867" y="6517"/>
                    <a:pt x="24821" y="6514"/>
                    <a:pt x="24777" y="6506"/>
                  </a:cubicBezTo>
                  <a:cubicBezTo>
                    <a:pt x="24772" y="6517"/>
                    <a:pt x="24772" y="6522"/>
                    <a:pt x="24772" y="6533"/>
                  </a:cubicBezTo>
                  <a:lnTo>
                    <a:pt x="24750" y="6501"/>
                  </a:lnTo>
                  <a:lnTo>
                    <a:pt x="24750" y="6501"/>
                  </a:lnTo>
                  <a:cubicBezTo>
                    <a:pt x="24761" y="6506"/>
                    <a:pt x="24767" y="6506"/>
                    <a:pt x="24777" y="6506"/>
                  </a:cubicBezTo>
                  <a:cubicBezTo>
                    <a:pt x="24869" y="6179"/>
                    <a:pt x="24708" y="5937"/>
                    <a:pt x="24492" y="5716"/>
                  </a:cubicBezTo>
                  <a:lnTo>
                    <a:pt x="24492" y="5716"/>
                  </a:lnTo>
                  <a:cubicBezTo>
                    <a:pt x="24498" y="5723"/>
                    <a:pt x="24498" y="5723"/>
                    <a:pt x="24498" y="5728"/>
                  </a:cubicBezTo>
                  <a:lnTo>
                    <a:pt x="24482" y="5706"/>
                  </a:lnTo>
                  <a:lnTo>
                    <a:pt x="24482" y="5706"/>
                  </a:lnTo>
                  <a:cubicBezTo>
                    <a:pt x="24486" y="5706"/>
                    <a:pt x="24489" y="5708"/>
                    <a:pt x="24491" y="5711"/>
                  </a:cubicBezTo>
                  <a:lnTo>
                    <a:pt x="24491" y="5711"/>
                  </a:lnTo>
                  <a:cubicBezTo>
                    <a:pt x="24429" y="5507"/>
                    <a:pt x="24312" y="5397"/>
                    <a:pt x="24138" y="5397"/>
                  </a:cubicBezTo>
                  <a:cubicBezTo>
                    <a:pt x="24088" y="5397"/>
                    <a:pt x="24032" y="5407"/>
                    <a:pt x="23972" y="5426"/>
                  </a:cubicBezTo>
                  <a:lnTo>
                    <a:pt x="23972" y="5465"/>
                  </a:lnTo>
                  <a:cubicBezTo>
                    <a:pt x="23961" y="5453"/>
                    <a:pt x="23955" y="5443"/>
                    <a:pt x="23944" y="5438"/>
                  </a:cubicBezTo>
                  <a:cubicBezTo>
                    <a:pt x="23955" y="5432"/>
                    <a:pt x="23966" y="5432"/>
                    <a:pt x="23972" y="5426"/>
                  </a:cubicBezTo>
                  <a:cubicBezTo>
                    <a:pt x="24030" y="4966"/>
                    <a:pt x="23963" y="4642"/>
                    <a:pt x="23365" y="4642"/>
                  </a:cubicBezTo>
                  <a:cubicBezTo>
                    <a:pt x="23356" y="4642"/>
                    <a:pt x="23347" y="4642"/>
                    <a:pt x="23337" y="4642"/>
                  </a:cubicBezTo>
                  <a:cubicBezTo>
                    <a:pt x="22389" y="4669"/>
                    <a:pt x="21476" y="4743"/>
                    <a:pt x="20742" y="5438"/>
                  </a:cubicBezTo>
                  <a:lnTo>
                    <a:pt x="20742" y="5438"/>
                  </a:lnTo>
                  <a:cubicBezTo>
                    <a:pt x="20567" y="5447"/>
                    <a:pt x="20480" y="5538"/>
                    <a:pt x="20463" y="5706"/>
                  </a:cubicBezTo>
                  <a:cubicBezTo>
                    <a:pt x="20474" y="5706"/>
                    <a:pt x="20480" y="5706"/>
                    <a:pt x="20485" y="5701"/>
                  </a:cubicBezTo>
                  <a:lnTo>
                    <a:pt x="20485" y="5701"/>
                  </a:lnTo>
                  <a:lnTo>
                    <a:pt x="20463" y="5728"/>
                  </a:lnTo>
                  <a:lnTo>
                    <a:pt x="20463" y="5706"/>
                  </a:lnTo>
                  <a:cubicBezTo>
                    <a:pt x="20265" y="5733"/>
                    <a:pt x="20173" y="5845"/>
                    <a:pt x="20211" y="6060"/>
                  </a:cubicBezTo>
                  <a:cubicBezTo>
                    <a:pt x="19944" y="5919"/>
                    <a:pt x="19701" y="5842"/>
                    <a:pt x="19474" y="5842"/>
                  </a:cubicBezTo>
                  <a:cubicBezTo>
                    <a:pt x="19193" y="5842"/>
                    <a:pt x="18935" y="5959"/>
                    <a:pt x="18685" y="6211"/>
                  </a:cubicBezTo>
                  <a:cubicBezTo>
                    <a:pt x="18621" y="6281"/>
                    <a:pt x="18556" y="6356"/>
                    <a:pt x="18497" y="6437"/>
                  </a:cubicBezTo>
                  <a:cubicBezTo>
                    <a:pt x="18030" y="7060"/>
                    <a:pt x="17411" y="7565"/>
                    <a:pt x="16863" y="8118"/>
                  </a:cubicBezTo>
                  <a:cubicBezTo>
                    <a:pt x="16808" y="8104"/>
                    <a:pt x="16755" y="8098"/>
                    <a:pt x="16706" y="8098"/>
                  </a:cubicBezTo>
                  <a:cubicBezTo>
                    <a:pt x="16501" y="8098"/>
                    <a:pt x="16342" y="8207"/>
                    <a:pt x="16208" y="8376"/>
                  </a:cubicBezTo>
                  <a:cubicBezTo>
                    <a:pt x="16208" y="8376"/>
                    <a:pt x="16214" y="8376"/>
                    <a:pt x="16214" y="8381"/>
                  </a:cubicBezTo>
                  <a:lnTo>
                    <a:pt x="16193" y="8391"/>
                  </a:lnTo>
                  <a:cubicBezTo>
                    <a:pt x="16198" y="8386"/>
                    <a:pt x="16203" y="8381"/>
                    <a:pt x="16208" y="8376"/>
                  </a:cubicBezTo>
                  <a:cubicBezTo>
                    <a:pt x="15510" y="7871"/>
                    <a:pt x="15252" y="6829"/>
                    <a:pt x="15489" y="6001"/>
                  </a:cubicBezTo>
                  <a:cubicBezTo>
                    <a:pt x="15387" y="5824"/>
                    <a:pt x="15258" y="5663"/>
                    <a:pt x="15085" y="5545"/>
                  </a:cubicBezTo>
                  <a:cubicBezTo>
                    <a:pt x="15026" y="5502"/>
                    <a:pt x="14968" y="5465"/>
                    <a:pt x="14904" y="5432"/>
                  </a:cubicBezTo>
                  <a:cubicBezTo>
                    <a:pt x="14865" y="5416"/>
                    <a:pt x="14833" y="5405"/>
                    <a:pt x="14795" y="5389"/>
                  </a:cubicBezTo>
                  <a:cubicBezTo>
                    <a:pt x="13474" y="5582"/>
                    <a:pt x="12147" y="5775"/>
                    <a:pt x="10831" y="6033"/>
                  </a:cubicBezTo>
                  <a:cubicBezTo>
                    <a:pt x="10689" y="6061"/>
                    <a:pt x="10563" y="6075"/>
                    <a:pt x="10451" y="6075"/>
                  </a:cubicBezTo>
                  <a:cubicBezTo>
                    <a:pt x="9913" y="6075"/>
                    <a:pt x="9694" y="5758"/>
                    <a:pt x="9595" y="5153"/>
                  </a:cubicBezTo>
                  <a:cubicBezTo>
                    <a:pt x="9316" y="3444"/>
                    <a:pt x="9015" y="1731"/>
                    <a:pt x="8730" y="22"/>
                  </a:cubicBezTo>
                  <a:cubicBezTo>
                    <a:pt x="8683" y="6"/>
                    <a:pt x="8639" y="0"/>
                    <a:pt x="8591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0"/>
            <p:cNvSpPr/>
            <p:nvPr/>
          </p:nvSpPr>
          <p:spPr>
            <a:xfrm>
              <a:off x="5648325" y="3196075"/>
              <a:ext cx="711700" cy="537400"/>
            </a:xfrm>
            <a:custGeom>
              <a:rect b="b" l="l" r="r" t="t"/>
              <a:pathLst>
                <a:path extrusionOk="0" h="21496" w="28468">
                  <a:moveTo>
                    <a:pt x="7075" y="10638"/>
                  </a:moveTo>
                  <a:lnTo>
                    <a:pt x="7080" y="10645"/>
                  </a:lnTo>
                  <a:lnTo>
                    <a:pt x="7080" y="10645"/>
                  </a:lnTo>
                  <a:cubicBezTo>
                    <a:pt x="7078" y="10643"/>
                    <a:pt x="7077" y="10640"/>
                    <a:pt x="7075" y="10638"/>
                  </a:cubicBezTo>
                  <a:close/>
                  <a:moveTo>
                    <a:pt x="7881" y="11175"/>
                  </a:moveTo>
                  <a:lnTo>
                    <a:pt x="7881" y="11175"/>
                  </a:lnTo>
                  <a:lnTo>
                    <a:pt x="7881" y="11175"/>
                  </a:lnTo>
                  <a:cubicBezTo>
                    <a:pt x="7887" y="11181"/>
                    <a:pt x="7893" y="11186"/>
                    <a:pt x="7898" y="11192"/>
                  </a:cubicBezTo>
                  <a:cubicBezTo>
                    <a:pt x="7893" y="11192"/>
                    <a:pt x="7887" y="11197"/>
                    <a:pt x="7876" y="11197"/>
                  </a:cubicBezTo>
                  <a:cubicBezTo>
                    <a:pt x="7881" y="11192"/>
                    <a:pt x="7881" y="11181"/>
                    <a:pt x="7881" y="11175"/>
                  </a:cubicBezTo>
                  <a:close/>
                  <a:moveTo>
                    <a:pt x="14823" y="18127"/>
                  </a:moveTo>
                  <a:cubicBezTo>
                    <a:pt x="14833" y="18127"/>
                    <a:pt x="14833" y="18133"/>
                    <a:pt x="14843" y="18133"/>
                  </a:cubicBezTo>
                  <a:lnTo>
                    <a:pt x="14823" y="18133"/>
                  </a:lnTo>
                  <a:lnTo>
                    <a:pt x="14823" y="18127"/>
                  </a:lnTo>
                  <a:close/>
                  <a:moveTo>
                    <a:pt x="11964" y="1"/>
                  </a:moveTo>
                  <a:cubicBezTo>
                    <a:pt x="11588" y="55"/>
                    <a:pt x="11196" y="168"/>
                    <a:pt x="10814" y="248"/>
                  </a:cubicBezTo>
                  <a:cubicBezTo>
                    <a:pt x="10417" y="345"/>
                    <a:pt x="10020" y="437"/>
                    <a:pt x="9622" y="533"/>
                  </a:cubicBezTo>
                  <a:cubicBezTo>
                    <a:pt x="9166" y="482"/>
                    <a:pt x="8713" y="455"/>
                    <a:pt x="8262" y="455"/>
                  </a:cubicBezTo>
                  <a:cubicBezTo>
                    <a:pt x="7139" y="455"/>
                    <a:pt x="6036" y="628"/>
                    <a:pt x="4963" y="1053"/>
                  </a:cubicBezTo>
                  <a:lnTo>
                    <a:pt x="4963" y="1053"/>
                  </a:lnTo>
                  <a:cubicBezTo>
                    <a:pt x="4965" y="1051"/>
                    <a:pt x="4965" y="1047"/>
                    <a:pt x="4965" y="1044"/>
                  </a:cubicBezTo>
                  <a:cubicBezTo>
                    <a:pt x="4921" y="1041"/>
                    <a:pt x="4878" y="1039"/>
                    <a:pt x="4836" y="1039"/>
                  </a:cubicBezTo>
                  <a:cubicBezTo>
                    <a:pt x="4484" y="1039"/>
                    <a:pt x="4215" y="1154"/>
                    <a:pt x="4148" y="1580"/>
                  </a:cubicBezTo>
                  <a:cubicBezTo>
                    <a:pt x="4154" y="1580"/>
                    <a:pt x="4159" y="1580"/>
                    <a:pt x="4164" y="1587"/>
                  </a:cubicBezTo>
                  <a:lnTo>
                    <a:pt x="4142" y="1602"/>
                  </a:lnTo>
                  <a:cubicBezTo>
                    <a:pt x="4148" y="1592"/>
                    <a:pt x="4148" y="1587"/>
                    <a:pt x="4148" y="1580"/>
                  </a:cubicBezTo>
                  <a:cubicBezTo>
                    <a:pt x="4069" y="1550"/>
                    <a:pt x="3999" y="1536"/>
                    <a:pt x="3938" y="1536"/>
                  </a:cubicBezTo>
                  <a:cubicBezTo>
                    <a:pt x="3751" y="1536"/>
                    <a:pt x="3645" y="1672"/>
                    <a:pt x="3606" y="1919"/>
                  </a:cubicBezTo>
                  <a:cubicBezTo>
                    <a:pt x="3192" y="2086"/>
                    <a:pt x="2778" y="2257"/>
                    <a:pt x="2364" y="2430"/>
                  </a:cubicBezTo>
                  <a:cubicBezTo>
                    <a:pt x="2026" y="2472"/>
                    <a:pt x="1687" y="2515"/>
                    <a:pt x="1349" y="2564"/>
                  </a:cubicBezTo>
                  <a:cubicBezTo>
                    <a:pt x="1247" y="2703"/>
                    <a:pt x="1156" y="2849"/>
                    <a:pt x="1080" y="2983"/>
                  </a:cubicBezTo>
                  <a:cubicBezTo>
                    <a:pt x="1042" y="3042"/>
                    <a:pt x="1010" y="3095"/>
                    <a:pt x="973" y="3149"/>
                  </a:cubicBezTo>
                  <a:cubicBezTo>
                    <a:pt x="968" y="3160"/>
                    <a:pt x="962" y="3171"/>
                    <a:pt x="957" y="3182"/>
                  </a:cubicBezTo>
                  <a:cubicBezTo>
                    <a:pt x="1107" y="3268"/>
                    <a:pt x="1188" y="3434"/>
                    <a:pt x="1209" y="3714"/>
                  </a:cubicBezTo>
                  <a:cubicBezTo>
                    <a:pt x="1215" y="3714"/>
                    <a:pt x="1220" y="3714"/>
                    <a:pt x="1225" y="3719"/>
                  </a:cubicBezTo>
                  <a:cubicBezTo>
                    <a:pt x="1220" y="3724"/>
                    <a:pt x="1215" y="3730"/>
                    <a:pt x="1209" y="3735"/>
                  </a:cubicBezTo>
                  <a:lnTo>
                    <a:pt x="1209" y="3714"/>
                  </a:lnTo>
                  <a:cubicBezTo>
                    <a:pt x="1135" y="3686"/>
                    <a:pt x="1069" y="3672"/>
                    <a:pt x="1010" y="3672"/>
                  </a:cubicBezTo>
                  <a:cubicBezTo>
                    <a:pt x="845" y="3672"/>
                    <a:pt x="735" y="3780"/>
                    <a:pt x="672" y="3982"/>
                  </a:cubicBezTo>
                  <a:cubicBezTo>
                    <a:pt x="683" y="3982"/>
                    <a:pt x="688" y="3977"/>
                    <a:pt x="693" y="3977"/>
                  </a:cubicBezTo>
                  <a:lnTo>
                    <a:pt x="693" y="3977"/>
                  </a:lnTo>
                  <a:lnTo>
                    <a:pt x="667" y="4004"/>
                  </a:lnTo>
                  <a:cubicBezTo>
                    <a:pt x="672" y="3993"/>
                    <a:pt x="672" y="3987"/>
                    <a:pt x="672" y="3982"/>
                  </a:cubicBezTo>
                  <a:lnTo>
                    <a:pt x="672" y="3982"/>
                  </a:lnTo>
                  <a:cubicBezTo>
                    <a:pt x="415" y="4074"/>
                    <a:pt x="409" y="4299"/>
                    <a:pt x="403" y="4520"/>
                  </a:cubicBezTo>
                  <a:cubicBezTo>
                    <a:pt x="415" y="4513"/>
                    <a:pt x="420" y="4513"/>
                    <a:pt x="425" y="4508"/>
                  </a:cubicBezTo>
                  <a:lnTo>
                    <a:pt x="425" y="4508"/>
                  </a:lnTo>
                  <a:lnTo>
                    <a:pt x="403" y="4541"/>
                  </a:lnTo>
                  <a:lnTo>
                    <a:pt x="403" y="4520"/>
                  </a:lnTo>
                  <a:lnTo>
                    <a:pt x="403" y="4520"/>
                  </a:lnTo>
                  <a:cubicBezTo>
                    <a:pt x="119" y="4697"/>
                    <a:pt x="1" y="4874"/>
                    <a:pt x="409" y="5051"/>
                  </a:cubicBezTo>
                  <a:cubicBezTo>
                    <a:pt x="409" y="5046"/>
                    <a:pt x="403" y="5041"/>
                    <a:pt x="403" y="5036"/>
                  </a:cubicBezTo>
                  <a:lnTo>
                    <a:pt x="403" y="5036"/>
                  </a:lnTo>
                  <a:lnTo>
                    <a:pt x="425" y="5056"/>
                  </a:lnTo>
                  <a:cubicBezTo>
                    <a:pt x="420" y="5056"/>
                    <a:pt x="415" y="5051"/>
                    <a:pt x="409" y="5051"/>
                  </a:cubicBezTo>
                  <a:lnTo>
                    <a:pt x="409" y="5051"/>
                  </a:lnTo>
                  <a:cubicBezTo>
                    <a:pt x="430" y="5384"/>
                    <a:pt x="645" y="5524"/>
                    <a:pt x="941" y="5584"/>
                  </a:cubicBezTo>
                  <a:cubicBezTo>
                    <a:pt x="935" y="5577"/>
                    <a:pt x="935" y="5577"/>
                    <a:pt x="930" y="5567"/>
                  </a:cubicBezTo>
                  <a:lnTo>
                    <a:pt x="930" y="5567"/>
                  </a:lnTo>
                  <a:lnTo>
                    <a:pt x="961" y="5593"/>
                  </a:lnTo>
                  <a:lnTo>
                    <a:pt x="961" y="5593"/>
                  </a:lnTo>
                  <a:cubicBezTo>
                    <a:pt x="955" y="5589"/>
                    <a:pt x="945" y="5588"/>
                    <a:pt x="941" y="5584"/>
                  </a:cubicBezTo>
                  <a:lnTo>
                    <a:pt x="941" y="5584"/>
                  </a:lnTo>
                  <a:cubicBezTo>
                    <a:pt x="1032" y="5841"/>
                    <a:pt x="1253" y="5857"/>
                    <a:pt x="1473" y="5857"/>
                  </a:cubicBezTo>
                  <a:cubicBezTo>
                    <a:pt x="1473" y="5847"/>
                    <a:pt x="1467" y="5847"/>
                    <a:pt x="1467" y="5835"/>
                  </a:cubicBezTo>
                  <a:lnTo>
                    <a:pt x="1467" y="5835"/>
                  </a:lnTo>
                  <a:lnTo>
                    <a:pt x="1494" y="5857"/>
                  </a:lnTo>
                  <a:lnTo>
                    <a:pt x="1473" y="5857"/>
                  </a:lnTo>
                  <a:cubicBezTo>
                    <a:pt x="1570" y="6115"/>
                    <a:pt x="1795" y="6120"/>
                    <a:pt x="2021" y="6125"/>
                  </a:cubicBezTo>
                  <a:cubicBezTo>
                    <a:pt x="2015" y="6115"/>
                    <a:pt x="2004" y="6110"/>
                    <a:pt x="1999" y="6105"/>
                  </a:cubicBezTo>
                  <a:lnTo>
                    <a:pt x="1999" y="6105"/>
                  </a:lnTo>
                  <a:lnTo>
                    <a:pt x="2031" y="6125"/>
                  </a:lnTo>
                  <a:lnTo>
                    <a:pt x="2021" y="6125"/>
                  </a:lnTo>
                  <a:cubicBezTo>
                    <a:pt x="2493" y="6566"/>
                    <a:pt x="3095" y="6749"/>
                    <a:pt x="3691" y="6931"/>
                  </a:cubicBezTo>
                  <a:cubicBezTo>
                    <a:pt x="3901" y="7087"/>
                    <a:pt x="4218" y="7228"/>
                    <a:pt x="4384" y="7394"/>
                  </a:cubicBezTo>
                  <a:cubicBezTo>
                    <a:pt x="4444" y="7447"/>
                    <a:pt x="4481" y="7506"/>
                    <a:pt x="4491" y="7570"/>
                  </a:cubicBezTo>
                  <a:cubicBezTo>
                    <a:pt x="4717" y="8812"/>
                    <a:pt x="5716" y="9381"/>
                    <a:pt x="6527" y="10122"/>
                  </a:cubicBezTo>
                  <a:cubicBezTo>
                    <a:pt x="6603" y="10424"/>
                    <a:pt x="6797" y="10606"/>
                    <a:pt x="7097" y="10665"/>
                  </a:cubicBezTo>
                  <a:cubicBezTo>
                    <a:pt x="7096" y="10663"/>
                    <a:pt x="7095" y="10661"/>
                    <a:pt x="7093" y="10659"/>
                  </a:cubicBezTo>
                  <a:lnTo>
                    <a:pt x="7093" y="10659"/>
                  </a:lnTo>
                  <a:lnTo>
                    <a:pt x="7102" y="10665"/>
                  </a:lnTo>
                  <a:lnTo>
                    <a:pt x="7097" y="10665"/>
                  </a:lnTo>
                  <a:cubicBezTo>
                    <a:pt x="7178" y="10746"/>
                    <a:pt x="7258" y="10826"/>
                    <a:pt x="7345" y="10907"/>
                  </a:cubicBezTo>
                  <a:lnTo>
                    <a:pt x="7339" y="10907"/>
                  </a:lnTo>
                  <a:cubicBezTo>
                    <a:pt x="7433" y="11086"/>
                    <a:pt x="7540" y="11228"/>
                    <a:pt x="7720" y="11228"/>
                  </a:cubicBezTo>
                  <a:cubicBezTo>
                    <a:pt x="7767" y="11228"/>
                    <a:pt x="7818" y="11218"/>
                    <a:pt x="7876" y="11197"/>
                  </a:cubicBezTo>
                  <a:lnTo>
                    <a:pt x="7876" y="11197"/>
                  </a:lnTo>
                  <a:cubicBezTo>
                    <a:pt x="7837" y="11406"/>
                    <a:pt x="7939" y="11467"/>
                    <a:pt x="8107" y="11467"/>
                  </a:cubicBezTo>
                  <a:cubicBezTo>
                    <a:pt x="8121" y="11467"/>
                    <a:pt x="8136" y="11466"/>
                    <a:pt x="8150" y="11466"/>
                  </a:cubicBezTo>
                  <a:cubicBezTo>
                    <a:pt x="8150" y="11455"/>
                    <a:pt x="8150" y="11450"/>
                    <a:pt x="8145" y="11438"/>
                  </a:cubicBezTo>
                  <a:lnTo>
                    <a:pt x="8145" y="11438"/>
                  </a:lnTo>
                  <a:lnTo>
                    <a:pt x="8171" y="11466"/>
                  </a:lnTo>
                  <a:lnTo>
                    <a:pt x="8150" y="11466"/>
                  </a:lnTo>
                  <a:cubicBezTo>
                    <a:pt x="8295" y="12041"/>
                    <a:pt x="8827" y="11944"/>
                    <a:pt x="9235" y="12051"/>
                  </a:cubicBezTo>
                  <a:cubicBezTo>
                    <a:pt x="9606" y="12443"/>
                    <a:pt x="9842" y="12933"/>
                    <a:pt x="10144" y="13372"/>
                  </a:cubicBezTo>
                  <a:cubicBezTo>
                    <a:pt x="10326" y="13635"/>
                    <a:pt x="10531" y="13883"/>
                    <a:pt x="10804" y="14076"/>
                  </a:cubicBezTo>
                  <a:cubicBezTo>
                    <a:pt x="10879" y="14481"/>
                    <a:pt x="11102" y="14676"/>
                    <a:pt x="11460" y="14676"/>
                  </a:cubicBezTo>
                  <a:cubicBezTo>
                    <a:pt x="11516" y="14676"/>
                    <a:pt x="11575" y="14671"/>
                    <a:pt x="11637" y="14662"/>
                  </a:cubicBezTo>
                  <a:cubicBezTo>
                    <a:pt x="11632" y="14657"/>
                    <a:pt x="11627" y="14651"/>
                    <a:pt x="11620" y="14646"/>
                  </a:cubicBezTo>
                  <a:lnTo>
                    <a:pt x="11620" y="14646"/>
                  </a:lnTo>
                  <a:lnTo>
                    <a:pt x="11632" y="14651"/>
                  </a:lnTo>
                  <a:cubicBezTo>
                    <a:pt x="11637" y="14657"/>
                    <a:pt x="11642" y="14662"/>
                    <a:pt x="11642" y="14662"/>
                  </a:cubicBezTo>
                  <a:lnTo>
                    <a:pt x="11637" y="14662"/>
                  </a:lnTo>
                  <a:cubicBezTo>
                    <a:pt x="12158" y="15205"/>
                    <a:pt x="12217" y="16204"/>
                    <a:pt x="13221" y="16263"/>
                  </a:cubicBezTo>
                  <a:lnTo>
                    <a:pt x="13221" y="16253"/>
                  </a:lnTo>
                  <a:lnTo>
                    <a:pt x="13227" y="16253"/>
                  </a:lnTo>
                  <a:cubicBezTo>
                    <a:pt x="13227" y="16258"/>
                    <a:pt x="13232" y="16258"/>
                    <a:pt x="13232" y="16263"/>
                  </a:cubicBezTo>
                  <a:lnTo>
                    <a:pt x="13221" y="16263"/>
                  </a:lnTo>
                  <a:cubicBezTo>
                    <a:pt x="13196" y="17312"/>
                    <a:pt x="13426" y="18140"/>
                    <a:pt x="14620" y="18140"/>
                  </a:cubicBezTo>
                  <a:cubicBezTo>
                    <a:pt x="14684" y="18140"/>
                    <a:pt x="14752" y="18138"/>
                    <a:pt x="14823" y="18133"/>
                  </a:cubicBezTo>
                  <a:lnTo>
                    <a:pt x="14823" y="18133"/>
                  </a:lnTo>
                  <a:cubicBezTo>
                    <a:pt x="14736" y="18460"/>
                    <a:pt x="14779" y="18740"/>
                    <a:pt x="15086" y="18933"/>
                  </a:cubicBezTo>
                  <a:lnTo>
                    <a:pt x="15086" y="18917"/>
                  </a:lnTo>
                  <a:lnTo>
                    <a:pt x="15108" y="18949"/>
                  </a:lnTo>
                  <a:cubicBezTo>
                    <a:pt x="15101" y="18944"/>
                    <a:pt x="15096" y="18938"/>
                    <a:pt x="15086" y="18933"/>
                  </a:cubicBezTo>
                  <a:lnTo>
                    <a:pt x="15086" y="18933"/>
                  </a:lnTo>
                  <a:cubicBezTo>
                    <a:pt x="15054" y="19534"/>
                    <a:pt x="15220" y="20099"/>
                    <a:pt x="15445" y="20647"/>
                  </a:cubicBezTo>
                  <a:lnTo>
                    <a:pt x="15445" y="20652"/>
                  </a:lnTo>
                  <a:cubicBezTo>
                    <a:pt x="15676" y="20786"/>
                    <a:pt x="15907" y="20927"/>
                    <a:pt x="16133" y="21066"/>
                  </a:cubicBezTo>
                  <a:cubicBezTo>
                    <a:pt x="16149" y="21076"/>
                    <a:pt x="16171" y="21088"/>
                    <a:pt x="16187" y="21098"/>
                  </a:cubicBezTo>
                  <a:cubicBezTo>
                    <a:pt x="16259" y="21284"/>
                    <a:pt x="16391" y="21319"/>
                    <a:pt x="16526" y="21319"/>
                  </a:cubicBezTo>
                  <a:cubicBezTo>
                    <a:pt x="16605" y="21319"/>
                    <a:pt x="16684" y="21307"/>
                    <a:pt x="16753" y="21307"/>
                  </a:cubicBezTo>
                  <a:cubicBezTo>
                    <a:pt x="16814" y="21307"/>
                    <a:pt x="16866" y="21316"/>
                    <a:pt x="16901" y="21351"/>
                  </a:cubicBezTo>
                  <a:cubicBezTo>
                    <a:pt x="16881" y="21398"/>
                    <a:pt x="16859" y="21447"/>
                    <a:pt x="16837" y="21495"/>
                  </a:cubicBezTo>
                  <a:cubicBezTo>
                    <a:pt x="17057" y="21404"/>
                    <a:pt x="17235" y="21270"/>
                    <a:pt x="17379" y="21114"/>
                  </a:cubicBezTo>
                  <a:cubicBezTo>
                    <a:pt x="17632" y="20840"/>
                    <a:pt x="17788" y="20508"/>
                    <a:pt x="17912" y="20238"/>
                  </a:cubicBezTo>
                  <a:cubicBezTo>
                    <a:pt x="17982" y="20089"/>
                    <a:pt x="18046" y="19943"/>
                    <a:pt x="18116" y="19831"/>
                  </a:cubicBezTo>
                  <a:cubicBezTo>
                    <a:pt x="18277" y="19578"/>
                    <a:pt x="18406" y="19308"/>
                    <a:pt x="18535" y="19051"/>
                  </a:cubicBezTo>
                  <a:cubicBezTo>
                    <a:pt x="18793" y="18530"/>
                    <a:pt x="19034" y="18036"/>
                    <a:pt x="19415" y="17832"/>
                  </a:cubicBezTo>
                  <a:cubicBezTo>
                    <a:pt x="21097" y="16930"/>
                    <a:pt x="22296" y="15559"/>
                    <a:pt x="23450" y="14238"/>
                  </a:cubicBezTo>
                  <a:cubicBezTo>
                    <a:pt x="24074" y="13523"/>
                    <a:pt x="24724" y="12782"/>
                    <a:pt x="25427" y="12148"/>
                  </a:cubicBezTo>
                  <a:cubicBezTo>
                    <a:pt x="25787" y="11820"/>
                    <a:pt x="25777" y="11418"/>
                    <a:pt x="25770" y="11175"/>
                  </a:cubicBezTo>
                  <a:cubicBezTo>
                    <a:pt x="25770" y="11128"/>
                    <a:pt x="25765" y="11084"/>
                    <a:pt x="25770" y="11041"/>
                  </a:cubicBezTo>
                  <a:cubicBezTo>
                    <a:pt x="25879" y="9187"/>
                    <a:pt x="26507" y="7990"/>
                    <a:pt x="27748" y="7265"/>
                  </a:cubicBezTo>
                  <a:cubicBezTo>
                    <a:pt x="28044" y="7087"/>
                    <a:pt x="28188" y="6894"/>
                    <a:pt x="28247" y="6705"/>
                  </a:cubicBezTo>
                  <a:cubicBezTo>
                    <a:pt x="28252" y="6690"/>
                    <a:pt x="28247" y="6668"/>
                    <a:pt x="28252" y="6652"/>
                  </a:cubicBezTo>
                  <a:lnTo>
                    <a:pt x="28259" y="6647"/>
                  </a:lnTo>
                  <a:cubicBezTo>
                    <a:pt x="28452" y="6539"/>
                    <a:pt x="28468" y="6281"/>
                    <a:pt x="28328" y="6125"/>
                  </a:cubicBezTo>
                  <a:cubicBezTo>
                    <a:pt x="27969" y="5733"/>
                    <a:pt x="27479" y="5519"/>
                    <a:pt x="27049" y="5202"/>
                  </a:cubicBezTo>
                  <a:cubicBezTo>
                    <a:pt x="26201" y="4573"/>
                    <a:pt x="25373" y="3913"/>
                    <a:pt x="24488" y="3327"/>
                  </a:cubicBezTo>
                  <a:cubicBezTo>
                    <a:pt x="23385" y="2601"/>
                    <a:pt x="22107" y="1490"/>
                    <a:pt x="20866" y="1044"/>
                  </a:cubicBezTo>
                  <a:cubicBezTo>
                    <a:pt x="20831" y="1032"/>
                    <a:pt x="20799" y="1027"/>
                    <a:pt x="20768" y="1027"/>
                  </a:cubicBezTo>
                  <a:cubicBezTo>
                    <a:pt x="20741" y="1027"/>
                    <a:pt x="20717" y="1031"/>
                    <a:pt x="20694" y="1039"/>
                  </a:cubicBezTo>
                  <a:cubicBezTo>
                    <a:pt x="20676" y="1037"/>
                    <a:pt x="20657" y="1036"/>
                    <a:pt x="20637" y="1036"/>
                  </a:cubicBezTo>
                  <a:cubicBezTo>
                    <a:pt x="20323" y="1036"/>
                    <a:pt x="19965" y="1272"/>
                    <a:pt x="19641" y="1312"/>
                  </a:cubicBezTo>
                  <a:cubicBezTo>
                    <a:pt x="19400" y="1361"/>
                    <a:pt x="19163" y="1451"/>
                    <a:pt x="18932" y="1548"/>
                  </a:cubicBezTo>
                  <a:cubicBezTo>
                    <a:pt x="18793" y="1607"/>
                    <a:pt x="18653" y="1667"/>
                    <a:pt x="18513" y="1721"/>
                  </a:cubicBezTo>
                  <a:cubicBezTo>
                    <a:pt x="18421" y="1758"/>
                    <a:pt x="18325" y="1790"/>
                    <a:pt x="18228" y="1823"/>
                  </a:cubicBezTo>
                  <a:cubicBezTo>
                    <a:pt x="18051" y="1877"/>
                    <a:pt x="17868" y="1911"/>
                    <a:pt x="17677" y="1911"/>
                  </a:cubicBezTo>
                  <a:cubicBezTo>
                    <a:pt x="17562" y="1911"/>
                    <a:pt x="17443" y="1899"/>
                    <a:pt x="17320" y="1870"/>
                  </a:cubicBezTo>
                  <a:cubicBezTo>
                    <a:pt x="17186" y="1752"/>
                    <a:pt x="17043" y="1711"/>
                    <a:pt x="16901" y="1711"/>
                  </a:cubicBezTo>
                  <a:cubicBezTo>
                    <a:pt x="16702" y="1711"/>
                    <a:pt x="16503" y="1790"/>
                    <a:pt x="16321" y="1850"/>
                  </a:cubicBezTo>
                  <a:cubicBezTo>
                    <a:pt x="16064" y="1932"/>
                    <a:pt x="15825" y="1975"/>
                    <a:pt x="15603" y="1975"/>
                  </a:cubicBezTo>
                  <a:cubicBezTo>
                    <a:pt x="15362" y="1975"/>
                    <a:pt x="15142" y="1924"/>
                    <a:pt x="14947" y="1818"/>
                  </a:cubicBezTo>
                  <a:lnTo>
                    <a:pt x="14908" y="1818"/>
                  </a:lnTo>
                  <a:cubicBezTo>
                    <a:pt x="14903" y="1806"/>
                    <a:pt x="14903" y="1801"/>
                    <a:pt x="14898" y="1790"/>
                  </a:cubicBezTo>
                  <a:cubicBezTo>
                    <a:pt x="14656" y="1645"/>
                    <a:pt x="14451" y="1409"/>
                    <a:pt x="14290" y="1071"/>
                  </a:cubicBezTo>
                  <a:cubicBezTo>
                    <a:pt x="14290" y="1071"/>
                    <a:pt x="14295" y="1065"/>
                    <a:pt x="14302" y="1065"/>
                  </a:cubicBezTo>
                  <a:cubicBezTo>
                    <a:pt x="14218" y="871"/>
                    <a:pt x="14101" y="746"/>
                    <a:pt x="13923" y="746"/>
                  </a:cubicBezTo>
                  <a:cubicBezTo>
                    <a:pt x="13870" y="746"/>
                    <a:pt x="13812" y="757"/>
                    <a:pt x="13747" y="781"/>
                  </a:cubicBezTo>
                  <a:cubicBezTo>
                    <a:pt x="13754" y="786"/>
                    <a:pt x="13754" y="791"/>
                    <a:pt x="13759" y="802"/>
                  </a:cubicBezTo>
                  <a:lnTo>
                    <a:pt x="13737" y="781"/>
                  </a:lnTo>
                  <a:lnTo>
                    <a:pt x="13747" y="781"/>
                  </a:lnTo>
                  <a:cubicBezTo>
                    <a:pt x="13554" y="479"/>
                    <a:pt x="13345" y="281"/>
                    <a:pt x="13125" y="157"/>
                  </a:cubicBezTo>
                  <a:cubicBezTo>
                    <a:pt x="13001" y="141"/>
                    <a:pt x="12884" y="125"/>
                    <a:pt x="12765" y="114"/>
                  </a:cubicBezTo>
                  <a:cubicBezTo>
                    <a:pt x="12490" y="77"/>
                    <a:pt x="12222" y="45"/>
                    <a:pt x="11964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0"/>
            <p:cNvSpPr/>
            <p:nvPr/>
          </p:nvSpPr>
          <p:spPr>
            <a:xfrm>
              <a:off x="6515750" y="2274000"/>
              <a:ext cx="212275" cy="434800"/>
            </a:xfrm>
            <a:custGeom>
              <a:rect b="b" l="l" r="r" t="t"/>
              <a:pathLst>
                <a:path extrusionOk="0" h="17392" w="8491">
                  <a:moveTo>
                    <a:pt x="1213" y="0"/>
                  </a:moveTo>
                  <a:cubicBezTo>
                    <a:pt x="617" y="0"/>
                    <a:pt x="1" y="488"/>
                    <a:pt x="202" y="1234"/>
                  </a:cubicBezTo>
                  <a:cubicBezTo>
                    <a:pt x="540" y="2491"/>
                    <a:pt x="1110" y="3599"/>
                    <a:pt x="1517" y="4834"/>
                  </a:cubicBezTo>
                  <a:cubicBezTo>
                    <a:pt x="1921" y="6037"/>
                    <a:pt x="1556" y="7552"/>
                    <a:pt x="1872" y="8841"/>
                  </a:cubicBezTo>
                  <a:cubicBezTo>
                    <a:pt x="2189" y="10147"/>
                    <a:pt x="1625" y="11426"/>
                    <a:pt x="1963" y="12758"/>
                  </a:cubicBezTo>
                  <a:cubicBezTo>
                    <a:pt x="2307" y="14107"/>
                    <a:pt x="2060" y="15342"/>
                    <a:pt x="2265" y="16680"/>
                  </a:cubicBezTo>
                  <a:cubicBezTo>
                    <a:pt x="2337" y="17159"/>
                    <a:pt x="2765" y="17392"/>
                    <a:pt x="3197" y="17392"/>
                  </a:cubicBezTo>
                  <a:cubicBezTo>
                    <a:pt x="3468" y="17392"/>
                    <a:pt x="3741" y="17300"/>
                    <a:pt x="3929" y="17120"/>
                  </a:cubicBezTo>
                  <a:cubicBezTo>
                    <a:pt x="6686" y="14466"/>
                    <a:pt x="8405" y="8820"/>
                    <a:pt x="8479" y="5114"/>
                  </a:cubicBezTo>
                  <a:cubicBezTo>
                    <a:pt x="8491" y="4539"/>
                    <a:pt x="7962" y="4114"/>
                    <a:pt x="7442" y="4114"/>
                  </a:cubicBezTo>
                  <a:cubicBezTo>
                    <a:pt x="7203" y="4114"/>
                    <a:pt x="6965" y="4204"/>
                    <a:pt x="6783" y="4410"/>
                  </a:cubicBezTo>
                  <a:cubicBezTo>
                    <a:pt x="6723" y="4416"/>
                    <a:pt x="6664" y="4420"/>
                    <a:pt x="6606" y="4420"/>
                  </a:cubicBezTo>
                  <a:cubicBezTo>
                    <a:pt x="6336" y="4420"/>
                    <a:pt x="6089" y="4349"/>
                    <a:pt x="5863" y="4216"/>
                  </a:cubicBezTo>
                  <a:cubicBezTo>
                    <a:pt x="5783" y="4071"/>
                    <a:pt x="5675" y="3931"/>
                    <a:pt x="5504" y="3819"/>
                  </a:cubicBezTo>
                  <a:cubicBezTo>
                    <a:pt x="5391" y="3748"/>
                    <a:pt x="5278" y="3673"/>
                    <a:pt x="5171" y="3604"/>
                  </a:cubicBezTo>
                  <a:cubicBezTo>
                    <a:pt x="5003" y="3494"/>
                    <a:pt x="4834" y="3447"/>
                    <a:pt x="4671" y="3447"/>
                  </a:cubicBezTo>
                  <a:cubicBezTo>
                    <a:pt x="4547" y="3447"/>
                    <a:pt x="4428" y="3474"/>
                    <a:pt x="4316" y="3523"/>
                  </a:cubicBezTo>
                  <a:cubicBezTo>
                    <a:pt x="4038" y="3373"/>
                    <a:pt x="3753" y="3142"/>
                    <a:pt x="3490" y="2873"/>
                  </a:cubicBezTo>
                  <a:cubicBezTo>
                    <a:pt x="3135" y="2287"/>
                    <a:pt x="2721" y="1718"/>
                    <a:pt x="2265" y="1170"/>
                  </a:cubicBezTo>
                  <a:cubicBezTo>
                    <a:pt x="2216" y="1015"/>
                    <a:pt x="2168" y="864"/>
                    <a:pt x="2124" y="708"/>
                  </a:cubicBezTo>
                  <a:cubicBezTo>
                    <a:pt x="1992" y="214"/>
                    <a:pt x="1607" y="0"/>
                    <a:pt x="1213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" name="Google Shape;698;p40"/>
          <p:cNvSpPr txBox="1"/>
          <p:nvPr>
            <p:ph idx="4294967295" type="body"/>
          </p:nvPr>
        </p:nvSpPr>
        <p:spPr>
          <a:xfrm>
            <a:off x="6035037" y="2263555"/>
            <a:ext cx="2385900" cy="1607700"/>
          </a:xfrm>
          <a:prstGeom prst="rect">
            <a:avLst/>
          </a:prstGeom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Increase the number of active users in these areas in order to be known in the United States</a:t>
            </a:r>
            <a:endParaRPr sz="1600"/>
          </a:p>
        </p:txBody>
      </p:sp>
      <p:grpSp>
        <p:nvGrpSpPr>
          <p:cNvPr id="699" name="Google Shape;699;p40"/>
          <p:cNvGrpSpPr/>
          <p:nvPr/>
        </p:nvGrpSpPr>
        <p:grpSpPr>
          <a:xfrm>
            <a:off x="2529750" y="421597"/>
            <a:ext cx="3855900" cy="642678"/>
            <a:chOff x="2529750" y="421597"/>
            <a:chExt cx="3855900" cy="642678"/>
          </a:xfrm>
        </p:grpSpPr>
        <p:sp>
          <p:nvSpPr>
            <p:cNvPr id="700" name="Google Shape;700;p40"/>
            <p:cNvSpPr/>
            <p:nvPr/>
          </p:nvSpPr>
          <p:spPr>
            <a:xfrm>
              <a:off x="2529750" y="421597"/>
              <a:ext cx="3855900" cy="4083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3F3F3"/>
                </a:solidFill>
              </a:endParaRPr>
            </a:p>
          </p:txBody>
        </p:sp>
        <p:sp>
          <p:nvSpPr>
            <p:cNvPr id="701" name="Google Shape;701;p40"/>
            <p:cNvSpPr/>
            <p:nvPr/>
          </p:nvSpPr>
          <p:spPr>
            <a:xfrm rot="10800000">
              <a:off x="4286250" y="767875"/>
              <a:ext cx="342900" cy="296400"/>
            </a:xfrm>
            <a:prstGeom prst="triangle">
              <a:avLst>
                <a:gd fmla="val 50000" name="adj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3F3F3"/>
                </a:solidFill>
              </a:endParaRPr>
            </a:p>
          </p:txBody>
        </p:sp>
      </p:grpSp>
      <p:sp>
        <p:nvSpPr>
          <p:cNvPr id="702" name="Google Shape;702;p40"/>
          <p:cNvSpPr txBox="1"/>
          <p:nvPr>
            <p:ph type="title"/>
          </p:nvPr>
        </p:nvSpPr>
        <p:spPr>
          <a:xfrm>
            <a:off x="25297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GOALS</a:t>
            </a:r>
            <a:endParaRPr>
              <a:solidFill>
                <a:srgbClr val="434343"/>
              </a:solidFill>
            </a:endParaRPr>
          </a:p>
        </p:txBody>
      </p:sp>
      <p:grpSp>
        <p:nvGrpSpPr>
          <p:cNvPr id="703" name="Google Shape;703;p40"/>
          <p:cNvGrpSpPr/>
          <p:nvPr/>
        </p:nvGrpSpPr>
        <p:grpSpPr>
          <a:xfrm rot="-5400000">
            <a:off x="957347" y="1893481"/>
            <a:ext cx="421531" cy="167989"/>
            <a:chOff x="4684027" y="1136100"/>
            <a:chExt cx="782351" cy="575700"/>
          </a:xfrm>
        </p:grpSpPr>
        <p:sp>
          <p:nvSpPr>
            <p:cNvPr id="704" name="Google Shape;704;p40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0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" name="Google Shape;706;p40"/>
          <p:cNvGrpSpPr/>
          <p:nvPr/>
        </p:nvGrpSpPr>
        <p:grpSpPr>
          <a:xfrm rot="-5400000">
            <a:off x="2718172" y="2773906"/>
            <a:ext cx="421531" cy="167989"/>
            <a:chOff x="4684027" y="1136100"/>
            <a:chExt cx="782351" cy="575700"/>
          </a:xfrm>
        </p:grpSpPr>
        <p:sp>
          <p:nvSpPr>
            <p:cNvPr id="707" name="Google Shape;707;p40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0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" name="Google Shape;709;p40"/>
          <p:cNvGrpSpPr/>
          <p:nvPr/>
        </p:nvGrpSpPr>
        <p:grpSpPr>
          <a:xfrm rot="-5400000">
            <a:off x="4533072" y="2315031"/>
            <a:ext cx="421531" cy="167989"/>
            <a:chOff x="4684027" y="1136100"/>
            <a:chExt cx="782351" cy="575700"/>
          </a:xfrm>
        </p:grpSpPr>
        <p:sp>
          <p:nvSpPr>
            <p:cNvPr id="710" name="Google Shape;710;p40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0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" name="Google Shape;712;p40"/>
          <p:cNvGrpSpPr/>
          <p:nvPr/>
        </p:nvGrpSpPr>
        <p:grpSpPr>
          <a:xfrm rot="-5400000">
            <a:off x="1473422" y="3125956"/>
            <a:ext cx="421531" cy="167989"/>
            <a:chOff x="4684027" y="1136100"/>
            <a:chExt cx="782351" cy="575700"/>
          </a:xfrm>
        </p:grpSpPr>
        <p:sp>
          <p:nvSpPr>
            <p:cNvPr id="713" name="Google Shape;713;p40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0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" name="Google Shape;715;p40"/>
          <p:cNvGrpSpPr/>
          <p:nvPr/>
        </p:nvGrpSpPr>
        <p:grpSpPr>
          <a:xfrm rot="-5400000">
            <a:off x="3814847" y="3345406"/>
            <a:ext cx="421531" cy="167989"/>
            <a:chOff x="4684027" y="1136100"/>
            <a:chExt cx="782351" cy="575700"/>
          </a:xfrm>
        </p:grpSpPr>
        <p:sp>
          <p:nvSpPr>
            <p:cNvPr id="716" name="Google Shape;716;p40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0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" name="Google Shape;718;p40"/>
          <p:cNvGrpSpPr/>
          <p:nvPr/>
        </p:nvGrpSpPr>
        <p:grpSpPr>
          <a:xfrm rot="-5400000">
            <a:off x="1845472" y="1665206"/>
            <a:ext cx="421531" cy="167989"/>
            <a:chOff x="4684027" y="1136100"/>
            <a:chExt cx="782351" cy="575700"/>
          </a:xfrm>
        </p:grpSpPr>
        <p:sp>
          <p:nvSpPr>
            <p:cNvPr id="719" name="Google Shape;719;p40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0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724" name="Shape 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" name="Google Shape;725;p41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STRATEGY</a:t>
            </a:r>
            <a:endParaRPr/>
          </a:p>
        </p:txBody>
      </p:sp>
      <p:sp>
        <p:nvSpPr>
          <p:cNvPr id="726" name="Google Shape;726;p41"/>
          <p:cNvSpPr txBox="1"/>
          <p:nvPr>
            <p:ph idx="4294967295" type="subTitle"/>
          </p:nvPr>
        </p:nvSpPr>
        <p:spPr>
          <a:xfrm>
            <a:off x="723075" y="3299675"/>
            <a:ext cx="12678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</a:t>
            </a:r>
            <a:r>
              <a:rPr lang="en"/>
              <a:t> planet</a:t>
            </a:r>
            <a:endParaRPr/>
          </a:p>
        </p:txBody>
      </p:sp>
      <p:sp>
        <p:nvSpPr>
          <p:cNvPr id="727" name="Google Shape;727;p41"/>
          <p:cNvSpPr txBox="1"/>
          <p:nvPr>
            <p:ph idx="4294967295" type="subTitle"/>
          </p:nvPr>
        </p:nvSpPr>
        <p:spPr>
          <a:xfrm>
            <a:off x="723075" y="2735777"/>
            <a:ext cx="12678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#STEP 1</a:t>
            </a:r>
            <a:endParaRPr sz="18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728" name="Google Shape;728;p41"/>
          <p:cNvSpPr txBox="1"/>
          <p:nvPr>
            <p:ph idx="4294967295" type="subTitle"/>
          </p:nvPr>
        </p:nvSpPr>
        <p:spPr>
          <a:xfrm>
            <a:off x="2330550" y="3299675"/>
            <a:ext cx="12678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</a:t>
            </a:r>
            <a:endParaRPr/>
          </a:p>
        </p:txBody>
      </p:sp>
      <p:sp>
        <p:nvSpPr>
          <p:cNvPr id="729" name="Google Shape;729;p41"/>
          <p:cNvSpPr txBox="1"/>
          <p:nvPr>
            <p:ph idx="4294967295" type="subTitle"/>
          </p:nvPr>
        </p:nvSpPr>
        <p:spPr>
          <a:xfrm>
            <a:off x="2330550" y="2735777"/>
            <a:ext cx="12678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#STEP 2</a:t>
            </a:r>
            <a:endParaRPr sz="18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730" name="Google Shape;730;p41"/>
          <p:cNvSpPr txBox="1"/>
          <p:nvPr>
            <p:ph idx="4294967295" type="subTitle"/>
          </p:nvPr>
        </p:nvSpPr>
        <p:spPr>
          <a:xfrm>
            <a:off x="3845750" y="3299675"/>
            <a:ext cx="14523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</a:t>
            </a:r>
            <a:endParaRPr/>
          </a:p>
        </p:txBody>
      </p:sp>
      <p:sp>
        <p:nvSpPr>
          <p:cNvPr id="731" name="Google Shape;731;p41"/>
          <p:cNvSpPr txBox="1"/>
          <p:nvPr>
            <p:ph idx="4294967295" type="subTitle"/>
          </p:nvPr>
        </p:nvSpPr>
        <p:spPr>
          <a:xfrm>
            <a:off x="3938025" y="2735777"/>
            <a:ext cx="12678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#STEP 3</a:t>
            </a:r>
            <a:endParaRPr sz="18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732" name="Google Shape;732;p41"/>
          <p:cNvSpPr txBox="1"/>
          <p:nvPr>
            <p:ph idx="4294967295" type="subTitle"/>
          </p:nvPr>
        </p:nvSpPr>
        <p:spPr>
          <a:xfrm>
            <a:off x="5545501" y="3299675"/>
            <a:ext cx="12678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Mars is actually a cold place</a:t>
            </a:r>
            <a:endParaRPr/>
          </a:p>
        </p:txBody>
      </p:sp>
      <p:sp>
        <p:nvSpPr>
          <p:cNvPr id="733" name="Google Shape;733;p41"/>
          <p:cNvSpPr txBox="1"/>
          <p:nvPr>
            <p:ph idx="4294967295" type="subTitle"/>
          </p:nvPr>
        </p:nvSpPr>
        <p:spPr>
          <a:xfrm>
            <a:off x="5545500" y="2735777"/>
            <a:ext cx="12678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#STEP 4</a:t>
            </a:r>
            <a:endParaRPr sz="18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734" name="Google Shape;734;p41"/>
          <p:cNvSpPr txBox="1"/>
          <p:nvPr>
            <p:ph idx="4294967295" type="subTitle"/>
          </p:nvPr>
        </p:nvSpPr>
        <p:spPr>
          <a:xfrm>
            <a:off x="7152976" y="3299675"/>
            <a:ext cx="1267800" cy="84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</a:t>
            </a:r>
            <a:endParaRPr/>
          </a:p>
        </p:txBody>
      </p:sp>
      <p:sp>
        <p:nvSpPr>
          <p:cNvPr id="735" name="Google Shape;735;p41"/>
          <p:cNvSpPr txBox="1"/>
          <p:nvPr>
            <p:ph idx="4294967295" type="subTitle"/>
          </p:nvPr>
        </p:nvSpPr>
        <p:spPr>
          <a:xfrm>
            <a:off x="7152975" y="2735777"/>
            <a:ext cx="1267800" cy="5277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#STEP 5</a:t>
            </a:r>
            <a:endParaRPr sz="18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grpSp>
        <p:nvGrpSpPr>
          <p:cNvPr id="736" name="Google Shape;736;p41"/>
          <p:cNvGrpSpPr/>
          <p:nvPr/>
        </p:nvGrpSpPr>
        <p:grpSpPr>
          <a:xfrm>
            <a:off x="729750" y="1796100"/>
            <a:ext cx="7691175" cy="741300"/>
            <a:chOff x="729750" y="1796100"/>
            <a:chExt cx="7691175" cy="741300"/>
          </a:xfrm>
        </p:grpSpPr>
        <p:grpSp>
          <p:nvGrpSpPr>
            <p:cNvPr id="737" name="Google Shape;737;p41"/>
            <p:cNvGrpSpPr/>
            <p:nvPr/>
          </p:nvGrpSpPr>
          <p:grpSpPr>
            <a:xfrm>
              <a:off x="729750" y="2004586"/>
              <a:ext cx="7691175" cy="324300"/>
              <a:chOff x="729750" y="2004586"/>
              <a:chExt cx="7691175" cy="324300"/>
            </a:xfrm>
          </p:grpSpPr>
          <p:cxnSp>
            <p:nvCxnSpPr>
              <p:cNvPr id="738" name="Google Shape;738;p41"/>
              <p:cNvCxnSpPr/>
              <p:nvPr/>
            </p:nvCxnSpPr>
            <p:spPr>
              <a:xfrm>
                <a:off x="729750" y="2166750"/>
                <a:ext cx="76845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" name="Google Shape;739;p41"/>
              <p:cNvCxnSpPr/>
              <p:nvPr/>
            </p:nvCxnSpPr>
            <p:spPr>
              <a:xfrm>
                <a:off x="733675" y="2004586"/>
                <a:ext cx="0" cy="3243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0" name="Google Shape;740;p41"/>
              <p:cNvCxnSpPr/>
              <p:nvPr/>
            </p:nvCxnSpPr>
            <p:spPr>
              <a:xfrm>
                <a:off x="8420925" y="2004586"/>
                <a:ext cx="0" cy="3243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741" name="Google Shape;741;p41"/>
            <p:cNvSpPr/>
            <p:nvPr/>
          </p:nvSpPr>
          <p:spPr>
            <a:xfrm>
              <a:off x="986325" y="1796100"/>
              <a:ext cx="741300" cy="7413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1"/>
            <p:cNvSpPr/>
            <p:nvPr/>
          </p:nvSpPr>
          <p:spPr>
            <a:xfrm>
              <a:off x="2593800" y="1796100"/>
              <a:ext cx="741300" cy="7413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1"/>
            <p:cNvSpPr/>
            <p:nvPr/>
          </p:nvSpPr>
          <p:spPr>
            <a:xfrm>
              <a:off x="4201275" y="1796100"/>
              <a:ext cx="741300" cy="7413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1"/>
            <p:cNvSpPr/>
            <p:nvPr/>
          </p:nvSpPr>
          <p:spPr>
            <a:xfrm>
              <a:off x="5808750" y="1796100"/>
              <a:ext cx="741300" cy="7413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1"/>
            <p:cNvSpPr/>
            <p:nvPr/>
          </p:nvSpPr>
          <p:spPr>
            <a:xfrm>
              <a:off x="7416225" y="1796100"/>
              <a:ext cx="741300" cy="741300"/>
            </a:xfrm>
            <a:prstGeom prst="rect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" name="Google Shape;746;p41"/>
          <p:cNvGrpSpPr/>
          <p:nvPr/>
        </p:nvGrpSpPr>
        <p:grpSpPr>
          <a:xfrm>
            <a:off x="1182146" y="1945979"/>
            <a:ext cx="349650" cy="441544"/>
            <a:chOff x="1733725" y="238125"/>
            <a:chExt cx="4132975" cy="5219200"/>
          </a:xfrm>
        </p:grpSpPr>
        <p:sp>
          <p:nvSpPr>
            <p:cNvPr id="747" name="Google Shape;747;p41"/>
            <p:cNvSpPr/>
            <p:nvPr/>
          </p:nvSpPr>
          <p:spPr>
            <a:xfrm>
              <a:off x="4198975" y="2345350"/>
              <a:ext cx="485250" cy="485250"/>
            </a:xfrm>
            <a:custGeom>
              <a:rect b="b" l="l" r="r" t="t"/>
              <a:pathLst>
                <a:path extrusionOk="0" h="19410" w="19410">
                  <a:moveTo>
                    <a:pt x="9721" y="6133"/>
                  </a:moveTo>
                  <a:cubicBezTo>
                    <a:pt x="11679" y="6133"/>
                    <a:pt x="13310" y="7732"/>
                    <a:pt x="13310" y="9721"/>
                  </a:cubicBezTo>
                  <a:cubicBezTo>
                    <a:pt x="13310" y="11679"/>
                    <a:pt x="11679" y="13310"/>
                    <a:pt x="9721" y="13310"/>
                  </a:cubicBezTo>
                  <a:cubicBezTo>
                    <a:pt x="7732" y="13310"/>
                    <a:pt x="6133" y="11679"/>
                    <a:pt x="6133" y="9721"/>
                  </a:cubicBezTo>
                  <a:cubicBezTo>
                    <a:pt x="6133" y="7732"/>
                    <a:pt x="7732" y="6133"/>
                    <a:pt x="9721" y="6133"/>
                  </a:cubicBezTo>
                  <a:close/>
                  <a:moveTo>
                    <a:pt x="9721" y="1"/>
                  </a:moveTo>
                  <a:cubicBezTo>
                    <a:pt x="4372" y="1"/>
                    <a:pt x="1" y="4372"/>
                    <a:pt x="1" y="9721"/>
                  </a:cubicBezTo>
                  <a:cubicBezTo>
                    <a:pt x="1" y="15071"/>
                    <a:pt x="4372" y="19410"/>
                    <a:pt x="9721" y="19410"/>
                  </a:cubicBezTo>
                  <a:cubicBezTo>
                    <a:pt x="15071" y="19410"/>
                    <a:pt x="19410" y="15071"/>
                    <a:pt x="19410" y="9721"/>
                  </a:cubicBezTo>
                  <a:cubicBezTo>
                    <a:pt x="19410" y="4372"/>
                    <a:pt x="15071" y="1"/>
                    <a:pt x="972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1"/>
            <p:cNvSpPr/>
            <p:nvPr/>
          </p:nvSpPr>
          <p:spPr>
            <a:xfrm>
              <a:off x="1733725" y="238125"/>
              <a:ext cx="4132975" cy="5219200"/>
            </a:xfrm>
            <a:custGeom>
              <a:rect b="b" l="l" r="r" t="t"/>
              <a:pathLst>
                <a:path extrusionOk="0" h="208768" w="165319">
                  <a:moveTo>
                    <a:pt x="32816" y="6133"/>
                  </a:moveTo>
                  <a:lnTo>
                    <a:pt x="32816" y="22899"/>
                  </a:lnTo>
                  <a:lnTo>
                    <a:pt x="24890" y="22899"/>
                  </a:lnTo>
                  <a:cubicBezTo>
                    <a:pt x="24596" y="22899"/>
                    <a:pt x="24368" y="22671"/>
                    <a:pt x="24368" y="22377"/>
                  </a:cubicBezTo>
                  <a:lnTo>
                    <a:pt x="24368" y="6133"/>
                  </a:lnTo>
                  <a:close/>
                  <a:moveTo>
                    <a:pt x="62076" y="6133"/>
                  </a:moveTo>
                  <a:lnTo>
                    <a:pt x="62076" y="22377"/>
                  </a:lnTo>
                  <a:cubicBezTo>
                    <a:pt x="62076" y="22671"/>
                    <a:pt x="61848" y="22899"/>
                    <a:pt x="61555" y="22899"/>
                  </a:cubicBezTo>
                  <a:lnTo>
                    <a:pt x="38949" y="22899"/>
                  </a:lnTo>
                  <a:lnTo>
                    <a:pt x="38949" y="6133"/>
                  </a:lnTo>
                  <a:close/>
                  <a:moveTo>
                    <a:pt x="130513" y="114333"/>
                  </a:moveTo>
                  <a:cubicBezTo>
                    <a:pt x="132731" y="114333"/>
                    <a:pt x="134525" y="116127"/>
                    <a:pt x="134525" y="118345"/>
                  </a:cubicBezTo>
                  <a:cubicBezTo>
                    <a:pt x="134525" y="120563"/>
                    <a:pt x="132731" y="122357"/>
                    <a:pt x="130513" y="122357"/>
                  </a:cubicBezTo>
                  <a:lnTo>
                    <a:pt x="34806" y="122357"/>
                  </a:lnTo>
                  <a:cubicBezTo>
                    <a:pt x="32588" y="122357"/>
                    <a:pt x="30794" y="120563"/>
                    <a:pt x="30794" y="118345"/>
                  </a:cubicBezTo>
                  <a:cubicBezTo>
                    <a:pt x="30794" y="116127"/>
                    <a:pt x="32588" y="114333"/>
                    <a:pt x="34806" y="114333"/>
                  </a:cubicBezTo>
                  <a:close/>
                  <a:moveTo>
                    <a:pt x="108103" y="128457"/>
                  </a:moveTo>
                  <a:lnTo>
                    <a:pt x="108103" y="135470"/>
                  </a:lnTo>
                  <a:cubicBezTo>
                    <a:pt x="108103" y="136025"/>
                    <a:pt x="107646" y="136514"/>
                    <a:pt x="107092" y="136514"/>
                  </a:cubicBezTo>
                  <a:lnTo>
                    <a:pt x="95022" y="136514"/>
                  </a:lnTo>
                  <a:cubicBezTo>
                    <a:pt x="93359" y="136514"/>
                    <a:pt x="91989" y="137852"/>
                    <a:pt x="91989" y="139548"/>
                  </a:cubicBezTo>
                  <a:cubicBezTo>
                    <a:pt x="91989" y="141244"/>
                    <a:pt x="93359" y="142614"/>
                    <a:pt x="95022" y="142614"/>
                  </a:cubicBezTo>
                  <a:lnTo>
                    <a:pt x="99524" y="142614"/>
                  </a:lnTo>
                  <a:lnTo>
                    <a:pt x="99524" y="151095"/>
                  </a:lnTo>
                  <a:lnTo>
                    <a:pt x="68242" y="151095"/>
                  </a:lnTo>
                  <a:lnTo>
                    <a:pt x="68242" y="142614"/>
                  </a:lnTo>
                  <a:lnTo>
                    <a:pt x="80898" y="142614"/>
                  </a:lnTo>
                  <a:cubicBezTo>
                    <a:pt x="82562" y="142614"/>
                    <a:pt x="83932" y="141244"/>
                    <a:pt x="83932" y="139548"/>
                  </a:cubicBezTo>
                  <a:cubicBezTo>
                    <a:pt x="83932" y="137852"/>
                    <a:pt x="82562" y="136514"/>
                    <a:pt x="80898" y="136514"/>
                  </a:cubicBezTo>
                  <a:lnTo>
                    <a:pt x="60674" y="136514"/>
                  </a:lnTo>
                  <a:cubicBezTo>
                    <a:pt x="60119" y="136514"/>
                    <a:pt x="59663" y="136025"/>
                    <a:pt x="59663" y="135470"/>
                  </a:cubicBezTo>
                  <a:lnTo>
                    <a:pt x="59663" y="128457"/>
                  </a:lnTo>
                  <a:close/>
                  <a:moveTo>
                    <a:pt x="123337" y="165937"/>
                  </a:moveTo>
                  <a:cubicBezTo>
                    <a:pt x="123924" y="165937"/>
                    <a:pt x="124380" y="166394"/>
                    <a:pt x="124380" y="166948"/>
                  </a:cubicBezTo>
                  <a:lnTo>
                    <a:pt x="124380" y="193436"/>
                  </a:lnTo>
                  <a:cubicBezTo>
                    <a:pt x="124380" y="193990"/>
                    <a:pt x="123924" y="194447"/>
                    <a:pt x="123337" y="194447"/>
                  </a:cubicBezTo>
                  <a:lnTo>
                    <a:pt x="112115" y="194447"/>
                  </a:lnTo>
                  <a:lnTo>
                    <a:pt x="112115" y="165937"/>
                  </a:lnTo>
                  <a:close/>
                  <a:moveTo>
                    <a:pt x="11222" y="0"/>
                  </a:moveTo>
                  <a:cubicBezTo>
                    <a:pt x="5024" y="0"/>
                    <a:pt x="1" y="5023"/>
                    <a:pt x="1" y="11221"/>
                  </a:cubicBezTo>
                  <a:lnTo>
                    <a:pt x="1" y="47429"/>
                  </a:lnTo>
                  <a:cubicBezTo>
                    <a:pt x="1" y="49126"/>
                    <a:pt x="1371" y="50496"/>
                    <a:pt x="3067" y="50496"/>
                  </a:cubicBezTo>
                  <a:cubicBezTo>
                    <a:pt x="4763" y="50496"/>
                    <a:pt x="6133" y="49126"/>
                    <a:pt x="6133" y="47429"/>
                  </a:cubicBezTo>
                  <a:lnTo>
                    <a:pt x="6133" y="11221"/>
                  </a:lnTo>
                  <a:cubicBezTo>
                    <a:pt x="6133" y="8416"/>
                    <a:pt x="8417" y="6133"/>
                    <a:pt x="11222" y="6133"/>
                  </a:cubicBezTo>
                  <a:lnTo>
                    <a:pt x="18268" y="6133"/>
                  </a:lnTo>
                  <a:lnTo>
                    <a:pt x="18268" y="22377"/>
                  </a:lnTo>
                  <a:cubicBezTo>
                    <a:pt x="18268" y="26063"/>
                    <a:pt x="21236" y="29032"/>
                    <a:pt x="24890" y="29032"/>
                  </a:cubicBezTo>
                  <a:lnTo>
                    <a:pt x="61555" y="29032"/>
                  </a:lnTo>
                  <a:cubicBezTo>
                    <a:pt x="65241" y="29032"/>
                    <a:pt x="68209" y="26063"/>
                    <a:pt x="68209" y="22377"/>
                  </a:cubicBezTo>
                  <a:lnTo>
                    <a:pt x="68209" y="6133"/>
                  </a:lnTo>
                  <a:lnTo>
                    <a:pt x="76527" y="6133"/>
                  </a:lnTo>
                  <a:lnTo>
                    <a:pt x="76527" y="66479"/>
                  </a:lnTo>
                  <a:cubicBezTo>
                    <a:pt x="76527" y="72677"/>
                    <a:pt x="81583" y="77701"/>
                    <a:pt x="87748" y="77701"/>
                  </a:cubicBezTo>
                  <a:lnTo>
                    <a:pt x="159186" y="77701"/>
                  </a:lnTo>
                  <a:lnTo>
                    <a:pt x="159186" y="104873"/>
                  </a:lnTo>
                  <a:cubicBezTo>
                    <a:pt x="159186" y="107711"/>
                    <a:pt x="156902" y="109994"/>
                    <a:pt x="154097" y="109994"/>
                  </a:cubicBezTo>
                  <a:lnTo>
                    <a:pt x="136254" y="109994"/>
                  </a:lnTo>
                  <a:cubicBezTo>
                    <a:pt x="134623" y="108852"/>
                    <a:pt x="132633" y="108200"/>
                    <a:pt x="130513" y="108200"/>
                  </a:cubicBezTo>
                  <a:lnTo>
                    <a:pt x="34806" y="108200"/>
                  </a:lnTo>
                  <a:cubicBezTo>
                    <a:pt x="32686" y="108200"/>
                    <a:pt x="30696" y="108852"/>
                    <a:pt x="29065" y="109994"/>
                  </a:cubicBezTo>
                  <a:lnTo>
                    <a:pt x="11222" y="109994"/>
                  </a:lnTo>
                  <a:cubicBezTo>
                    <a:pt x="8417" y="109994"/>
                    <a:pt x="6133" y="107711"/>
                    <a:pt x="6133" y="104873"/>
                  </a:cubicBezTo>
                  <a:lnTo>
                    <a:pt x="6133" y="61586"/>
                  </a:lnTo>
                  <a:cubicBezTo>
                    <a:pt x="6133" y="59890"/>
                    <a:pt x="4763" y="58520"/>
                    <a:pt x="3067" y="58520"/>
                  </a:cubicBezTo>
                  <a:cubicBezTo>
                    <a:pt x="1371" y="58520"/>
                    <a:pt x="1" y="59890"/>
                    <a:pt x="1" y="61586"/>
                  </a:cubicBezTo>
                  <a:lnTo>
                    <a:pt x="1" y="104873"/>
                  </a:lnTo>
                  <a:cubicBezTo>
                    <a:pt x="1" y="111071"/>
                    <a:pt x="5024" y="116094"/>
                    <a:pt x="11222" y="116094"/>
                  </a:cubicBezTo>
                  <a:lnTo>
                    <a:pt x="24922" y="116094"/>
                  </a:lnTo>
                  <a:cubicBezTo>
                    <a:pt x="24759" y="116812"/>
                    <a:pt x="24661" y="117562"/>
                    <a:pt x="24661" y="118345"/>
                  </a:cubicBezTo>
                  <a:cubicBezTo>
                    <a:pt x="24661" y="123923"/>
                    <a:pt x="29228" y="128457"/>
                    <a:pt x="34806" y="128457"/>
                  </a:cubicBezTo>
                  <a:lnTo>
                    <a:pt x="53530" y="128457"/>
                  </a:lnTo>
                  <a:lnTo>
                    <a:pt x="53530" y="135470"/>
                  </a:lnTo>
                  <a:cubicBezTo>
                    <a:pt x="53530" y="139417"/>
                    <a:pt x="56727" y="142614"/>
                    <a:pt x="60674" y="142614"/>
                  </a:cubicBezTo>
                  <a:lnTo>
                    <a:pt x="62109" y="142614"/>
                  </a:lnTo>
                  <a:lnTo>
                    <a:pt x="62109" y="151845"/>
                  </a:lnTo>
                  <a:cubicBezTo>
                    <a:pt x="58586" y="153313"/>
                    <a:pt x="56074" y="156836"/>
                    <a:pt x="56074" y="160914"/>
                  </a:cubicBezTo>
                  <a:lnTo>
                    <a:pt x="56074" y="205701"/>
                  </a:lnTo>
                  <a:cubicBezTo>
                    <a:pt x="56074" y="207397"/>
                    <a:pt x="57444" y="208767"/>
                    <a:pt x="59141" y="208767"/>
                  </a:cubicBezTo>
                  <a:cubicBezTo>
                    <a:pt x="60837" y="208767"/>
                    <a:pt x="62207" y="207397"/>
                    <a:pt x="62207" y="205701"/>
                  </a:cubicBezTo>
                  <a:lnTo>
                    <a:pt x="62207" y="160914"/>
                  </a:lnTo>
                  <a:cubicBezTo>
                    <a:pt x="62207" y="158859"/>
                    <a:pt x="63838" y="157195"/>
                    <a:pt x="65893" y="157195"/>
                  </a:cubicBezTo>
                  <a:lnTo>
                    <a:pt x="102297" y="157195"/>
                  </a:lnTo>
                  <a:cubicBezTo>
                    <a:pt x="104319" y="157195"/>
                    <a:pt x="105983" y="158859"/>
                    <a:pt x="105983" y="160914"/>
                  </a:cubicBezTo>
                  <a:lnTo>
                    <a:pt x="105983" y="205701"/>
                  </a:lnTo>
                  <a:cubicBezTo>
                    <a:pt x="105983" y="207397"/>
                    <a:pt x="107353" y="208767"/>
                    <a:pt x="109049" y="208767"/>
                  </a:cubicBezTo>
                  <a:cubicBezTo>
                    <a:pt x="110745" y="208767"/>
                    <a:pt x="112115" y="207397"/>
                    <a:pt x="112115" y="205701"/>
                  </a:cubicBezTo>
                  <a:lnTo>
                    <a:pt x="112115" y="200580"/>
                  </a:lnTo>
                  <a:lnTo>
                    <a:pt x="123337" y="200580"/>
                  </a:lnTo>
                  <a:cubicBezTo>
                    <a:pt x="127284" y="200580"/>
                    <a:pt x="130480" y="197383"/>
                    <a:pt x="130480" y="193436"/>
                  </a:cubicBezTo>
                  <a:lnTo>
                    <a:pt x="130480" y="166948"/>
                  </a:lnTo>
                  <a:cubicBezTo>
                    <a:pt x="130480" y="163034"/>
                    <a:pt x="127284" y="159837"/>
                    <a:pt x="123337" y="159837"/>
                  </a:cubicBezTo>
                  <a:lnTo>
                    <a:pt x="112050" y="159837"/>
                  </a:lnTo>
                  <a:cubicBezTo>
                    <a:pt x="111626" y="156053"/>
                    <a:pt x="109082" y="152922"/>
                    <a:pt x="105624" y="151682"/>
                  </a:cubicBezTo>
                  <a:lnTo>
                    <a:pt x="105624" y="142614"/>
                  </a:lnTo>
                  <a:lnTo>
                    <a:pt x="107092" y="142614"/>
                  </a:lnTo>
                  <a:cubicBezTo>
                    <a:pt x="111006" y="142614"/>
                    <a:pt x="114203" y="139417"/>
                    <a:pt x="114203" y="135470"/>
                  </a:cubicBezTo>
                  <a:lnTo>
                    <a:pt x="114203" y="128457"/>
                  </a:lnTo>
                  <a:lnTo>
                    <a:pt x="130513" y="128457"/>
                  </a:lnTo>
                  <a:cubicBezTo>
                    <a:pt x="136091" y="128457"/>
                    <a:pt x="140658" y="123923"/>
                    <a:pt x="140658" y="118345"/>
                  </a:cubicBezTo>
                  <a:cubicBezTo>
                    <a:pt x="140658" y="117562"/>
                    <a:pt x="140560" y="116812"/>
                    <a:pt x="140397" y="116094"/>
                  </a:cubicBezTo>
                  <a:lnTo>
                    <a:pt x="154097" y="116094"/>
                  </a:lnTo>
                  <a:cubicBezTo>
                    <a:pt x="160295" y="116094"/>
                    <a:pt x="165318" y="111071"/>
                    <a:pt x="165318" y="104873"/>
                  </a:cubicBezTo>
                  <a:lnTo>
                    <a:pt x="165318" y="11221"/>
                  </a:lnTo>
                  <a:cubicBezTo>
                    <a:pt x="165318" y="5023"/>
                    <a:pt x="160295" y="0"/>
                    <a:pt x="154097" y="0"/>
                  </a:cubicBezTo>
                  <a:lnTo>
                    <a:pt x="132535" y="0"/>
                  </a:lnTo>
                  <a:cubicBezTo>
                    <a:pt x="130872" y="0"/>
                    <a:pt x="129502" y="1370"/>
                    <a:pt x="129502" y="3066"/>
                  </a:cubicBezTo>
                  <a:cubicBezTo>
                    <a:pt x="129502" y="4763"/>
                    <a:pt x="130872" y="6133"/>
                    <a:pt x="132535" y="6133"/>
                  </a:cubicBezTo>
                  <a:lnTo>
                    <a:pt x="154097" y="6133"/>
                  </a:lnTo>
                  <a:cubicBezTo>
                    <a:pt x="156902" y="6133"/>
                    <a:pt x="159186" y="8416"/>
                    <a:pt x="159186" y="11221"/>
                  </a:cubicBezTo>
                  <a:lnTo>
                    <a:pt x="159186" y="71568"/>
                  </a:lnTo>
                  <a:lnTo>
                    <a:pt x="87748" y="71568"/>
                  </a:lnTo>
                  <a:cubicBezTo>
                    <a:pt x="84943" y="71568"/>
                    <a:pt x="82660" y="69285"/>
                    <a:pt x="82660" y="66479"/>
                  </a:cubicBezTo>
                  <a:lnTo>
                    <a:pt x="82660" y="6133"/>
                  </a:lnTo>
                  <a:lnTo>
                    <a:pt x="118411" y="6133"/>
                  </a:lnTo>
                  <a:cubicBezTo>
                    <a:pt x="120075" y="6133"/>
                    <a:pt x="121445" y="4763"/>
                    <a:pt x="121445" y="3066"/>
                  </a:cubicBezTo>
                  <a:cubicBezTo>
                    <a:pt x="121445" y="1370"/>
                    <a:pt x="120075" y="0"/>
                    <a:pt x="11841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1"/>
            <p:cNvSpPr/>
            <p:nvPr/>
          </p:nvSpPr>
          <p:spPr>
            <a:xfrm>
              <a:off x="2399175" y="1722325"/>
              <a:ext cx="917450" cy="153325"/>
            </a:xfrm>
            <a:custGeom>
              <a:rect b="b" l="l" r="r" t="t"/>
              <a:pathLst>
                <a:path extrusionOk="0" h="6133" w="36698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33632" y="6133"/>
                  </a:lnTo>
                  <a:cubicBezTo>
                    <a:pt x="35328" y="6133"/>
                    <a:pt x="36698" y="4763"/>
                    <a:pt x="36698" y="3066"/>
                  </a:cubicBezTo>
                  <a:cubicBezTo>
                    <a:pt x="36698" y="1370"/>
                    <a:pt x="35328" y="0"/>
                    <a:pt x="3363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1"/>
            <p:cNvSpPr/>
            <p:nvPr/>
          </p:nvSpPr>
          <p:spPr>
            <a:xfrm>
              <a:off x="2399175" y="1997950"/>
              <a:ext cx="917450" cy="152525"/>
            </a:xfrm>
            <a:custGeom>
              <a:rect b="b" l="l" r="r" t="t"/>
              <a:pathLst>
                <a:path extrusionOk="0" h="6101" w="36698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31"/>
                    <a:pt x="1371" y="6101"/>
                    <a:pt x="3067" y="6101"/>
                  </a:cubicBezTo>
                  <a:lnTo>
                    <a:pt x="33632" y="6101"/>
                  </a:lnTo>
                  <a:cubicBezTo>
                    <a:pt x="35328" y="6101"/>
                    <a:pt x="36698" y="4731"/>
                    <a:pt x="36698" y="3067"/>
                  </a:cubicBezTo>
                  <a:cubicBezTo>
                    <a:pt x="36698" y="1371"/>
                    <a:pt x="35328" y="1"/>
                    <a:pt x="3363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1"/>
            <p:cNvSpPr/>
            <p:nvPr/>
          </p:nvSpPr>
          <p:spPr>
            <a:xfrm>
              <a:off x="2399175" y="2272775"/>
              <a:ext cx="917450" cy="153350"/>
            </a:xfrm>
            <a:custGeom>
              <a:rect b="b" l="l" r="r" t="t"/>
              <a:pathLst>
                <a:path extrusionOk="0" h="6134" w="36698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33632" y="6133"/>
                  </a:lnTo>
                  <a:cubicBezTo>
                    <a:pt x="35328" y="6133"/>
                    <a:pt x="36698" y="4763"/>
                    <a:pt x="36698" y="3067"/>
                  </a:cubicBezTo>
                  <a:cubicBezTo>
                    <a:pt x="36698" y="1371"/>
                    <a:pt x="35328" y="1"/>
                    <a:pt x="3363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1"/>
            <p:cNvSpPr/>
            <p:nvPr/>
          </p:nvSpPr>
          <p:spPr>
            <a:xfrm>
              <a:off x="4092150" y="516200"/>
              <a:ext cx="1390450" cy="1389625"/>
            </a:xfrm>
            <a:custGeom>
              <a:rect b="b" l="l" r="r" t="t"/>
              <a:pathLst>
                <a:path extrusionOk="0" h="55585" w="55618">
                  <a:moveTo>
                    <a:pt x="27825" y="6100"/>
                  </a:moveTo>
                  <a:cubicBezTo>
                    <a:pt x="39764" y="6100"/>
                    <a:pt x="49485" y="15821"/>
                    <a:pt x="49485" y="27792"/>
                  </a:cubicBezTo>
                  <a:cubicBezTo>
                    <a:pt x="49485" y="39731"/>
                    <a:pt x="39764" y="49485"/>
                    <a:pt x="27825" y="49485"/>
                  </a:cubicBezTo>
                  <a:cubicBezTo>
                    <a:pt x="15854" y="49485"/>
                    <a:pt x="6133" y="39731"/>
                    <a:pt x="6133" y="27792"/>
                  </a:cubicBezTo>
                  <a:cubicBezTo>
                    <a:pt x="6133" y="15821"/>
                    <a:pt x="15854" y="6100"/>
                    <a:pt x="27825" y="6100"/>
                  </a:cubicBezTo>
                  <a:close/>
                  <a:moveTo>
                    <a:pt x="27825" y="0"/>
                  </a:moveTo>
                  <a:cubicBezTo>
                    <a:pt x="12494" y="0"/>
                    <a:pt x="0" y="12461"/>
                    <a:pt x="0" y="27792"/>
                  </a:cubicBezTo>
                  <a:cubicBezTo>
                    <a:pt x="0" y="43124"/>
                    <a:pt x="12494" y="55585"/>
                    <a:pt x="27825" y="55585"/>
                  </a:cubicBezTo>
                  <a:cubicBezTo>
                    <a:pt x="43157" y="55585"/>
                    <a:pt x="55617" y="43124"/>
                    <a:pt x="55617" y="27792"/>
                  </a:cubicBezTo>
                  <a:cubicBezTo>
                    <a:pt x="55617" y="12461"/>
                    <a:pt x="43157" y="0"/>
                    <a:pt x="2782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1"/>
            <p:cNvSpPr/>
            <p:nvPr/>
          </p:nvSpPr>
          <p:spPr>
            <a:xfrm>
              <a:off x="4365350" y="788575"/>
              <a:ext cx="844050" cy="844050"/>
            </a:xfrm>
            <a:custGeom>
              <a:rect b="b" l="l" r="r" t="t"/>
              <a:pathLst>
                <a:path extrusionOk="0" h="33762" w="33762">
                  <a:moveTo>
                    <a:pt x="16897" y="6133"/>
                  </a:moveTo>
                  <a:cubicBezTo>
                    <a:pt x="22834" y="6133"/>
                    <a:pt x="27662" y="10961"/>
                    <a:pt x="27662" y="16897"/>
                  </a:cubicBezTo>
                  <a:cubicBezTo>
                    <a:pt x="27662" y="22834"/>
                    <a:pt x="22834" y="27662"/>
                    <a:pt x="16897" y="27662"/>
                  </a:cubicBezTo>
                  <a:cubicBezTo>
                    <a:pt x="10960" y="27662"/>
                    <a:pt x="6133" y="22834"/>
                    <a:pt x="6133" y="16897"/>
                  </a:cubicBezTo>
                  <a:cubicBezTo>
                    <a:pt x="6133" y="10961"/>
                    <a:pt x="10960" y="6133"/>
                    <a:pt x="16897" y="6133"/>
                  </a:cubicBezTo>
                  <a:close/>
                  <a:moveTo>
                    <a:pt x="16897" y="0"/>
                  </a:moveTo>
                  <a:cubicBezTo>
                    <a:pt x="7568" y="0"/>
                    <a:pt x="0" y="7568"/>
                    <a:pt x="0" y="16897"/>
                  </a:cubicBezTo>
                  <a:cubicBezTo>
                    <a:pt x="0" y="26194"/>
                    <a:pt x="7568" y="33762"/>
                    <a:pt x="16897" y="33762"/>
                  </a:cubicBezTo>
                  <a:cubicBezTo>
                    <a:pt x="26194" y="33762"/>
                    <a:pt x="33762" y="26194"/>
                    <a:pt x="33762" y="16897"/>
                  </a:cubicBezTo>
                  <a:cubicBezTo>
                    <a:pt x="33762" y="7568"/>
                    <a:pt x="26194" y="0"/>
                    <a:pt x="1689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1"/>
            <p:cNvSpPr/>
            <p:nvPr/>
          </p:nvSpPr>
          <p:spPr>
            <a:xfrm>
              <a:off x="5045475" y="2511725"/>
              <a:ext cx="152500" cy="153325"/>
            </a:xfrm>
            <a:custGeom>
              <a:rect b="b" l="l" r="r" t="t"/>
              <a:pathLst>
                <a:path extrusionOk="0" h="6133" w="6100">
                  <a:moveTo>
                    <a:pt x="3066" y="0"/>
                  </a:moveTo>
                  <a:cubicBezTo>
                    <a:pt x="1370" y="0"/>
                    <a:pt x="0" y="1370"/>
                    <a:pt x="0" y="3066"/>
                  </a:cubicBezTo>
                  <a:cubicBezTo>
                    <a:pt x="0" y="4763"/>
                    <a:pt x="1370" y="6133"/>
                    <a:pt x="3066" y="6133"/>
                  </a:cubicBezTo>
                  <a:cubicBezTo>
                    <a:pt x="4730" y="6133"/>
                    <a:pt x="6100" y="4763"/>
                    <a:pt x="6100" y="3066"/>
                  </a:cubicBezTo>
                  <a:lnTo>
                    <a:pt x="6100" y="3034"/>
                  </a:lnTo>
                  <a:cubicBezTo>
                    <a:pt x="6100" y="1338"/>
                    <a:pt x="4730" y="0"/>
                    <a:pt x="306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1"/>
            <p:cNvSpPr/>
            <p:nvPr/>
          </p:nvSpPr>
          <p:spPr>
            <a:xfrm>
              <a:off x="4804900" y="2511725"/>
              <a:ext cx="153325" cy="153325"/>
            </a:xfrm>
            <a:custGeom>
              <a:rect b="b" l="l" r="r" t="t"/>
              <a:pathLst>
                <a:path extrusionOk="0" h="6133" w="6133">
                  <a:moveTo>
                    <a:pt x="3067" y="0"/>
                  </a:moveTo>
                  <a:cubicBezTo>
                    <a:pt x="1370" y="0"/>
                    <a:pt x="0" y="1370"/>
                    <a:pt x="0" y="3066"/>
                  </a:cubicBezTo>
                  <a:cubicBezTo>
                    <a:pt x="0" y="4763"/>
                    <a:pt x="1370" y="6133"/>
                    <a:pt x="3067" y="6133"/>
                  </a:cubicBezTo>
                  <a:cubicBezTo>
                    <a:pt x="4763" y="6133"/>
                    <a:pt x="6133" y="4763"/>
                    <a:pt x="6133" y="3066"/>
                  </a:cubicBezTo>
                  <a:lnTo>
                    <a:pt x="6133" y="3034"/>
                  </a:lnTo>
                  <a:cubicBezTo>
                    <a:pt x="6133" y="1338"/>
                    <a:pt x="4763" y="0"/>
                    <a:pt x="306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" name="Google Shape;756;p41"/>
          <p:cNvGrpSpPr/>
          <p:nvPr/>
        </p:nvGrpSpPr>
        <p:grpSpPr>
          <a:xfrm>
            <a:off x="5958646" y="1954944"/>
            <a:ext cx="441544" cy="423613"/>
            <a:chOff x="1190625" y="344050"/>
            <a:chExt cx="5219200" cy="5007250"/>
          </a:xfrm>
        </p:grpSpPr>
        <p:sp>
          <p:nvSpPr>
            <p:cNvPr id="757" name="Google Shape;757;p41"/>
            <p:cNvSpPr/>
            <p:nvPr/>
          </p:nvSpPr>
          <p:spPr>
            <a:xfrm>
              <a:off x="1190625" y="344050"/>
              <a:ext cx="5219200" cy="5007250"/>
            </a:xfrm>
            <a:custGeom>
              <a:rect b="b" l="l" r="r" t="t"/>
              <a:pathLst>
                <a:path extrusionOk="0" h="200290" w="208768">
                  <a:moveTo>
                    <a:pt x="158989" y="6103"/>
                  </a:moveTo>
                  <a:cubicBezTo>
                    <a:pt x="159870" y="6103"/>
                    <a:pt x="160751" y="6462"/>
                    <a:pt x="161436" y="7115"/>
                  </a:cubicBezTo>
                  <a:lnTo>
                    <a:pt x="162708" y="8420"/>
                  </a:lnTo>
                  <a:cubicBezTo>
                    <a:pt x="163311" y="9007"/>
                    <a:pt x="164094" y="9300"/>
                    <a:pt x="164877" y="9300"/>
                  </a:cubicBezTo>
                  <a:cubicBezTo>
                    <a:pt x="165660" y="9300"/>
                    <a:pt x="166443" y="9007"/>
                    <a:pt x="167046" y="8420"/>
                  </a:cubicBezTo>
                  <a:lnTo>
                    <a:pt x="168319" y="7115"/>
                  </a:lnTo>
                  <a:cubicBezTo>
                    <a:pt x="168987" y="6446"/>
                    <a:pt x="169868" y="6112"/>
                    <a:pt x="170749" y="6112"/>
                  </a:cubicBezTo>
                  <a:cubicBezTo>
                    <a:pt x="171629" y="6112"/>
                    <a:pt x="172510" y="6446"/>
                    <a:pt x="173179" y="7115"/>
                  </a:cubicBezTo>
                  <a:cubicBezTo>
                    <a:pt x="174516" y="8452"/>
                    <a:pt x="174516" y="10638"/>
                    <a:pt x="173179" y="11942"/>
                  </a:cubicBezTo>
                  <a:lnTo>
                    <a:pt x="164893" y="20261"/>
                  </a:lnTo>
                  <a:lnTo>
                    <a:pt x="156575" y="11942"/>
                  </a:lnTo>
                  <a:cubicBezTo>
                    <a:pt x="155238" y="10638"/>
                    <a:pt x="155238" y="8452"/>
                    <a:pt x="156575" y="7115"/>
                  </a:cubicBezTo>
                  <a:cubicBezTo>
                    <a:pt x="157260" y="6462"/>
                    <a:pt x="158141" y="6103"/>
                    <a:pt x="158989" y="6103"/>
                  </a:cubicBezTo>
                  <a:close/>
                  <a:moveTo>
                    <a:pt x="50985" y="76889"/>
                  </a:moveTo>
                  <a:lnTo>
                    <a:pt x="50985" y="130972"/>
                  </a:lnTo>
                  <a:lnTo>
                    <a:pt x="36795" y="130972"/>
                  </a:lnTo>
                  <a:lnTo>
                    <a:pt x="36795" y="76889"/>
                  </a:lnTo>
                  <a:close/>
                  <a:moveTo>
                    <a:pt x="91303" y="101288"/>
                  </a:moveTo>
                  <a:lnTo>
                    <a:pt x="91303" y="130972"/>
                  </a:lnTo>
                  <a:lnTo>
                    <a:pt x="77113" y="130972"/>
                  </a:lnTo>
                  <a:lnTo>
                    <a:pt x="77113" y="101288"/>
                  </a:lnTo>
                  <a:close/>
                  <a:moveTo>
                    <a:pt x="131654" y="64689"/>
                  </a:moveTo>
                  <a:lnTo>
                    <a:pt x="131654" y="130972"/>
                  </a:lnTo>
                  <a:lnTo>
                    <a:pt x="117464" y="130972"/>
                  </a:lnTo>
                  <a:lnTo>
                    <a:pt x="117464" y="64689"/>
                  </a:lnTo>
                  <a:close/>
                  <a:moveTo>
                    <a:pt x="202667" y="137072"/>
                  </a:moveTo>
                  <a:lnTo>
                    <a:pt x="202667" y="151360"/>
                  </a:lnTo>
                  <a:cubicBezTo>
                    <a:pt x="202667" y="154165"/>
                    <a:pt x="200384" y="156448"/>
                    <a:pt x="197579" y="156448"/>
                  </a:cubicBezTo>
                  <a:lnTo>
                    <a:pt x="11189" y="156448"/>
                  </a:lnTo>
                  <a:cubicBezTo>
                    <a:pt x="8383" y="156448"/>
                    <a:pt x="6133" y="154165"/>
                    <a:pt x="6133" y="151360"/>
                  </a:cubicBezTo>
                  <a:lnTo>
                    <a:pt x="6133" y="137072"/>
                  </a:lnTo>
                  <a:close/>
                  <a:moveTo>
                    <a:pt x="152172" y="188612"/>
                  </a:moveTo>
                  <a:cubicBezTo>
                    <a:pt x="153705" y="188612"/>
                    <a:pt x="154944" y="189851"/>
                    <a:pt x="154944" y="191384"/>
                  </a:cubicBezTo>
                  <a:cubicBezTo>
                    <a:pt x="154944" y="192917"/>
                    <a:pt x="153705" y="194190"/>
                    <a:pt x="152172" y="194190"/>
                  </a:cubicBezTo>
                  <a:lnTo>
                    <a:pt x="61130" y="194190"/>
                  </a:lnTo>
                  <a:cubicBezTo>
                    <a:pt x="59596" y="194190"/>
                    <a:pt x="58357" y="192917"/>
                    <a:pt x="58357" y="191384"/>
                  </a:cubicBezTo>
                  <a:cubicBezTo>
                    <a:pt x="58357" y="189851"/>
                    <a:pt x="59596" y="188612"/>
                    <a:pt x="61130" y="188612"/>
                  </a:cubicBezTo>
                  <a:close/>
                  <a:moveTo>
                    <a:pt x="158998" y="1"/>
                  </a:moveTo>
                  <a:cubicBezTo>
                    <a:pt x="156556" y="1"/>
                    <a:pt x="154118" y="928"/>
                    <a:pt x="152270" y="2776"/>
                  </a:cubicBezTo>
                  <a:cubicBezTo>
                    <a:pt x="150541" y="4505"/>
                    <a:pt x="149627" y="6756"/>
                    <a:pt x="149497" y="9007"/>
                  </a:cubicBezTo>
                  <a:lnTo>
                    <a:pt x="77603" y="9007"/>
                  </a:lnTo>
                  <a:cubicBezTo>
                    <a:pt x="75939" y="9007"/>
                    <a:pt x="74569" y="10377"/>
                    <a:pt x="74569" y="12073"/>
                  </a:cubicBezTo>
                  <a:cubicBezTo>
                    <a:pt x="74569" y="13769"/>
                    <a:pt x="75939" y="15139"/>
                    <a:pt x="77603" y="15139"/>
                  </a:cubicBezTo>
                  <a:lnTo>
                    <a:pt x="151291" y="15139"/>
                  </a:lnTo>
                  <a:cubicBezTo>
                    <a:pt x="151585" y="15531"/>
                    <a:pt x="151878" y="15922"/>
                    <a:pt x="152270" y="16281"/>
                  </a:cubicBezTo>
                  <a:lnTo>
                    <a:pt x="161273" y="25317"/>
                  </a:lnTo>
                  <a:cubicBezTo>
                    <a:pt x="162284" y="26295"/>
                    <a:pt x="163589" y="26784"/>
                    <a:pt x="164893" y="26784"/>
                  </a:cubicBezTo>
                  <a:cubicBezTo>
                    <a:pt x="166198" y="26784"/>
                    <a:pt x="167503" y="26295"/>
                    <a:pt x="168482" y="25317"/>
                  </a:cubicBezTo>
                  <a:lnTo>
                    <a:pt x="177517" y="16281"/>
                  </a:lnTo>
                  <a:cubicBezTo>
                    <a:pt x="177876" y="15922"/>
                    <a:pt x="178170" y="15531"/>
                    <a:pt x="178463" y="15107"/>
                  </a:cubicBezTo>
                  <a:lnTo>
                    <a:pt x="197579" y="15107"/>
                  </a:lnTo>
                  <a:cubicBezTo>
                    <a:pt x="200384" y="15107"/>
                    <a:pt x="202635" y="17390"/>
                    <a:pt x="202635" y="20195"/>
                  </a:cubicBezTo>
                  <a:lnTo>
                    <a:pt x="202635" y="130972"/>
                  </a:lnTo>
                  <a:lnTo>
                    <a:pt x="178104" y="130972"/>
                  </a:lnTo>
                  <a:lnTo>
                    <a:pt x="178104" y="38071"/>
                  </a:lnTo>
                  <a:cubicBezTo>
                    <a:pt x="178104" y="35266"/>
                    <a:pt x="175821" y="32982"/>
                    <a:pt x="173016" y="32982"/>
                  </a:cubicBezTo>
                  <a:lnTo>
                    <a:pt x="156771" y="32982"/>
                  </a:lnTo>
                  <a:cubicBezTo>
                    <a:pt x="153966" y="32982"/>
                    <a:pt x="151682" y="35266"/>
                    <a:pt x="151682" y="38071"/>
                  </a:cubicBezTo>
                  <a:lnTo>
                    <a:pt x="151682" y="75812"/>
                  </a:lnTo>
                  <a:cubicBezTo>
                    <a:pt x="151682" y="77508"/>
                    <a:pt x="153052" y="78878"/>
                    <a:pt x="154716" y="78878"/>
                  </a:cubicBezTo>
                  <a:cubicBezTo>
                    <a:pt x="156412" y="78878"/>
                    <a:pt x="157782" y="77508"/>
                    <a:pt x="157782" y="75812"/>
                  </a:cubicBezTo>
                  <a:lnTo>
                    <a:pt x="157782" y="39082"/>
                  </a:lnTo>
                  <a:lnTo>
                    <a:pt x="171972" y="39082"/>
                  </a:lnTo>
                  <a:lnTo>
                    <a:pt x="171972" y="130972"/>
                  </a:lnTo>
                  <a:lnTo>
                    <a:pt x="157782" y="130972"/>
                  </a:lnTo>
                  <a:lnTo>
                    <a:pt x="157782" y="89969"/>
                  </a:lnTo>
                  <a:cubicBezTo>
                    <a:pt x="157782" y="88273"/>
                    <a:pt x="156412" y="86903"/>
                    <a:pt x="154716" y="86903"/>
                  </a:cubicBezTo>
                  <a:cubicBezTo>
                    <a:pt x="153052" y="86903"/>
                    <a:pt x="151682" y="88273"/>
                    <a:pt x="151682" y="89969"/>
                  </a:cubicBezTo>
                  <a:lnTo>
                    <a:pt x="151682" y="130972"/>
                  </a:lnTo>
                  <a:lnTo>
                    <a:pt x="137754" y="130972"/>
                  </a:lnTo>
                  <a:lnTo>
                    <a:pt x="137754" y="63678"/>
                  </a:lnTo>
                  <a:cubicBezTo>
                    <a:pt x="137754" y="60872"/>
                    <a:pt x="135470" y="58589"/>
                    <a:pt x="132665" y="58589"/>
                  </a:cubicBezTo>
                  <a:lnTo>
                    <a:pt x="116420" y="58589"/>
                  </a:lnTo>
                  <a:cubicBezTo>
                    <a:pt x="113615" y="58589"/>
                    <a:pt x="111332" y="60872"/>
                    <a:pt x="111332" y="63678"/>
                  </a:cubicBezTo>
                  <a:lnTo>
                    <a:pt x="111332" y="130972"/>
                  </a:lnTo>
                  <a:lnTo>
                    <a:pt x="97436" y="130972"/>
                  </a:lnTo>
                  <a:lnTo>
                    <a:pt x="97436" y="100244"/>
                  </a:lnTo>
                  <a:cubicBezTo>
                    <a:pt x="97436" y="97439"/>
                    <a:pt x="95152" y="95156"/>
                    <a:pt x="92347" y="95156"/>
                  </a:cubicBezTo>
                  <a:lnTo>
                    <a:pt x="76102" y="95156"/>
                  </a:lnTo>
                  <a:cubicBezTo>
                    <a:pt x="73297" y="95156"/>
                    <a:pt x="71013" y="97439"/>
                    <a:pt x="71013" y="100244"/>
                  </a:cubicBezTo>
                  <a:lnTo>
                    <a:pt x="71013" y="130972"/>
                  </a:lnTo>
                  <a:lnTo>
                    <a:pt x="57085" y="130972"/>
                  </a:lnTo>
                  <a:lnTo>
                    <a:pt x="57085" y="75877"/>
                  </a:lnTo>
                  <a:cubicBezTo>
                    <a:pt x="57085" y="73072"/>
                    <a:pt x="54801" y="70789"/>
                    <a:pt x="51996" y="70789"/>
                  </a:cubicBezTo>
                  <a:lnTo>
                    <a:pt x="35751" y="70789"/>
                  </a:lnTo>
                  <a:cubicBezTo>
                    <a:pt x="32946" y="70789"/>
                    <a:pt x="30663" y="73072"/>
                    <a:pt x="30663" y="75877"/>
                  </a:cubicBezTo>
                  <a:lnTo>
                    <a:pt x="30663" y="130972"/>
                  </a:lnTo>
                  <a:lnTo>
                    <a:pt x="6133" y="130972"/>
                  </a:lnTo>
                  <a:lnTo>
                    <a:pt x="6133" y="20195"/>
                  </a:lnTo>
                  <a:cubicBezTo>
                    <a:pt x="6133" y="17390"/>
                    <a:pt x="8383" y="15139"/>
                    <a:pt x="11189" y="15139"/>
                  </a:cubicBezTo>
                  <a:lnTo>
                    <a:pt x="63478" y="15139"/>
                  </a:lnTo>
                  <a:cubicBezTo>
                    <a:pt x="65142" y="15139"/>
                    <a:pt x="66512" y="13769"/>
                    <a:pt x="66512" y="12073"/>
                  </a:cubicBezTo>
                  <a:cubicBezTo>
                    <a:pt x="66512" y="10377"/>
                    <a:pt x="65142" y="9007"/>
                    <a:pt x="63478" y="9007"/>
                  </a:cubicBezTo>
                  <a:lnTo>
                    <a:pt x="11189" y="9007"/>
                  </a:lnTo>
                  <a:cubicBezTo>
                    <a:pt x="5023" y="9007"/>
                    <a:pt x="0" y="14030"/>
                    <a:pt x="0" y="20195"/>
                  </a:cubicBezTo>
                  <a:lnTo>
                    <a:pt x="0" y="151360"/>
                  </a:lnTo>
                  <a:cubicBezTo>
                    <a:pt x="0" y="157525"/>
                    <a:pt x="5023" y="162548"/>
                    <a:pt x="11189" y="162548"/>
                  </a:cubicBezTo>
                  <a:lnTo>
                    <a:pt x="75026" y="162548"/>
                  </a:lnTo>
                  <a:lnTo>
                    <a:pt x="74634" y="164375"/>
                  </a:lnTo>
                  <a:cubicBezTo>
                    <a:pt x="74275" y="166039"/>
                    <a:pt x="75352" y="167670"/>
                    <a:pt x="77016" y="167996"/>
                  </a:cubicBezTo>
                  <a:cubicBezTo>
                    <a:pt x="77211" y="168061"/>
                    <a:pt x="77407" y="168061"/>
                    <a:pt x="77635" y="168061"/>
                  </a:cubicBezTo>
                  <a:cubicBezTo>
                    <a:pt x="79038" y="168061"/>
                    <a:pt x="80310" y="167083"/>
                    <a:pt x="80604" y="165615"/>
                  </a:cubicBezTo>
                  <a:lnTo>
                    <a:pt x="81256" y="162548"/>
                  </a:lnTo>
                  <a:lnTo>
                    <a:pt x="132045" y="162548"/>
                  </a:lnTo>
                  <a:lnTo>
                    <a:pt x="136155" y="182512"/>
                  </a:lnTo>
                  <a:lnTo>
                    <a:pt x="77113" y="182512"/>
                  </a:lnTo>
                  <a:lnTo>
                    <a:pt x="77766" y="179511"/>
                  </a:lnTo>
                  <a:cubicBezTo>
                    <a:pt x="78092" y="177847"/>
                    <a:pt x="77016" y="176216"/>
                    <a:pt x="75385" y="175890"/>
                  </a:cubicBezTo>
                  <a:cubicBezTo>
                    <a:pt x="75168" y="175843"/>
                    <a:pt x="74953" y="175821"/>
                    <a:pt x="74740" y="175821"/>
                  </a:cubicBezTo>
                  <a:cubicBezTo>
                    <a:pt x="73319" y="175821"/>
                    <a:pt x="72047" y="176824"/>
                    <a:pt x="71764" y="178271"/>
                  </a:cubicBezTo>
                  <a:lnTo>
                    <a:pt x="70883" y="182512"/>
                  </a:lnTo>
                  <a:lnTo>
                    <a:pt x="61130" y="182512"/>
                  </a:lnTo>
                  <a:cubicBezTo>
                    <a:pt x="56237" y="182512"/>
                    <a:pt x="52224" y="186491"/>
                    <a:pt x="52224" y="191384"/>
                  </a:cubicBezTo>
                  <a:cubicBezTo>
                    <a:pt x="52224" y="196310"/>
                    <a:pt x="56237" y="200290"/>
                    <a:pt x="61130" y="200290"/>
                  </a:cubicBezTo>
                  <a:lnTo>
                    <a:pt x="152172" y="200290"/>
                  </a:lnTo>
                  <a:cubicBezTo>
                    <a:pt x="157065" y="200290"/>
                    <a:pt x="161044" y="196310"/>
                    <a:pt x="161044" y="191384"/>
                  </a:cubicBezTo>
                  <a:cubicBezTo>
                    <a:pt x="161044" y="186491"/>
                    <a:pt x="157065" y="182512"/>
                    <a:pt x="152172" y="182512"/>
                  </a:cubicBezTo>
                  <a:lnTo>
                    <a:pt x="142386" y="182512"/>
                  </a:lnTo>
                  <a:lnTo>
                    <a:pt x="138276" y="162548"/>
                  </a:lnTo>
                  <a:lnTo>
                    <a:pt x="197579" y="162548"/>
                  </a:lnTo>
                  <a:cubicBezTo>
                    <a:pt x="203744" y="162548"/>
                    <a:pt x="208767" y="157525"/>
                    <a:pt x="208767" y="151360"/>
                  </a:cubicBezTo>
                  <a:lnTo>
                    <a:pt x="208767" y="20195"/>
                  </a:lnTo>
                  <a:cubicBezTo>
                    <a:pt x="208767" y="14030"/>
                    <a:pt x="203744" y="9007"/>
                    <a:pt x="197579" y="9007"/>
                  </a:cubicBezTo>
                  <a:lnTo>
                    <a:pt x="180257" y="9007"/>
                  </a:lnTo>
                  <a:cubicBezTo>
                    <a:pt x="180127" y="6756"/>
                    <a:pt x="179214" y="4505"/>
                    <a:pt x="177517" y="2776"/>
                  </a:cubicBezTo>
                  <a:cubicBezTo>
                    <a:pt x="175651" y="928"/>
                    <a:pt x="173205" y="1"/>
                    <a:pt x="170764" y="1"/>
                  </a:cubicBezTo>
                  <a:cubicBezTo>
                    <a:pt x="168683" y="1"/>
                    <a:pt x="166605" y="675"/>
                    <a:pt x="164893" y="2026"/>
                  </a:cubicBezTo>
                  <a:cubicBezTo>
                    <a:pt x="163167" y="675"/>
                    <a:pt x="161081" y="1"/>
                    <a:pt x="15899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1"/>
            <p:cNvSpPr/>
            <p:nvPr/>
          </p:nvSpPr>
          <p:spPr>
            <a:xfrm>
              <a:off x="1878900" y="1289225"/>
              <a:ext cx="817150" cy="669600"/>
            </a:xfrm>
            <a:custGeom>
              <a:rect b="b" l="l" r="r" t="t"/>
              <a:pathLst>
                <a:path extrusionOk="0" h="26784" w="32686">
                  <a:moveTo>
                    <a:pt x="10471" y="6103"/>
                  </a:moveTo>
                  <a:cubicBezTo>
                    <a:pt x="11352" y="6103"/>
                    <a:pt x="12233" y="6429"/>
                    <a:pt x="12918" y="7114"/>
                  </a:cubicBezTo>
                  <a:lnTo>
                    <a:pt x="14190" y="8386"/>
                  </a:lnTo>
                  <a:cubicBezTo>
                    <a:pt x="14777" y="8973"/>
                    <a:pt x="15560" y="9300"/>
                    <a:pt x="16343" y="9300"/>
                  </a:cubicBezTo>
                  <a:cubicBezTo>
                    <a:pt x="17158" y="9300"/>
                    <a:pt x="17941" y="8973"/>
                    <a:pt x="18528" y="8386"/>
                  </a:cubicBezTo>
                  <a:lnTo>
                    <a:pt x="19800" y="7114"/>
                  </a:lnTo>
                  <a:cubicBezTo>
                    <a:pt x="20469" y="6445"/>
                    <a:pt x="21350" y="6111"/>
                    <a:pt x="22231" y="6111"/>
                  </a:cubicBezTo>
                  <a:cubicBezTo>
                    <a:pt x="23111" y="6111"/>
                    <a:pt x="23992" y="6445"/>
                    <a:pt x="24661" y="7114"/>
                  </a:cubicBezTo>
                  <a:cubicBezTo>
                    <a:pt x="25998" y="8452"/>
                    <a:pt x="25998" y="10604"/>
                    <a:pt x="24661" y="11942"/>
                  </a:cubicBezTo>
                  <a:lnTo>
                    <a:pt x="16343" y="20260"/>
                  </a:lnTo>
                  <a:lnTo>
                    <a:pt x="8057" y="11942"/>
                  </a:lnTo>
                  <a:cubicBezTo>
                    <a:pt x="7405" y="11289"/>
                    <a:pt x="7046" y="10441"/>
                    <a:pt x="7046" y="9528"/>
                  </a:cubicBezTo>
                  <a:cubicBezTo>
                    <a:pt x="7046" y="8615"/>
                    <a:pt x="7405" y="7767"/>
                    <a:pt x="8057" y="7114"/>
                  </a:cubicBezTo>
                  <a:cubicBezTo>
                    <a:pt x="8742" y="6429"/>
                    <a:pt x="9590" y="6103"/>
                    <a:pt x="10471" y="6103"/>
                  </a:cubicBezTo>
                  <a:close/>
                  <a:moveTo>
                    <a:pt x="10472" y="0"/>
                  </a:moveTo>
                  <a:cubicBezTo>
                    <a:pt x="8031" y="0"/>
                    <a:pt x="5585" y="927"/>
                    <a:pt x="3719" y="2776"/>
                  </a:cubicBezTo>
                  <a:cubicBezTo>
                    <a:pt x="0" y="6494"/>
                    <a:pt x="0" y="12562"/>
                    <a:pt x="3719" y="16280"/>
                  </a:cubicBezTo>
                  <a:lnTo>
                    <a:pt x="12755" y="25283"/>
                  </a:lnTo>
                  <a:cubicBezTo>
                    <a:pt x="13733" y="26262"/>
                    <a:pt x="15005" y="26784"/>
                    <a:pt x="16343" y="26784"/>
                  </a:cubicBezTo>
                  <a:cubicBezTo>
                    <a:pt x="17713" y="26784"/>
                    <a:pt x="18985" y="26262"/>
                    <a:pt x="19964" y="25283"/>
                  </a:cubicBezTo>
                  <a:lnTo>
                    <a:pt x="28967" y="16280"/>
                  </a:lnTo>
                  <a:cubicBezTo>
                    <a:pt x="32685" y="12562"/>
                    <a:pt x="32685" y="6494"/>
                    <a:pt x="28967" y="2776"/>
                  </a:cubicBezTo>
                  <a:cubicBezTo>
                    <a:pt x="27118" y="927"/>
                    <a:pt x="24680" y="0"/>
                    <a:pt x="22238" y="0"/>
                  </a:cubicBezTo>
                  <a:cubicBezTo>
                    <a:pt x="20155" y="0"/>
                    <a:pt x="18069" y="674"/>
                    <a:pt x="16343" y="2025"/>
                  </a:cubicBezTo>
                  <a:cubicBezTo>
                    <a:pt x="14631" y="674"/>
                    <a:pt x="12553" y="0"/>
                    <a:pt x="1047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1"/>
            <p:cNvSpPr/>
            <p:nvPr/>
          </p:nvSpPr>
          <p:spPr>
            <a:xfrm>
              <a:off x="2887650" y="1898475"/>
              <a:ext cx="817175" cy="670350"/>
            </a:xfrm>
            <a:custGeom>
              <a:rect b="b" l="l" r="r" t="t"/>
              <a:pathLst>
                <a:path extrusionOk="0" h="26814" w="32687">
                  <a:moveTo>
                    <a:pt x="22215" y="6108"/>
                  </a:moveTo>
                  <a:cubicBezTo>
                    <a:pt x="23088" y="6108"/>
                    <a:pt x="23960" y="6442"/>
                    <a:pt x="24629" y="7111"/>
                  </a:cubicBezTo>
                  <a:cubicBezTo>
                    <a:pt x="25281" y="7764"/>
                    <a:pt x="25640" y="8644"/>
                    <a:pt x="25640" y="9558"/>
                  </a:cubicBezTo>
                  <a:cubicBezTo>
                    <a:pt x="25640" y="10471"/>
                    <a:pt x="25281" y="11319"/>
                    <a:pt x="24629" y="11972"/>
                  </a:cubicBezTo>
                  <a:lnTo>
                    <a:pt x="16343" y="20257"/>
                  </a:lnTo>
                  <a:lnTo>
                    <a:pt x="8025" y="11972"/>
                  </a:lnTo>
                  <a:cubicBezTo>
                    <a:pt x="6688" y="10634"/>
                    <a:pt x="6688" y="8449"/>
                    <a:pt x="8025" y="7111"/>
                  </a:cubicBezTo>
                  <a:cubicBezTo>
                    <a:pt x="8710" y="6459"/>
                    <a:pt x="9591" y="6133"/>
                    <a:pt x="10472" y="6133"/>
                  </a:cubicBezTo>
                  <a:cubicBezTo>
                    <a:pt x="11353" y="6133"/>
                    <a:pt x="12201" y="6459"/>
                    <a:pt x="12886" y="7111"/>
                  </a:cubicBezTo>
                  <a:lnTo>
                    <a:pt x="14158" y="8416"/>
                  </a:lnTo>
                  <a:cubicBezTo>
                    <a:pt x="14745" y="9003"/>
                    <a:pt x="15528" y="9297"/>
                    <a:pt x="16343" y="9297"/>
                  </a:cubicBezTo>
                  <a:cubicBezTo>
                    <a:pt x="17159" y="9297"/>
                    <a:pt x="17909" y="9003"/>
                    <a:pt x="18496" y="8416"/>
                  </a:cubicBezTo>
                  <a:lnTo>
                    <a:pt x="19801" y="7111"/>
                  </a:lnTo>
                  <a:cubicBezTo>
                    <a:pt x="20470" y="6442"/>
                    <a:pt x="21342" y="6108"/>
                    <a:pt x="22215" y="6108"/>
                  </a:cubicBezTo>
                  <a:close/>
                  <a:moveTo>
                    <a:pt x="10463" y="0"/>
                  </a:moveTo>
                  <a:cubicBezTo>
                    <a:pt x="8016" y="0"/>
                    <a:pt x="5572" y="935"/>
                    <a:pt x="3720" y="2805"/>
                  </a:cubicBezTo>
                  <a:cubicBezTo>
                    <a:pt x="1" y="6524"/>
                    <a:pt x="1" y="12559"/>
                    <a:pt x="3720" y="16277"/>
                  </a:cubicBezTo>
                  <a:lnTo>
                    <a:pt x="12723" y="25313"/>
                  </a:lnTo>
                  <a:cubicBezTo>
                    <a:pt x="13734" y="26292"/>
                    <a:pt x="15039" y="26814"/>
                    <a:pt x="16343" y="26814"/>
                  </a:cubicBezTo>
                  <a:cubicBezTo>
                    <a:pt x="17648" y="26814"/>
                    <a:pt x="18953" y="26292"/>
                    <a:pt x="19932" y="25313"/>
                  </a:cubicBezTo>
                  <a:lnTo>
                    <a:pt x="28967" y="16277"/>
                  </a:lnTo>
                  <a:cubicBezTo>
                    <a:pt x="32686" y="12559"/>
                    <a:pt x="32686" y="6524"/>
                    <a:pt x="28967" y="2805"/>
                  </a:cubicBezTo>
                  <a:cubicBezTo>
                    <a:pt x="27097" y="935"/>
                    <a:pt x="24645" y="0"/>
                    <a:pt x="22200" y="0"/>
                  </a:cubicBezTo>
                  <a:cubicBezTo>
                    <a:pt x="20123" y="0"/>
                    <a:pt x="18051" y="674"/>
                    <a:pt x="16343" y="2022"/>
                  </a:cubicBezTo>
                  <a:cubicBezTo>
                    <a:pt x="14621" y="674"/>
                    <a:pt x="12541" y="0"/>
                    <a:pt x="1046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1"/>
            <p:cNvSpPr/>
            <p:nvPr/>
          </p:nvSpPr>
          <p:spPr>
            <a:xfrm>
              <a:off x="3895625" y="984225"/>
              <a:ext cx="817150" cy="669625"/>
            </a:xfrm>
            <a:custGeom>
              <a:rect b="b" l="l" r="r" t="t"/>
              <a:pathLst>
                <a:path extrusionOk="0" h="26785" w="32686">
                  <a:moveTo>
                    <a:pt x="10471" y="6103"/>
                  </a:moveTo>
                  <a:cubicBezTo>
                    <a:pt x="11352" y="6103"/>
                    <a:pt x="12233" y="6462"/>
                    <a:pt x="12885" y="7114"/>
                  </a:cubicBezTo>
                  <a:lnTo>
                    <a:pt x="14190" y="8419"/>
                  </a:lnTo>
                  <a:cubicBezTo>
                    <a:pt x="14744" y="8974"/>
                    <a:pt x="15527" y="9300"/>
                    <a:pt x="16343" y="9300"/>
                  </a:cubicBezTo>
                  <a:cubicBezTo>
                    <a:pt x="17158" y="9300"/>
                    <a:pt x="17941" y="8974"/>
                    <a:pt x="18496" y="8419"/>
                  </a:cubicBezTo>
                  <a:lnTo>
                    <a:pt x="19800" y="7114"/>
                  </a:lnTo>
                  <a:cubicBezTo>
                    <a:pt x="20469" y="6446"/>
                    <a:pt x="21350" y="6111"/>
                    <a:pt x="22231" y="6111"/>
                  </a:cubicBezTo>
                  <a:cubicBezTo>
                    <a:pt x="23111" y="6111"/>
                    <a:pt x="23992" y="6446"/>
                    <a:pt x="24661" y="7114"/>
                  </a:cubicBezTo>
                  <a:cubicBezTo>
                    <a:pt x="25966" y="8452"/>
                    <a:pt x="25966" y="10637"/>
                    <a:pt x="24661" y="11942"/>
                  </a:cubicBezTo>
                  <a:lnTo>
                    <a:pt x="16343" y="20260"/>
                  </a:lnTo>
                  <a:lnTo>
                    <a:pt x="8057" y="11942"/>
                  </a:lnTo>
                  <a:cubicBezTo>
                    <a:pt x="6720" y="10637"/>
                    <a:pt x="6720" y="8452"/>
                    <a:pt x="8057" y="7114"/>
                  </a:cubicBezTo>
                  <a:cubicBezTo>
                    <a:pt x="8710" y="6462"/>
                    <a:pt x="9590" y="6103"/>
                    <a:pt x="10471" y="6103"/>
                  </a:cubicBezTo>
                  <a:close/>
                  <a:moveTo>
                    <a:pt x="10459" y="0"/>
                  </a:moveTo>
                  <a:cubicBezTo>
                    <a:pt x="8021" y="0"/>
                    <a:pt x="5585" y="927"/>
                    <a:pt x="3719" y="2776"/>
                  </a:cubicBezTo>
                  <a:cubicBezTo>
                    <a:pt x="0" y="6495"/>
                    <a:pt x="0" y="12562"/>
                    <a:pt x="3719" y="16280"/>
                  </a:cubicBezTo>
                  <a:lnTo>
                    <a:pt x="12754" y="25316"/>
                  </a:lnTo>
                  <a:cubicBezTo>
                    <a:pt x="13733" y="26295"/>
                    <a:pt x="15038" y="26784"/>
                    <a:pt x="16343" y="26784"/>
                  </a:cubicBezTo>
                  <a:cubicBezTo>
                    <a:pt x="17647" y="26784"/>
                    <a:pt x="18952" y="26295"/>
                    <a:pt x="19963" y="25316"/>
                  </a:cubicBezTo>
                  <a:lnTo>
                    <a:pt x="28967" y="16280"/>
                  </a:lnTo>
                  <a:cubicBezTo>
                    <a:pt x="32685" y="12562"/>
                    <a:pt x="32685" y="6495"/>
                    <a:pt x="28967" y="2776"/>
                  </a:cubicBezTo>
                  <a:cubicBezTo>
                    <a:pt x="27118" y="927"/>
                    <a:pt x="24680" y="0"/>
                    <a:pt x="22238" y="0"/>
                  </a:cubicBezTo>
                  <a:cubicBezTo>
                    <a:pt x="20155" y="0"/>
                    <a:pt x="18069" y="674"/>
                    <a:pt x="16343" y="2026"/>
                  </a:cubicBezTo>
                  <a:cubicBezTo>
                    <a:pt x="14616" y="674"/>
                    <a:pt x="12537" y="0"/>
                    <a:pt x="1045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" name="Google Shape;761;p41"/>
          <p:cNvGrpSpPr/>
          <p:nvPr/>
        </p:nvGrpSpPr>
        <p:grpSpPr>
          <a:xfrm>
            <a:off x="2805395" y="1945979"/>
            <a:ext cx="278175" cy="441544"/>
            <a:chOff x="2156150" y="238125"/>
            <a:chExt cx="3288125" cy="5219200"/>
          </a:xfrm>
        </p:grpSpPr>
        <p:sp>
          <p:nvSpPr>
            <p:cNvPr id="762" name="Google Shape;762;p41"/>
            <p:cNvSpPr/>
            <p:nvPr/>
          </p:nvSpPr>
          <p:spPr>
            <a:xfrm>
              <a:off x="2156150" y="238125"/>
              <a:ext cx="3288125" cy="3341925"/>
            </a:xfrm>
            <a:custGeom>
              <a:rect b="b" l="l" r="r" t="t"/>
              <a:pathLst>
                <a:path extrusionOk="0" h="133677" w="131525">
                  <a:moveTo>
                    <a:pt x="105167" y="6100"/>
                  </a:moveTo>
                  <a:cubicBezTo>
                    <a:pt x="110223" y="6100"/>
                    <a:pt x="114301" y="10210"/>
                    <a:pt x="114301" y="15233"/>
                  </a:cubicBezTo>
                  <a:lnTo>
                    <a:pt x="114301" y="22671"/>
                  </a:lnTo>
                  <a:lnTo>
                    <a:pt x="6133" y="22671"/>
                  </a:lnTo>
                  <a:lnTo>
                    <a:pt x="6133" y="15233"/>
                  </a:lnTo>
                  <a:cubicBezTo>
                    <a:pt x="6133" y="10210"/>
                    <a:pt x="10244" y="6100"/>
                    <a:pt x="15267" y="6100"/>
                  </a:cubicBezTo>
                  <a:close/>
                  <a:moveTo>
                    <a:pt x="124380" y="28803"/>
                  </a:moveTo>
                  <a:cubicBezTo>
                    <a:pt x="124935" y="28803"/>
                    <a:pt x="125392" y="29260"/>
                    <a:pt x="125392" y="29815"/>
                  </a:cubicBezTo>
                  <a:lnTo>
                    <a:pt x="125392" y="54018"/>
                  </a:lnTo>
                  <a:cubicBezTo>
                    <a:pt x="125392" y="54573"/>
                    <a:pt x="124935" y="55062"/>
                    <a:pt x="124380" y="55062"/>
                  </a:cubicBezTo>
                  <a:lnTo>
                    <a:pt x="120433" y="55062"/>
                  </a:lnTo>
                  <a:lnTo>
                    <a:pt x="120433" y="28803"/>
                  </a:lnTo>
                  <a:close/>
                  <a:moveTo>
                    <a:pt x="124380" y="73232"/>
                  </a:moveTo>
                  <a:cubicBezTo>
                    <a:pt x="124935" y="73232"/>
                    <a:pt x="125392" y="73688"/>
                    <a:pt x="125392" y="74243"/>
                  </a:cubicBezTo>
                  <a:lnTo>
                    <a:pt x="125392" y="82561"/>
                  </a:lnTo>
                  <a:cubicBezTo>
                    <a:pt x="125392" y="83115"/>
                    <a:pt x="124935" y="83572"/>
                    <a:pt x="124380" y="83572"/>
                  </a:cubicBezTo>
                  <a:lnTo>
                    <a:pt x="120433" y="83572"/>
                  </a:lnTo>
                  <a:lnTo>
                    <a:pt x="120433" y="73232"/>
                  </a:lnTo>
                  <a:close/>
                  <a:moveTo>
                    <a:pt x="15267" y="0"/>
                  </a:moveTo>
                  <a:cubicBezTo>
                    <a:pt x="6851" y="0"/>
                    <a:pt x="1" y="6850"/>
                    <a:pt x="1" y="15266"/>
                  </a:cubicBezTo>
                  <a:lnTo>
                    <a:pt x="1" y="40644"/>
                  </a:lnTo>
                  <a:cubicBezTo>
                    <a:pt x="1" y="42308"/>
                    <a:pt x="1371" y="43678"/>
                    <a:pt x="3067" y="43678"/>
                  </a:cubicBezTo>
                  <a:cubicBezTo>
                    <a:pt x="4763" y="43678"/>
                    <a:pt x="6133" y="42308"/>
                    <a:pt x="6133" y="40644"/>
                  </a:cubicBezTo>
                  <a:lnTo>
                    <a:pt x="6133" y="28803"/>
                  </a:lnTo>
                  <a:lnTo>
                    <a:pt x="114301" y="28803"/>
                  </a:lnTo>
                  <a:lnTo>
                    <a:pt x="114301" y="130610"/>
                  </a:lnTo>
                  <a:cubicBezTo>
                    <a:pt x="114301" y="132306"/>
                    <a:pt x="115671" y="133676"/>
                    <a:pt x="117367" y="133676"/>
                  </a:cubicBezTo>
                  <a:cubicBezTo>
                    <a:pt x="119063" y="133676"/>
                    <a:pt x="120433" y="132306"/>
                    <a:pt x="120433" y="130610"/>
                  </a:cubicBezTo>
                  <a:lnTo>
                    <a:pt x="120433" y="89705"/>
                  </a:lnTo>
                  <a:lnTo>
                    <a:pt x="124380" y="89705"/>
                  </a:lnTo>
                  <a:cubicBezTo>
                    <a:pt x="128295" y="89705"/>
                    <a:pt x="131524" y="86508"/>
                    <a:pt x="131524" y="82561"/>
                  </a:cubicBezTo>
                  <a:lnTo>
                    <a:pt x="131524" y="74243"/>
                  </a:lnTo>
                  <a:cubicBezTo>
                    <a:pt x="131524" y="70328"/>
                    <a:pt x="128295" y="67132"/>
                    <a:pt x="124380" y="67132"/>
                  </a:cubicBezTo>
                  <a:lnTo>
                    <a:pt x="120433" y="67132"/>
                  </a:lnTo>
                  <a:lnTo>
                    <a:pt x="120433" y="61162"/>
                  </a:lnTo>
                  <a:lnTo>
                    <a:pt x="124380" y="61162"/>
                  </a:lnTo>
                  <a:cubicBezTo>
                    <a:pt x="128295" y="61162"/>
                    <a:pt x="131524" y="57966"/>
                    <a:pt x="131524" y="54018"/>
                  </a:cubicBezTo>
                  <a:lnTo>
                    <a:pt x="131524" y="29815"/>
                  </a:lnTo>
                  <a:cubicBezTo>
                    <a:pt x="131524" y="25868"/>
                    <a:pt x="128295" y="22671"/>
                    <a:pt x="124380" y="22671"/>
                  </a:cubicBezTo>
                  <a:lnTo>
                    <a:pt x="120433" y="22671"/>
                  </a:lnTo>
                  <a:lnTo>
                    <a:pt x="120433" y="15266"/>
                  </a:lnTo>
                  <a:cubicBezTo>
                    <a:pt x="120433" y="6850"/>
                    <a:pt x="113583" y="0"/>
                    <a:pt x="10516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1"/>
            <p:cNvSpPr/>
            <p:nvPr/>
          </p:nvSpPr>
          <p:spPr>
            <a:xfrm>
              <a:off x="2156150" y="1531500"/>
              <a:ext cx="3010850" cy="3925825"/>
            </a:xfrm>
            <a:custGeom>
              <a:rect b="b" l="l" r="r" t="t"/>
              <a:pathLst>
                <a:path extrusionOk="0" h="157033" w="120434">
                  <a:moveTo>
                    <a:pt x="3067" y="0"/>
                  </a:moveTo>
                  <a:cubicBezTo>
                    <a:pt x="1371" y="0"/>
                    <a:pt x="1" y="1370"/>
                    <a:pt x="1" y="3034"/>
                  </a:cubicBezTo>
                  <a:lnTo>
                    <a:pt x="1" y="141799"/>
                  </a:lnTo>
                  <a:cubicBezTo>
                    <a:pt x="1" y="150182"/>
                    <a:pt x="6851" y="157032"/>
                    <a:pt x="15267" y="157032"/>
                  </a:cubicBezTo>
                  <a:lnTo>
                    <a:pt x="81387" y="157032"/>
                  </a:lnTo>
                  <a:cubicBezTo>
                    <a:pt x="83084" y="157032"/>
                    <a:pt x="84454" y="155662"/>
                    <a:pt x="84454" y="153966"/>
                  </a:cubicBezTo>
                  <a:cubicBezTo>
                    <a:pt x="84454" y="152270"/>
                    <a:pt x="83084" y="150932"/>
                    <a:pt x="81387" y="150932"/>
                  </a:cubicBezTo>
                  <a:lnTo>
                    <a:pt x="15267" y="150932"/>
                  </a:lnTo>
                  <a:cubicBezTo>
                    <a:pt x="10244" y="150932"/>
                    <a:pt x="6133" y="146822"/>
                    <a:pt x="6133" y="141799"/>
                  </a:cubicBezTo>
                  <a:lnTo>
                    <a:pt x="6133" y="118214"/>
                  </a:lnTo>
                  <a:lnTo>
                    <a:pt x="114301" y="118214"/>
                  </a:lnTo>
                  <a:lnTo>
                    <a:pt x="114301" y="141799"/>
                  </a:lnTo>
                  <a:cubicBezTo>
                    <a:pt x="114301" y="146822"/>
                    <a:pt x="110223" y="150932"/>
                    <a:pt x="105167" y="150932"/>
                  </a:cubicBezTo>
                  <a:lnTo>
                    <a:pt x="95545" y="150932"/>
                  </a:lnTo>
                  <a:cubicBezTo>
                    <a:pt x="93848" y="150932"/>
                    <a:pt x="92478" y="152270"/>
                    <a:pt x="92478" y="153966"/>
                  </a:cubicBezTo>
                  <a:cubicBezTo>
                    <a:pt x="92478" y="155662"/>
                    <a:pt x="93848" y="157032"/>
                    <a:pt x="95545" y="157032"/>
                  </a:cubicBezTo>
                  <a:lnTo>
                    <a:pt x="105167" y="157032"/>
                  </a:lnTo>
                  <a:cubicBezTo>
                    <a:pt x="113583" y="157032"/>
                    <a:pt x="120433" y="150182"/>
                    <a:pt x="120433" y="141799"/>
                  </a:cubicBezTo>
                  <a:lnTo>
                    <a:pt x="120433" y="93032"/>
                  </a:lnTo>
                  <a:cubicBezTo>
                    <a:pt x="120433" y="91336"/>
                    <a:pt x="119063" y="89966"/>
                    <a:pt x="117367" y="89966"/>
                  </a:cubicBezTo>
                  <a:cubicBezTo>
                    <a:pt x="115671" y="89966"/>
                    <a:pt x="114301" y="91336"/>
                    <a:pt x="114301" y="93032"/>
                  </a:cubicBezTo>
                  <a:lnTo>
                    <a:pt x="114301" y="112082"/>
                  </a:lnTo>
                  <a:lnTo>
                    <a:pt x="6133" y="112082"/>
                  </a:lnTo>
                  <a:lnTo>
                    <a:pt x="6133" y="3034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1"/>
            <p:cNvSpPr/>
            <p:nvPr/>
          </p:nvSpPr>
          <p:spPr>
            <a:xfrm>
              <a:off x="3217925" y="4636900"/>
              <a:ext cx="887300" cy="493400"/>
            </a:xfrm>
            <a:custGeom>
              <a:rect b="b" l="l" r="r" t="t"/>
              <a:pathLst>
                <a:path extrusionOk="0" h="19736" w="35492">
                  <a:moveTo>
                    <a:pt x="25608" y="6100"/>
                  </a:moveTo>
                  <a:cubicBezTo>
                    <a:pt x="27695" y="6100"/>
                    <a:pt x="29359" y="7797"/>
                    <a:pt x="29359" y="9852"/>
                  </a:cubicBezTo>
                  <a:cubicBezTo>
                    <a:pt x="29359" y="11939"/>
                    <a:pt x="27695" y="13636"/>
                    <a:pt x="25608" y="13636"/>
                  </a:cubicBezTo>
                  <a:lnTo>
                    <a:pt x="9885" y="13636"/>
                  </a:lnTo>
                  <a:cubicBezTo>
                    <a:pt x="7830" y="13636"/>
                    <a:pt x="6134" y="11939"/>
                    <a:pt x="6134" y="9852"/>
                  </a:cubicBezTo>
                  <a:cubicBezTo>
                    <a:pt x="6134" y="7797"/>
                    <a:pt x="7830" y="6100"/>
                    <a:pt x="9885" y="6100"/>
                  </a:cubicBezTo>
                  <a:close/>
                  <a:moveTo>
                    <a:pt x="9885" y="1"/>
                  </a:moveTo>
                  <a:cubicBezTo>
                    <a:pt x="4437" y="1"/>
                    <a:pt x="1" y="4437"/>
                    <a:pt x="1" y="9852"/>
                  </a:cubicBezTo>
                  <a:cubicBezTo>
                    <a:pt x="1" y="15299"/>
                    <a:pt x="4437" y="19736"/>
                    <a:pt x="9885" y="19736"/>
                  </a:cubicBezTo>
                  <a:lnTo>
                    <a:pt x="25608" y="19736"/>
                  </a:lnTo>
                  <a:cubicBezTo>
                    <a:pt x="31055" y="19736"/>
                    <a:pt x="35491" y="15299"/>
                    <a:pt x="35491" y="9852"/>
                  </a:cubicBezTo>
                  <a:cubicBezTo>
                    <a:pt x="35491" y="4437"/>
                    <a:pt x="31055" y="1"/>
                    <a:pt x="2560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1"/>
            <p:cNvSpPr/>
            <p:nvPr/>
          </p:nvSpPr>
          <p:spPr>
            <a:xfrm>
              <a:off x="3355750" y="513750"/>
              <a:ext cx="612475" cy="152525"/>
            </a:xfrm>
            <a:custGeom>
              <a:rect b="b" l="l" r="r" t="t"/>
              <a:pathLst>
                <a:path extrusionOk="0" h="6101" w="24499">
                  <a:moveTo>
                    <a:pt x="3034" y="1"/>
                  </a:moveTo>
                  <a:cubicBezTo>
                    <a:pt x="1371" y="1"/>
                    <a:pt x="1" y="1338"/>
                    <a:pt x="1" y="3034"/>
                  </a:cubicBezTo>
                  <a:cubicBezTo>
                    <a:pt x="1" y="4730"/>
                    <a:pt x="1371" y="6100"/>
                    <a:pt x="3034" y="6100"/>
                  </a:cubicBezTo>
                  <a:lnTo>
                    <a:pt x="21432" y="6100"/>
                  </a:lnTo>
                  <a:cubicBezTo>
                    <a:pt x="23128" y="6100"/>
                    <a:pt x="24498" y="4730"/>
                    <a:pt x="24498" y="3034"/>
                  </a:cubicBezTo>
                  <a:cubicBezTo>
                    <a:pt x="24498" y="1338"/>
                    <a:pt x="23128" y="1"/>
                    <a:pt x="2143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1"/>
            <p:cNvSpPr/>
            <p:nvPr/>
          </p:nvSpPr>
          <p:spPr>
            <a:xfrm>
              <a:off x="3157600" y="3708875"/>
              <a:ext cx="1007975" cy="153325"/>
            </a:xfrm>
            <a:custGeom>
              <a:rect b="b" l="l" r="r" t="t"/>
              <a:pathLst>
                <a:path extrusionOk="0" h="6133" w="40319">
                  <a:moveTo>
                    <a:pt x="3066" y="0"/>
                  </a:moveTo>
                  <a:cubicBezTo>
                    <a:pt x="1370" y="0"/>
                    <a:pt x="0" y="1370"/>
                    <a:pt x="0" y="3066"/>
                  </a:cubicBezTo>
                  <a:cubicBezTo>
                    <a:pt x="0" y="4763"/>
                    <a:pt x="1370" y="6133"/>
                    <a:pt x="3066" y="6133"/>
                  </a:cubicBezTo>
                  <a:lnTo>
                    <a:pt x="37252" y="6133"/>
                  </a:lnTo>
                  <a:cubicBezTo>
                    <a:pt x="38948" y="6133"/>
                    <a:pt x="40318" y="4763"/>
                    <a:pt x="40318" y="3066"/>
                  </a:cubicBezTo>
                  <a:cubicBezTo>
                    <a:pt x="40318" y="1370"/>
                    <a:pt x="38948" y="0"/>
                    <a:pt x="3725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1"/>
            <p:cNvSpPr/>
            <p:nvPr/>
          </p:nvSpPr>
          <p:spPr>
            <a:xfrm>
              <a:off x="3319875" y="2129250"/>
              <a:ext cx="700525" cy="485250"/>
            </a:xfrm>
            <a:custGeom>
              <a:rect b="b" l="l" r="r" t="t"/>
              <a:pathLst>
                <a:path extrusionOk="0" h="19410" w="28021">
                  <a:moveTo>
                    <a:pt x="20779" y="6133"/>
                  </a:moveTo>
                  <a:lnTo>
                    <a:pt x="18790" y="13309"/>
                  </a:lnTo>
                  <a:lnTo>
                    <a:pt x="7242" y="13309"/>
                  </a:lnTo>
                  <a:lnTo>
                    <a:pt x="9232" y="6133"/>
                  </a:lnTo>
                  <a:close/>
                  <a:moveTo>
                    <a:pt x="6916" y="0"/>
                  </a:moveTo>
                  <a:cubicBezTo>
                    <a:pt x="5546" y="0"/>
                    <a:pt x="4339" y="914"/>
                    <a:pt x="3980" y="2251"/>
                  </a:cubicBezTo>
                  <a:lnTo>
                    <a:pt x="261" y="15528"/>
                  </a:lnTo>
                  <a:cubicBezTo>
                    <a:pt x="0" y="16473"/>
                    <a:pt x="196" y="17452"/>
                    <a:pt x="783" y="18202"/>
                  </a:cubicBezTo>
                  <a:cubicBezTo>
                    <a:pt x="1338" y="18985"/>
                    <a:pt x="2251" y="19409"/>
                    <a:pt x="3197" y="19409"/>
                  </a:cubicBezTo>
                  <a:lnTo>
                    <a:pt x="21106" y="19409"/>
                  </a:lnTo>
                  <a:cubicBezTo>
                    <a:pt x="22476" y="19409"/>
                    <a:pt x="23682" y="18496"/>
                    <a:pt x="24041" y="17191"/>
                  </a:cubicBezTo>
                  <a:lnTo>
                    <a:pt x="27760" y="3882"/>
                  </a:lnTo>
                  <a:cubicBezTo>
                    <a:pt x="28021" y="2969"/>
                    <a:pt x="27825" y="1958"/>
                    <a:pt x="27238" y="1207"/>
                  </a:cubicBezTo>
                  <a:cubicBezTo>
                    <a:pt x="26651" y="457"/>
                    <a:pt x="25770" y="0"/>
                    <a:pt x="2479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1"/>
            <p:cNvSpPr/>
            <p:nvPr/>
          </p:nvSpPr>
          <p:spPr>
            <a:xfrm>
              <a:off x="2700900" y="1530675"/>
              <a:ext cx="1938475" cy="1682400"/>
            </a:xfrm>
            <a:custGeom>
              <a:rect b="b" l="l" r="r" t="t"/>
              <a:pathLst>
                <a:path extrusionOk="0" h="67296" w="77539">
                  <a:moveTo>
                    <a:pt x="64784" y="6133"/>
                  </a:moveTo>
                  <a:lnTo>
                    <a:pt x="62631" y="13962"/>
                  </a:lnTo>
                  <a:cubicBezTo>
                    <a:pt x="62370" y="14875"/>
                    <a:pt x="62533" y="15854"/>
                    <a:pt x="63120" y="16637"/>
                  </a:cubicBezTo>
                  <a:cubicBezTo>
                    <a:pt x="63708" y="17387"/>
                    <a:pt x="64621" y="17844"/>
                    <a:pt x="65567" y="17844"/>
                  </a:cubicBezTo>
                  <a:lnTo>
                    <a:pt x="70297" y="17844"/>
                  </a:lnTo>
                  <a:lnTo>
                    <a:pt x="68601" y="23943"/>
                  </a:lnTo>
                  <a:lnTo>
                    <a:pt x="62142" y="23943"/>
                  </a:lnTo>
                  <a:cubicBezTo>
                    <a:pt x="60772" y="23943"/>
                    <a:pt x="59565" y="24857"/>
                    <a:pt x="59206" y="26194"/>
                  </a:cubicBezTo>
                  <a:lnTo>
                    <a:pt x="55487" y="39471"/>
                  </a:lnTo>
                  <a:cubicBezTo>
                    <a:pt x="55259" y="40416"/>
                    <a:pt x="55422" y="41395"/>
                    <a:pt x="56009" y="42145"/>
                  </a:cubicBezTo>
                  <a:cubicBezTo>
                    <a:pt x="56596" y="42928"/>
                    <a:pt x="57477" y="43352"/>
                    <a:pt x="58456" y="43352"/>
                  </a:cubicBezTo>
                  <a:lnTo>
                    <a:pt x="63479" y="43352"/>
                  </a:lnTo>
                  <a:lnTo>
                    <a:pt x="61783" y="49485"/>
                  </a:lnTo>
                  <a:lnTo>
                    <a:pt x="55031" y="49485"/>
                  </a:lnTo>
                  <a:cubicBezTo>
                    <a:pt x="53661" y="49485"/>
                    <a:pt x="52454" y="50398"/>
                    <a:pt x="52095" y="51703"/>
                  </a:cubicBezTo>
                  <a:lnTo>
                    <a:pt x="49453" y="61195"/>
                  </a:lnTo>
                  <a:lnTo>
                    <a:pt x="43222" y="61195"/>
                  </a:lnTo>
                  <a:lnTo>
                    <a:pt x="45408" y="53367"/>
                  </a:lnTo>
                  <a:cubicBezTo>
                    <a:pt x="45669" y="52421"/>
                    <a:pt x="45473" y="51442"/>
                    <a:pt x="44886" y="50692"/>
                  </a:cubicBezTo>
                  <a:cubicBezTo>
                    <a:pt x="44299" y="49909"/>
                    <a:pt x="43418" y="49485"/>
                    <a:pt x="42439" y="49485"/>
                  </a:cubicBezTo>
                  <a:lnTo>
                    <a:pt x="24564" y="49485"/>
                  </a:lnTo>
                  <a:cubicBezTo>
                    <a:pt x="23194" y="49485"/>
                    <a:pt x="21987" y="50398"/>
                    <a:pt x="21628" y="51703"/>
                  </a:cubicBezTo>
                  <a:lnTo>
                    <a:pt x="18986" y="61195"/>
                  </a:lnTo>
                  <a:lnTo>
                    <a:pt x="12723" y="61195"/>
                  </a:lnTo>
                  <a:lnTo>
                    <a:pt x="14908" y="53367"/>
                  </a:lnTo>
                  <a:cubicBezTo>
                    <a:pt x="15169" y="52421"/>
                    <a:pt x="14974" y="51442"/>
                    <a:pt x="14419" y="50692"/>
                  </a:cubicBezTo>
                  <a:cubicBezTo>
                    <a:pt x="13832" y="49909"/>
                    <a:pt x="12918" y="49485"/>
                    <a:pt x="11972" y="49485"/>
                  </a:cubicBezTo>
                  <a:lnTo>
                    <a:pt x="7243" y="49485"/>
                  </a:lnTo>
                  <a:lnTo>
                    <a:pt x="8939" y="43352"/>
                  </a:lnTo>
                  <a:lnTo>
                    <a:pt x="15365" y="43352"/>
                  </a:lnTo>
                  <a:cubicBezTo>
                    <a:pt x="16735" y="43352"/>
                    <a:pt x="17942" y="42439"/>
                    <a:pt x="18333" y="41134"/>
                  </a:cubicBezTo>
                  <a:lnTo>
                    <a:pt x="22019" y="27825"/>
                  </a:lnTo>
                  <a:cubicBezTo>
                    <a:pt x="22280" y="26912"/>
                    <a:pt x="22085" y="25901"/>
                    <a:pt x="21530" y="25150"/>
                  </a:cubicBezTo>
                  <a:cubicBezTo>
                    <a:pt x="20943" y="24400"/>
                    <a:pt x="20030" y="23943"/>
                    <a:pt x="19084" y="23943"/>
                  </a:cubicBezTo>
                  <a:lnTo>
                    <a:pt x="14060" y="23943"/>
                  </a:lnTo>
                  <a:lnTo>
                    <a:pt x="15756" y="17844"/>
                  </a:lnTo>
                  <a:lnTo>
                    <a:pt x="22476" y="17844"/>
                  </a:lnTo>
                  <a:cubicBezTo>
                    <a:pt x="23846" y="17844"/>
                    <a:pt x="25053" y="16930"/>
                    <a:pt x="25444" y="15593"/>
                  </a:cubicBezTo>
                  <a:lnTo>
                    <a:pt x="28087" y="6133"/>
                  </a:lnTo>
                  <a:lnTo>
                    <a:pt x="34317" y="6133"/>
                  </a:lnTo>
                  <a:lnTo>
                    <a:pt x="32132" y="13962"/>
                  </a:lnTo>
                  <a:cubicBezTo>
                    <a:pt x="31871" y="14875"/>
                    <a:pt x="32066" y="15854"/>
                    <a:pt x="32653" y="16637"/>
                  </a:cubicBezTo>
                  <a:cubicBezTo>
                    <a:pt x="33241" y="17387"/>
                    <a:pt x="34121" y="17844"/>
                    <a:pt x="35067" y="17844"/>
                  </a:cubicBezTo>
                  <a:lnTo>
                    <a:pt x="52976" y="17844"/>
                  </a:lnTo>
                  <a:cubicBezTo>
                    <a:pt x="54346" y="17844"/>
                    <a:pt x="55553" y="16930"/>
                    <a:pt x="55911" y="15593"/>
                  </a:cubicBezTo>
                  <a:lnTo>
                    <a:pt x="58554" y="6133"/>
                  </a:lnTo>
                  <a:close/>
                  <a:moveTo>
                    <a:pt x="25738" y="0"/>
                  </a:moveTo>
                  <a:cubicBezTo>
                    <a:pt x="24368" y="0"/>
                    <a:pt x="23161" y="914"/>
                    <a:pt x="22802" y="2251"/>
                  </a:cubicBezTo>
                  <a:lnTo>
                    <a:pt x="20160" y="11711"/>
                  </a:lnTo>
                  <a:lnTo>
                    <a:pt x="13440" y="11711"/>
                  </a:lnTo>
                  <a:cubicBezTo>
                    <a:pt x="12070" y="11711"/>
                    <a:pt x="10863" y="12624"/>
                    <a:pt x="10472" y="13962"/>
                  </a:cubicBezTo>
                  <a:lnTo>
                    <a:pt x="7080" y="26194"/>
                  </a:lnTo>
                  <a:cubicBezTo>
                    <a:pt x="6819" y="27108"/>
                    <a:pt x="7014" y="28086"/>
                    <a:pt x="7601" y="28836"/>
                  </a:cubicBezTo>
                  <a:cubicBezTo>
                    <a:pt x="8156" y="29619"/>
                    <a:pt x="9069" y="30076"/>
                    <a:pt x="10015" y="30076"/>
                  </a:cubicBezTo>
                  <a:lnTo>
                    <a:pt x="15071" y="30076"/>
                  </a:lnTo>
                  <a:lnTo>
                    <a:pt x="13049" y="37252"/>
                  </a:lnTo>
                  <a:lnTo>
                    <a:pt x="6623" y="37252"/>
                  </a:lnTo>
                  <a:cubicBezTo>
                    <a:pt x="5253" y="37252"/>
                    <a:pt x="4046" y="38166"/>
                    <a:pt x="3654" y="39471"/>
                  </a:cubicBezTo>
                  <a:lnTo>
                    <a:pt x="262" y="51703"/>
                  </a:lnTo>
                  <a:cubicBezTo>
                    <a:pt x="1" y="52616"/>
                    <a:pt x="197" y="53628"/>
                    <a:pt x="784" y="54378"/>
                  </a:cubicBezTo>
                  <a:cubicBezTo>
                    <a:pt x="1338" y="55128"/>
                    <a:pt x="2252" y="55585"/>
                    <a:pt x="3198" y="55585"/>
                  </a:cubicBezTo>
                  <a:lnTo>
                    <a:pt x="7928" y="55585"/>
                  </a:lnTo>
                  <a:lnTo>
                    <a:pt x="5775" y="63414"/>
                  </a:lnTo>
                  <a:cubicBezTo>
                    <a:pt x="5514" y="64327"/>
                    <a:pt x="5709" y="65338"/>
                    <a:pt x="6264" y="66088"/>
                  </a:cubicBezTo>
                  <a:cubicBezTo>
                    <a:pt x="6851" y="66839"/>
                    <a:pt x="7765" y="67295"/>
                    <a:pt x="8710" y="67295"/>
                  </a:cubicBezTo>
                  <a:lnTo>
                    <a:pt x="21302" y="67295"/>
                  </a:lnTo>
                  <a:cubicBezTo>
                    <a:pt x="22672" y="67295"/>
                    <a:pt x="23879" y="66382"/>
                    <a:pt x="24238" y="65044"/>
                  </a:cubicBezTo>
                  <a:lnTo>
                    <a:pt x="26880" y="55585"/>
                  </a:lnTo>
                  <a:lnTo>
                    <a:pt x="38427" y="55585"/>
                  </a:lnTo>
                  <a:lnTo>
                    <a:pt x="36242" y="63414"/>
                  </a:lnTo>
                  <a:cubicBezTo>
                    <a:pt x="35981" y="64327"/>
                    <a:pt x="36176" y="65338"/>
                    <a:pt x="36764" y="66088"/>
                  </a:cubicBezTo>
                  <a:cubicBezTo>
                    <a:pt x="37318" y="66839"/>
                    <a:pt x="38231" y="67295"/>
                    <a:pt x="39177" y="67295"/>
                  </a:cubicBezTo>
                  <a:lnTo>
                    <a:pt x="51769" y="67295"/>
                  </a:lnTo>
                  <a:cubicBezTo>
                    <a:pt x="53139" y="67295"/>
                    <a:pt x="54346" y="66382"/>
                    <a:pt x="54737" y="65044"/>
                  </a:cubicBezTo>
                  <a:lnTo>
                    <a:pt x="57379" y="55585"/>
                  </a:lnTo>
                  <a:lnTo>
                    <a:pt x="64099" y="55585"/>
                  </a:lnTo>
                  <a:cubicBezTo>
                    <a:pt x="65469" y="55585"/>
                    <a:pt x="66676" y="54671"/>
                    <a:pt x="67035" y="53367"/>
                  </a:cubicBezTo>
                  <a:lnTo>
                    <a:pt x="70460" y="41134"/>
                  </a:lnTo>
                  <a:cubicBezTo>
                    <a:pt x="70721" y="40221"/>
                    <a:pt x="70525" y="39210"/>
                    <a:pt x="69938" y="38459"/>
                  </a:cubicBezTo>
                  <a:cubicBezTo>
                    <a:pt x="69351" y="37709"/>
                    <a:pt x="68470" y="37252"/>
                    <a:pt x="67491" y="37252"/>
                  </a:cubicBezTo>
                  <a:lnTo>
                    <a:pt x="62468" y="37252"/>
                  </a:lnTo>
                  <a:lnTo>
                    <a:pt x="64490" y="30076"/>
                  </a:lnTo>
                  <a:lnTo>
                    <a:pt x="70917" y="30076"/>
                  </a:lnTo>
                  <a:cubicBezTo>
                    <a:pt x="72287" y="30076"/>
                    <a:pt x="73494" y="29163"/>
                    <a:pt x="73852" y="27825"/>
                  </a:cubicBezTo>
                  <a:lnTo>
                    <a:pt x="77277" y="15593"/>
                  </a:lnTo>
                  <a:cubicBezTo>
                    <a:pt x="77538" y="14679"/>
                    <a:pt x="77343" y="13701"/>
                    <a:pt x="76756" y="12918"/>
                  </a:cubicBezTo>
                  <a:cubicBezTo>
                    <a:pt x="76168" y="12168"/>
                    <a:pt x="75288" y="11711"/>
                    <a:pt x="74309" y="11711"/>
                  </a:cubicBezTo>
                  <a:lnTo>
                    <a:pt x="69579" y="11711"/>
                  </a:lnTo>
                  <a:lnTo>
                    <a:pt x="71765" y="3882"/>
                  </a:lnTo>
                  <a:cubicBezTo>
                    <a:pt x="72026" y="2969"/>
                    <a:pt x="71830" y="1990"/>
                    <a:pt x="71275" y="1207"/>
                  </a:cubicBezTo>
                  <a:cubicBezTo>
                    <a:pt x="70688" y="457"/>
                    <a:pt x="69775" y="0"/>
                    <a:pt x="68829" y="0"/>
                  </a:cubicBezTo>
                  <a:lnTo>
                    <a:pt x="56238" y="0"/>
                  </a:lnTo>
                  <a:cubicBezTo>
                    <a:pt x="54868" y="0"/>
                    <a:pt x="53661" y="914"/>
                    <a:pt x="53269" y="2251"/>
                  </a:cubicBezTo>
                  <a:lnTo>
                    <a:pt x="50660" y="11711"/>
                  </a:lnTo>
                  <a:lnTo>
                    <a:pt x="39112" y="11711"/>
                  </a:lnTo>
                  <a:lnTo>
                    <a:pt x="41298" y="3882"/>
                  </a:lnTo>
                  <a:cubicBezTo>
                    <a:pt x="41559" y="2969"/>
                    <a:pt x="41363" y="1990"/>
                    <a:pt x="40776" y="1207"/>
                  </a:cubicBezTo>
                  <a:cubicBezTo>
                    <a:pt x="40189" y="457"/>
                    <a:pt x="39308" y="0"/>
                    <a:pt x="383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" name="Google Shape;769;p41"/>
          <p:cNvGrpSpPr/>
          <p:nvPr/>
        </p:nvGrpSpPr>
        <p:grpSpPr>
          <a:xfrm>
            <a:off x="7566107" y="1985786"/>
            <a:ext cx="441544" cy="361929"/>
            <a:chOff x="1190625" y="708650"/>
            <a:chExt cx="5219200" cy="4278125"/>
          </a:xfrm>
        </p:grpSpPr>
        <p:sp>
          <p:nvSpPr>
            <p:cNvPr id="770" name="Google Shape;770;p41"/>
            <p:cNvSpPr/>
            <p:nvPr/>
          </p:nvSpPr>
          <p:spPr>
            <a:xfrm>
              <a:off x="2584300" y="2372125"/>
              <a:ext cx="2059975" cy="2357775"/>
            </a:xfrm>
            <a:custGeom>
              <a:rect b="b" l="l" r="r" t="t"/>
              <a:pathLst>
                <a:path extrusionOk="0" h="94311" w="82399">
                  <a:moveTo>
                    <a:pt x="3791" y="1"/>
                  </a:moveTo>
                  <a:cubicBezTo>
                    <a:pt x="3574" y="1"/>
                    <a:pt x="3353" y="24"/>
                    <a:pt x="3132" y="71"/>
                  </a:cubicBezTo>
                  <a:cubicBezTo>
                    <a:pt x="1501" y="430"/>
                    <a:pt x="457" y="2061"/>
                    <a:pt x="816" y="3725"/>
                  </a:cubicBezTo>
                  <a:cubicBezTo>
                    <a:pt x="2512" y="11293"/>
                    <a:pt x="6753" y="18175"/>
                    <a:pt x="12820" y="23101"/>
                  </a:cubicBezTo>
                  <a:cubicBezTo>
                    <a:pt x="18952" y="28092"/>
                    <a:pt x="26716" y="30832"/>
                    <a:pt x="34610" y="30832"/>
                  </a:cubicBezTo>
                  <a:lnTo>
                    <a:pt x="62663" y="30832"/>
                  </a:lnTo>
                  <a:cubicBezTo>
                    <a:pt x="68698" y="30832"/>
                    <a:pt x="73623" y="35758"/>
                    <a:pt x="73623" y="41825"/>
                  </a:cubicBezTo>
                  <a:lnTo>
                    <a:pt x="73623" y="42249"/>
                  </a:lnTo>
                  <a:cubicBezTo>
                    <a:pt x="73623" y="48316"/>
                    <a:pt x="68698" y="53242"/>
                    <a:pt x="62663" y="53242"/>
                  </a:cubicBezTo>
                  <a:lnTo>
                    <a:pt x="34610" y="53242"/>
                  </a:lnTo>
                  <a:cubicBezTo>
                    <a:pt x="28575" y="53242"/>
                    <a:pt x="23650" y="48316"/>
                    <a:pt x="23650" y="42249"/>
                  </a:cubicBezTo>
                  <a:cubicBezTo>
                    <a:pt x="23650" y="35725"/>
                    <a:pt x="18333" y="30441"/>
                    <a:pt x="11809" y="30441"/>
                  </a:cubicBezTo>
                  <a:cubicBezTo>
                    <a:pt x="5285" y="30441"/>
                    <a:pt x="0" y="35725"/>
                    <a:pt x="0" y="42249"/>
                  </a:cubicBezTo>
                  <a:cubicBezTo>
                    <a:pt x="0" y="61364"/>
                    <a:pt x="15527" y="76891"/>
                    <a:pt x="34610" y="76891"/>
                  </a:cubicBezTo>
                  <a:lnTo>
                    <a:pt x="36828" y="76891"/>
                  </a:lnTo>
                  <a:lnTo>
                    <a:pt x="36828" y="82502"/>
                  </a:lnTo>
                  <a:cubicBezTo>
                    <a:pt x="36828" y="89026"/>
                    <a:pt x="42113" y="94310"/>
                    <a:pt x="48637" y="94310"/>
                  </a:cubicBezTo>
                  <a:cubicBezTo>
                    <a:pt x="55161" y="94310"/>
                    <a:pt x="60478" y="89026"/>
                    <a:pt x="60478" y="82502"/>
                  </a:cubicBezTo>
                  <a:lnTo>
                    <a:pt x="60478" y="76891"/>
                  </a:lnTo>
                  <a:lnTo>
                    <a:pt x="62663" y="76891"/>
                  </a:lnTo>
                  <a:cubicBezTo>
                    <a:pt x="68959" y="76891"/>
                    <a:pt x="75124" y="75162"/>
                    <a:pt x="80506" y="71900"/>
                  </a:cubicBezTo>
                  <a:cubicBezTo>
                    <a:pt x="81941" y="71052"/>
                    <a:pt x="82398" y="69160"/>
                    <a:pt x="81550" y="67725"/>
                  </a:cubicBezTo>
                  <a:cubicBezTo>
                    <a:pt x="80972" y="66762"/>
                    <a:pt x="79958" y="66234"/>
                    <a:pt x="78924" y="66234"/>
                  </a:cubicBezTo>
                  <a:cubicBezTo>
                    <a:pt x="78383" y="66234"/>
                    <a:pt x="77835" y="66379"/>
                    <a:pt x="77342" y="66681"/>
                  </a:cubicBezTo>
                  <a:cubicBezTo>
                    <a:pt x="72906" y="69356"/>
                    <a:pt x="67850" y="70759"/>
                    <a:pt x="62663" y="70759"/>
                  </a:cubicBezTo>
                  <a:lnTo>
                    <a:pt x="57411" y="70759"/>
                  </a:lnTo>
                  <a:cubicBezTo>
                    <a:pt x="55715" y="70759"/>
                    <a:pt x="54345" y="72129"/>
                    <a:pt x="54345" y="73825"/>
                  </a:cubicBezTo>
                  <a:lnTo>
                    <a:pt x="54345" y="82502"/>
                  </a:lnTo>
                  <a:cubicBezTo>
                    <a:pt x="54345" y="85633"/>
                    <a:pt x="51768" y="88210"/>
                    <a:pt x="48637" y="88210"/>
                  </a:cubicBezTo>
                  <a:cubicBezTo>
                    <a:pt x="45472" y="88210"/>
                    <a:pt x="42928" y="85633"/>
                    <a:pt x="42928" y="82502"/>
                  </a:cubicBezTo>
                  <a:lnTo>
                    <a:pt x="42928" y="73825"/>
                  </a:lnTo>
                  <a:cubicBezTo>
                    <a:pt x="42928" y="72129"/>
                    <a:pt x="41558" y="70759"/>
                    <a:pt x="39862" y="70759"/>
                  </a:cubicBezTo>
                  <a:lnTo>
                    <a:pt x="34610" y="70759"/>
                  </a:lnTo>
                  <a:cubicBezTo>
                    <a:pt x="18887" y="70759"/>
                    <a:pt x="6100" y="57972"/>
                    <a:pt x="6100" y="42249"/>
                  </a:cubicBezTo>
                  <a:cubicBezTo>
                    <a:pt x="6100" y="39117"/>
                    <a:pt x="8677" y="36540"/>
                    <a:pt x="11809" y="36540"/>
                  </a:cubicBezTo>
                  <a:cubicBezTo>
                    <a:pt x="14973" y="36540"/>
                    <a:pt x="17517" y="39117"/>
                    <a:pt x="17517" y="42249"/>
                  </a:cubicBezTo>
                  <a:cubicBezTo>
                    <a:pt x="17517" y="51676"/>
                    <a:pt x="25183" y="59342"/>
                    <a:pt x="34610" y="59342"/>
                  </a:cubicBezTo>
                  <a:lnTo>
                    <a:pt x="62663" y="59342"/>
                  </a:lnTo>
                  <a:cubicBezTo>
                    <a:pt x="72090" y="59342"/>
                    <a:pt x="79756" y="51676"/>
                    <a:pt x="79756" y="42249"/>
                  </a:cubicBezTo>
                  <a:lnTo>
                    <a:pt x="79756" y="41825"/>
                  </a:lnTo>
                  <a:cubicBezTo>
                    <a:pt x="79756" y="32398"/>
                    <a:pt x="72090" y="24732"/>
                    <a:pt x="62663" y="24732"/>
                  </a:cubicBezTo>
                  <a:lnTo>
                    <a:pt x="34610" y="24732"/>
                  </a:lnTo>
                  <a:cubicBezTo>
                    <a:pt x="21366" y="24732"/>
                    <a:pt x="9656" y="15338"/>
                    <a:pt x="6785" y="2387"/>
                  </a:cubicBezTo>
                  <a:cubicBezTo>
                    <a:pt x="6474" y="973"/>
                    <a:pt x="5207" y="1"/>
                    <a:pt x="379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1"/>
            <p:cNvSpPr/>
            <p:nvPr/>
          </p:nvSpPr>
          <p:spPr>
            <a:xfrm>
              <a:off x="2595725" y="965525"/>
              <a:ext cx="2420400" cy="1596775"/>
            </a:xfrm>
            <a:custGeom>
              <a:rect b="b" l="l" r="r" t="t"/>
              <a:pathLst>
                <a:path extrusionOk="0" h="63871" w="96816">
                  <a:moveTo>
                    <a:pt x="48180" y="1"/>
                  </a:moveTo>
                  <a:cubicBezTo>
                    <a:pt x="41656" y="1"/>
                    <a:pt x="36371" y="5285"/>
                    <a:pt x="36371" y="11809"/>
                  </a:cubicBezTo>
                  <a:lnTo>
                    <a:pt x="36371" y="17420"/>
                  </a:lnTo>
                  <a:lnTo>
                    <a:pt x="34153" y="17420"/>
                  </a:lnTo>
                  <a:cubicBezTo>
                    <a:pt x="26259" y="17420"/>
                    <a:pt x="18528" y="20160"/>
                    <a:pt x="12363" y="25151"/>
                  </a:cubicBezTo>
                  <a:cubicBezTo>
                    <a:pt x="6328" y="30076"/>
                    <a:pt x="2055" y="36959"/>
                    <a:pt x="359" y="44494"/>
                  </a:cubicBezTo>
                  <a:cubicBezTo>
                    <a:pt x="0" y="46158"/>
                    <a:pt x="1044" y="47789"/>
                    <a:pt x="2707" y="48148"/>
                  </a:cubicBezTo>
                  <a:cubicBezTo>
                    <a:pt x="2939" y="48203"/>
                    <a:pt x="3171" y="48230"/>
                    <a:pt x="3399" y="48230"/>
                  </a:cubicBezTo>
                  <a:cubicBezTo>
                    <a:pt x="4776" y="48230"/>
                    <a:pt x="6020" y="47259"/>
                    <a:pt x="6328" y="45832"/>
                  </a:cubicBezTo>
                  <a:cubicBezTo>
                    <a:pt x="9231" y="32914"/>
                    <a:pt x="20942" y="23552"/>
                    <a:pt x="34153" y="23552"/>
                  </a:cubicBezTo>
                  <a:lnTo>
                    <a:pt x="39405" y="23552"/>
                  </a:lnTo>
                  <a:cubicBezTo>
                    <a:pt x="41101" y="23552"/>
                    <a:pt x="42471" y="22182"/>
                    <a:pt x="42471" y="20486"/>
                  </a:cubicBezTo>
                  <a:lnTo>
                    <a:pt x="42471" y="11809"/>
                  </a:lnTo>
                  <a:cubicBezTo>
                    <a:pt x="42471" y="8678"/>
                    <a:pt x="45015" y="6101"/>
                    <a:pt x="48180" y="6101"/>
                  </a:cubicBezTo>
                  <a:cubicBezTo>
                    <a:pt x="51344" y="6101"/>
                    <a:pt x="53888" y="8678"/>
                    <a:pt x="53888" y="11809"/>
                  </a:cubicBezTo>
                  <a:lnTo>
                    <a:pt x="53888" y="20486"/>
                  </a:lnTo>
                  <a:cubicBezTo>
                    <a:pt x="53888" y="22182"/>
                    <a:pt x="55258" y="23552"/>
                    <a:pt x="56954" y="23552"/>
                  </a:cubicBezTo>
                  <a:lnTo>
                    <a:pt x="62206" y="23552"/>
                  </a:lnTo>
                  <a:cubicBezTo>
                    <a:pt x="77929" y="23552"/>
                    <a:pt x="90716" y="36339"/>
                    <a:pt x="90716" y="52062"/>
                  </a:cubicBezTo>
                  <a:cubicBezTo>
                    <a:pt x="90716" y="55194"/>
                    <a:pt x="88139" y="57771"/>
                    <a:pt x="85007" y="57771"/>
                  </a:cubicBezTo>
                  <a:cubicBezTo>
                    <a:pt x="81843" y="57771"/>
                    <a:pt x="79299" y="55194"/>
                    <a:pt x="79299" y="52062"/>
                  </a:cubicBezTo>
                  <a:cubicBezTo>
                    <a:pt x="79299" y="42635"/>
                    <a:pt x="71633" y="34969"/>
                    <a:pt x="62206" y="34969"/>
                  </a:cubicBezTo>
                  <a:lnTo>
                    <a:pt x="56693" y="34969"/>
                  </a:lnTo>
                  <a:cubicBezTo>
                    <a:pt x="54997" y="34969"/>
                    <a:pt x="53627" y="36339"/>
                    <a:pt x="53627" y="38003"/>
                  </a:cubicBezTo>
                  <a:cubicBezTo>
                    <a:pt x="53627" y="39699"/>
                    <a:pt x="54997" y="41069"/>
                    <a:pt x="56693" y="41069"/>
                  </a:cubicBezTo>
                  <a:lnTo>
                    <a:pt x="62206" y="41069"/>
                  </a:lnTo>
                  <a:cubicBezTo>
                    <a:pt x="68241" y="41069"/>
                    <a:pt x="73166" y="45995"/>
                    <a:pt x="73166" y="52062"/>
                  </a:cubicBezTo>
                  <a:cubicBezTo>
                    <a:pt x="73166" y="58586"/>
                    <a:pt x="78483" y="63871"/>
                    <a:pt x="85007" y="63871"/>
                  </a:cubicBezTo>
                  <a:cubicBezTo>
                    <a:pt x="91531" y="63871"/>
                    <a:pt x="96816" y="58586"/>
                    <a:pt x="96816" y="52062"/>
                  </a:cubicBezTo>
                  <a:cubicBezTo>
                    <a:pt x="96816" y="32947"/>
                    <a:pt x="81289" y="17420"/>
                    <a:pt x="62206" y="17420"/>
                  </a:cubicBezTo>
                  <a:lnTo>
                    <a:pt x="60021" y="17420"/>
                  </a:lnTo>
                  <a:lnTo>
                    <a:pt x="60021" y="11809"/>
                  </a:lnTo>
                  <a:cubicBezTo>
                    <a:pt x="60021" y="5285"/>
                    <a:pt x="54704" y="1"/>
                    <a:pt x="4818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1"/>
            <p:cNvSpPr/>
            <p:nvPr/>
          </p:nvSpPr>
          <p:spPr>
            <a:xfrm>
              <a:off x="3022225" y="1839750"/>
              <a:ext cx="1993900" cy="2095850"/>
            </a:xfrm>
            <a:custGeom>
              <a:rect b="b" l="l" r="r" t="t"/>
              <a:pathLst>
                <a:path extrusionOk="0" h="83834" w="79756">
                  <a:moveTo>
                    <a:pt x="17093" y="0"/>
                  </a:moveTo>
                  <a:cubicBezTo>
                    <a:pt x="7666" y="0"/>
                    <a:pt x="0" y="7666"/>
                    <a:pt x="0" y="17093"/>
                  </a:cubicBezTo>
                  <a:lnTo>
                    <a:pt x="0" y="17517"/>
                  </a:lnTo>
                  <a:cubicBezTo>
                    <a:pt x="0" y="26944"/>
                    <a:pt x="7666" y="34610"/>
                    <a:pt x="17093" y="34610"/>
                  </a:cubicBezTo>
                  <a:lnTo>
                    <a:pt x="45146" y="34610"/>
                  </a:lnTo>
                  <a:cubicBezTo>
                    <a:pt x="60869" y="34610"/>
                    <a:pt x="73656" y="47397"/>
                    <a:pt x="73656" y="63120"/>
                  </a:cubicBezTo>
                  <a:lnTo>
                    <a:pt x="73656" y="63544"/>
                  </a:lnTo>
                  <a:cubicBezTo>
                    <a:pt x="73656" y="69089"/>
                    <a:pt x="72057" y="74472"/>
                    <a:pt x="69024" y="79104"/>
                  </a:cubicBezTo>
                  <a:cubicBezTo>
                    <a:pt x="68110" y="80506"/>
                    <a:pt x="68502" y="82398"/>
                    <a:pt x="69905" y="83312"/>
                  </a:cubicBezTo>
                  <a:cubicBezTo>
                    <a:pt x="70427" y="83670"/>
                    <a:pt x="71014" y="83833"/>
                    <a:pt x="71568" y="83833"/>
                  </a:cubicBezTo>
                  <a:cubicBezTo>
                    <a:pt x="72579" y="83833"/>
                    <a:pt x="73558" y="83344"/>
                    <a:pt x="74145" y="82431"/>
                  </a:cubicBezTo>
                  <a:cubicBezTo>
                    <a:pt x="77831" y="76820"/>
                    <a:pt x="79756" y="70264"/>
                    <a:pt x="79756" y="63544"/>
                  </a:cubicBezTo>
                  <a:lnTo>
                    <a:pt x="79756" y="63120"/>
                  </a:lnTo>
                  <a:cubicBezTo>
                    <a:pt x="79756" y="44037"/>
                    <a:pt x="64229" y="28478"/>
                    <a:pt x="45146" y="28478"/>
                  </a:cubicBezTo>
                  <a:lnTo>
                    <a:pt x="17093" y="28478"/>
                  </a:lnTo>
                  <a:cubicBezTo>
                    <a:pt x="11058" y="28478"/>
                    <a:pt x="6133" y="23552"/>
                    <a:pt x="6133" y="17517"/>
                  </a:cubicBezTo>
                  <a:lnTo>
                    <a:pt x="6133" y="17093"/>
                  </a:lnTo>
                  <a:cubicBezTo>
                    <a:pt x="6133" y="11026"/>
                    <a:pt x="11058" y="6100"/>
                    <a:pt x="17093" y="6100"/>
                  </a:cubicBezTo>
                  <a:lnTo>
                    <a:pt x="25476" y="6100"/>
                  </a:lnTo>
                  <a:cubicBezTo>
                    <a:pt x="27173" y="6100"/>
                    <a:pt x="28543" y="4730"/>
                    <a:pt x="28543" y="3034"/>
                  </a:cubicBezTo>
                  <a:cubicBezTo>
                    <a:pt x="28543" y="1370"/>
                    <a:pt x="27173" y="0"/>
                    <a:pt x="2547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1"/>
            <p:cNvSpPr/>
            <p:nvPr/>
          </p:nvSpPr>
          <p:spPr>
            <a:xfrm>
              <a:off x="5030775" y="708650"/>
              <a:ext cx="771500" cy="770675"/>
            </a:xfrm>
            <a:custGeom>
              <a:rect b="b" l="l" r="r" t="t"/>
              <a:pathLst>
                <a:path extrusionOk="0" h="30827" w="30860">
                  <a:moveTo>
                    <a:pt x="21824" y="6101"/>
                  </a:moveTo>
                  <a:cubicBezTo>
                    <a:pt x="22541" y="6101"/>
                    <a:pt x="23292" y="6394"/>
                    <a:pt x="23879" y="6949"/>
                  </a:cubicBezTo>
                  <a:cubicBezTo>
                    <a:pt x="24433" y="7503"/>
                    <a:pt x="24727" y="8253"/>
                    <a:pt x="24727" y="9036"/>
                  </a:cubicBezTo>
                  <a:cubicBezTo>
                    <a:pt x="24727" y="9819"/>
                    <a:pt x="24433" y="10537"/>
                    <a:pt x="23879" y="11091"/>
                  </a:cubicBezTo>
                  <a:lnTo>
                    <a:pt x="11124" y="23878"/>
                  </a:lnTo>
                  <a:cubicBezTo>
                    <a:pt x="10570" y="24433"/>
                    <a:pt x="9820" y="24727"/>
                    <a:pt x="9037" y="24727"/>
                  </a:cubicBezTo>
                  <a:cubicBezTo>
                    <a:pt x="8254" y="24727"/>
                    <a:pt x="7536" y="24433"/>
                    <a:pt x="6982" y="23878"/>
                  </a:cubicBezTo>
                  <a:cubicBezTo>
                    <a:pt x="6427" y="23324"/>
                    <a:pt x="6101" y="22574"/>
                    <a:pt x="6101" y="21791"/>
                  </a:cubicBezTo>
                  <a:cubicBezTo>
                    <a:pt x="6101" y="21008"/>
                    <a:pt x="6427" y="20290"/>
                    <a:pt x="6982" y="19736"/>
                  </a:cubicBezTo>
                  <a:lnTo>
                    <a:pt x="19736" y="6949"/>
                  </a:lnTo>
                  <a:cubicBezTo>
                    <a:pt x="20323" y="6394"/>
                    <a:pt x="21073" y="6101"/>
                    <a:pt x="21824" y="6101"/>
                  </a:cubicBezTo>
                  <a:close/>
                  <a:moveTo>
                    <a:pt x="21811" y="1"/>
                  </a:moveTo>
                  <a:cubicBezTo>
                    <a:pt x="19499" y="1"/>
                    <a:pt x="17192" y="881"/>
                    <a:pt x="15430" y="2643"/>
                  </a:cubicBezTo>
                  <a:lnTo>
                    <a:pt x="2643" y="15397"/>
                  </a:lnTo>
                  <a:cubicBezTo>
                    <a:pt x="947" y="17126"/>
                    <a:pt x="1" y="19377"/>
                    <a:pt x="1" y="21791"/>
                  </a:cubicBezTo>
                  <a:cubicBezTo>
                    <a:pt x="1" y="24205"/>
                    <a:pt x="947" y="26488"/>
                    <a:pt x="2643" y="28184"/>
                  </a:cubicBezTo>
                  <a:cubicBezTo>
                    <a:pt x="4372" y="29913"/>
                    <a:pt x="6623" y="30826"/>
                    <a:pt x="9037" y="30826"/>
                  </a:cubicBezTo>
                  <a:cubicBezTo>
                    <a:pt x="11451" y="30826"/>
                    <a:pt x="13734" y="29913"/>
                    <a:pt x="15430" y="28184"/>
                  </a:cubicBezTo>
                  <a:lnTo>
                    <a:pt x="28217" y="15430"/>
                  </a:lnTo>
                  <a:cubicBezTo>
                    <a:pt x="29913" y="13734"/>
                    <a:pt x="30859" y="11450"/>
                    <a:pt x="30859" y="9036"/>
                  </a:cubicBezTo>
                  <a:cubicBezTo>
                    <a:pt x="30859" y="6622"/>
                    <a:pt x="29913" y="4339"/>
                    <a:pt x="28217" y="2643"/>
                  </a:cubicBezTo>
                  <a:cubicBezTo>
                    <a:pt x="26439" y="881"/>
                    <a:pt x="24123" y="1"/>
                    <a:pt x="2181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1"/>
            <p:cNvSpPr/>
            <p:nvPr/>
          </p:nvSpPr>
          <p:spPr>
            <a:xfrm>
              <a:off x="5030775" y="4215300"/>
              <a:ext cx="771500" cy="771475"/>
            </a:xfrm>
            <a:custGeom>
              <a:rect b="b" l="l" r="r" t="t"/>
              <a:pathLst>
                <a:path extrusionOk="0" h="30859" w="30860">
                  <a:moveTo>
                    <a:pt x="9037" y="6133"/>
                  </a:moveTo>
                  <a:cubicBezTo>
                    <a:pt x="9820" y="6133"/>
                    <a:pt x="10570" y="6426"/>
                    <a:pt x="11124" y="6981"/>
                  </a:cubicBezTo>
                  <a:lnTo>
                    <a:pt x="23879" y="19768"/>
                  </a:lnTo>
                  <a:cubicBezTo>
                    <a:pt x="24433" y="20290"/>
                    <a:pt x="24727" y="21040"/>
                    <a:pt x="24727" y="21823"/>
                  </a:cubicBezTo>
                  <a:cubicBezTo>
                    <a:pt x="24727" y="22606"/>
                    <a:pt x="24433" y="23323"/>
                    <a:pt x="23879" y="23878"/>
                  </a:cubicBezTo>
                  <a:cubicBezTo>
                    <a:pt x="23324" y="24432"/>
                    <a:pt x="22574" y="24759"/>
                    <a:pt x="21824" y="24759"/>
                  </a:cubicBezTo>
                  <a:cubicBezTo>
                    <a:pt x="21041" y="24759"/>
                    <a:pt x="20290" y="24432"/>
                    <a:pt x="19736" y="23878"/>
                  </a:cubicBezTo>
                  <a:lnTo>
                    <a:pt x="6982" y="11123"/>
                  </a:lnTo>
                  <a:cubicBezTo>
                    <a:pt x="6427" y="10569"/>
                    <a:pt x="6101" y="9851"/>
                    <a:pt x="6101" y="9068"/>
                  </a:cubicBezTo>
                  <a:cubicBezTo>
                    <a:pt x="6101" y="8286"/>
                    <a:pt x="6427" y="7535"/>
                    <a:pt x="6982" y="6981"/>
                  </a:cubicBezTo>
                  <a:cubicBezTo>
                    <a:pt x="7536" y="6426"/>
                    <a:pt x="8254" y="6133"/>
                    <a:pt x="9037" y="6133"/>
                  </a:cubicBezTo>
                  <a:close/>
                  <a:moveTo>
                    <a:pt x="9037" y="0"/>
                  </a:moveTo>
                  <a:cubicBezTo>
                    <a:pt x="6623" y="0"/>
                    <a:pt x="4372" y="946"/>
                    <a:pt x="2643" y="2675"/>
                  </a:cubicBezTo>
                  <a:cubicBezTo>
                    <a:pt x="947" y="4371"/>
                    <a:pt x="1" y="6655"/>
                    <a:pt x="1" y="9068"/>
                  </a:cubicBezTo>
                  <a:cubicBezTo>
                    <a:pt x="1" y="11482"/>
                    <a:pt x="947" y="13733"/>
                    <a:pt x="2643" y="15462"/>
                  </a:cubicBezTo>
                  <a:lnTo>
                    <a:pt x="15430" y="28216"/>
                  </a:lnTo>
                  <a:cubicBezTo>
                    <a:pt x="17126" y="29912"/>
                    <a:pt x="19377" y="30858"/>
                    <a:pt x="21824" y="30858"/>
                  </a:cubicBezTo>
                  <a:cubicBezTo>
                    <a:pt x="24238" y="30858"/>
                    <a:pt x="26488" y="29912"/>
                    <a:pt x="28217" y="28216"/>
                  </a:cubicBezTo>
                  <a:cubicBezTo>
                    <a:pt x="29913" y="26520"/>
                    <a:pt x="30859" y="24237"/>
                    <a:pt x="30859" y="21823"/>
                  </a:cubicBezTo>
                  <a:cubicBezTo>
                    <a:pt x="30859" y="19409"/>
                    <a:pt x="29913" y="17126"/>
                    <a:pt x="28217" y="15429"/>
                  </a:cubicBezTo>
                  <a:lnTo>
                    <a:pt x="15430" y="2675"/>
                  </a:lnTo>
                  <a:cubicBezTo>
                    <a:pt x="13734" y="946"/>
                    <a:pt x="11451" y="0"/>
                    <a:pt x="90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1"/>
            <p:cNvSpPr/>
            <p:nvPr/>
          </p:nvSpPr>
          <p:spPr>
            <a:xfrm>
              <a:off x="5506225" y="2621800"/>
              <a:ext cx="903600" cy="451825"/>
            </a:xfrm>
            <a:custGeom>
              <a:rect b="b" l="l" r="r" t="t"/>
              <a:pathLst>
                <a:path extrusionOk="0" h="18073" w="36144">
                  <a:moveTo>
                    <a:pt x="27107" y="6101"/>
                  </a:moveTo>
                  <a:cubicBezTo>
                    <a:pt x="28706" y="6101"/>
                    <a:pt x="30043" y="7406"/>
                    <a:pt x="30043" y="9037"/>
                  </a:cubicBezTo>
                  <a:cubicBezTo>
                    <a:pt x="30043" y="10635"/>
                    <a:pt x="28706" y="11972"/>
                    <a:pt x="27107" y="11972"/>
                  </a:cubicBezTo>
                  <a:lnTo>
                    <a:pt x="9036" y="11972"/>
                  </a:lnTo>
                  <a:cubicBezTo>
                    <a:pt x="7438" y="11972"/>
                    <a:pt x="6133" y="10635"/>
                    <a:pt x="6133" y="9037"/>
                  </a:cubicBezTo>
                  <a:cubicBezTo>
                    <a:pt x="6133" y="7406"/>
                    <a:pt x="7438" y="6101"/>
                    <a:pt x="9036" y="6101"/>
                  </a:cubicBezTo>
                  <a:close/>
                  <a:moveTo>
                    <a:pt x="9036" y="1"/>
                  </a:moveTo>
                  <a:cubicBezTo>
                    <a:pt x="4078" y="1"/>
                    <a:pt x="0" y="4046"/>
                    <a:pt x="0" y="9037"/>
                  </a:cubicBezTo>
                  <a:cubicBezTo>
                    <a:pt x="0" y="14027"/>
                    <a:pt x="4078" y="18072"/>
                    <a:pt x="9036" y="18072"/>
                  </a:cubicBezTo>
                  <a:lnTo>
                    <a:pt x="27107" y="18072"/>
                  </a:lnTo>
                  <a:cubicBezTo>
                    <a:pt x="32098" y="18072"/>
                    <a:pt x="36143" y="14027"/>
                    <a:pt x="36143" y="9037"/>
                  </a:cubicBezTo>
                  <a:cubicBezTo>
                    <a:pt x="36143" y="4046"/>
                    <a:pt x="32098" y="1"/>
                    <a:pt x="2710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1"/>
            <p:cNvSpPr/>
            <p:nvPr/>
          </p:nvSpPr>
          <p:spPr>
            <a:xfrm>
              <a:off x="5379000" y="1623400"/>
              <a:ext cx="930500" cy="624925"/>
            </a:xfrm>
            <a:custGeom>
              <a:rect b="b" l="l" r="r" t="t"/>
              <a:pathLst>
                <a:path extrusionOk="0" h="24997" w="37220">
                  <a:moveTo>
                    <a:pt x="26945" y="6110"/>
                  </a:moveTo>
                  <a:cubicBezTo>
                    <a:pt x="28086" y="6110"/>
                    <a:pt x="29195" y="6795"/>
                    <a:pt x="29652" y="7937"/>
                  </a:cubicBezTo>
                  <a:cubicBezTo>
                    <a:pt x="30272" y="9405"/>
                    <a:pt x="29554" y="11134"/>
                    <a:pt x="28086" y="11753"/>
                  </a:cubicBezTo>
                  <a:lnTo>
                    <a:pt x="11385" y="18669"/>
                  </a:lnTo>
                  <a:cubicBezTo>
                    <a:pt x="11026" y="18799"/>
                    <a:pt x="10667" y="18897"/>
                    <a:pt x="10276" y="18897"/>
                  </a:cubicBezTo>
                  <a:cubicBezTo>
                    <a:pt x="9102" y="18897"/>
                    <a:pt x="8025" y="18179"/>
                    <a:pt x="7568" y="17070"/>
                  </a:cubicBezTo>
                  <a:cubicBezTo>
                    <a:pt x="6949" y="15570"/>
                    <a:pt x="7666" y="13874"/>
                    <a:pt x="9167" y="13254"/>
                  </a:cubicBezTo>
                  <a:lnTo>
                    <a:pt x="25836" y="6338"/>
                  </a:lnTo>
                  <a:cubicBezTo>
                    <a:pt x="26194" y="6175"/>
                    <a:pt x="26586" y="6110"/>
                    <a:pt x="26945" y="6110"/>
                  </a:cubicBezTo>
                  <a:close/>
                  <a:moveTo>
                    <a:pt x="26936" y="1"/>
                  </a:moveTo>
                  <a:cubicBezTo>
                    <a:pt x="25784" y="1"/>
                    <a:pt x="24614" y="224"/>
                    <a:pt x="23487" y="695"/>
                  </a:cubicBezTo>
                  <a:lnTo>
                    <a:pt x="6818" y="7611"/>
                  </a:lnTo>
                  <a:cubicBezTo>
                    <a:pt x="2219" y="9503"/>
                    <a:pt x="1" y="14820"/>
                    <a:pt x="1925" y="19419"/>
                  </a:cubicBezTo>
                  <a:cubicBezTo>
                    <a:pt x="3328" y="22811"/>
                    <a:pt x="6590" y="24997"/>
                    <a:pt x="10276" y="24997"/>
                  </a:cubicBezTo>
                  <a:cubicBezTo>
                    <a:pt x="11450" y="24997"/>
                    <a:pt x="12625" y="24769"/>
                    <a:pt x="13734" y="24312"/>
                  </a:cubicBezTo>
                  <a:lnTo>
                    <a:pt x="30402" y="17397"/>
                  </a:lnTo>
                  <a:cubicBezTo>
                    <a:pt x="35034" y="15505"/>
                    <a:pt x="37220" y="10188"/>
                    <a:pt x="35295" y="5588"/>
                  </a:cubicBezTo>
                  <a:cubicBezTo>
                    <a:pt x="33867" y="2116"/>
                    <a:pt x="30487" y="1"/>
                    <a:pt x="2693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1"/>
            <p:cNvSpPr/>
            <p:nvPr/>
          </p:nvSpPr>
          <p:spPr>
            <a:xfrm>
              <a:off x="5379000" y="3446850"/>
              <a:ext cx="930500" cy="624925"/>
            </a:xfrm>
            <a:custGeom>
              <a:rect b="b" l="l" r="r" t="t"/>
              <a:pathLst>
                <a:path extrusionOk="0" h="24997" w="37220">
                  <a:moveTo>
                    <a:pt x="10276" y="6110"/>
                  </a:moveTo>
                  <a:cubicBezTo>
                    <a:pt x="10635" y="6110"/>
                    <a:pt x="11026" y="6208"/>
                    <a:pt x="11385" y="6338"/>
                  </a:cubicBezTo>
                  <a:lnTo>
                    <a:pt x="28086" y="13254"/>
                  </a:lnTo>
                  <a:cubicBezTo>
                    <a:pt x="29554" y="13874"/>
                    <a:pt x="30272" y="15602"/>
                    <a:pt x="29652" y="17070"/>
                  </a:cubicBezTo>
                  <a:cubicBezTo>
                    <a:pt x="29195" y="18179"/>
                    <a:pt x="28152" y="18897"/>
                    <a:pt x="26945" y="18897"/>
                  </a:cubicBezTo>
                  <a:cubicBezTo>
                    <a:pt x="26553" y="18897"/>
                    <a:pt x="26194" y="18799"/>
                    <a:pt x="25836" y="18669"/>
                  </a:cubicBezTo>
                  <a:lnTo>
                    <a:pt x="9167" y="11753"/>
                  </a:lnTo>
                  <a:cubicBezTo>
                    <a:pt x="7666" y="11134"/>
                    <a:pt x="6949" y="9405"/>
                    <a:pt x="7568" y="7937"/>
                  </a:cubicBezTo>
                  <a:cubicBezTo>
                    <a:pt x="8025" y="6795"/>
                    <a:pt x="9134" y="6110"/>
                    <a:pt x="10276" y="6110"/>
                  </a:cubicBezTo>
                  <a:close/>
                  <a:moveTo>
                    <a:pt x="10284" y="1"/>
                  </a:moveTo>
                  <a:cubicBezTo>
                    <a:pt x="6734" y="1"/>
                    <a:pt x="3354" y="2116"/>
                    <a:pt x="1925" y="5588"/>
                  </a:cubicBezTo>
                  <a:cubicBezTo>
                    <a:pt x="1" y="10188"/>
                    <a:pt x="2219" y="15505"/>
                    <a:pt x="6818" y="17397"/>
                  </a:cubicBezTo>
                  <a:lnTo>
                    <a:pt x="23487" y="24312"/>
                  </a:lnTo>
                  <a:cubicBezTo>
                    <a:pt x="24596" y="24769"/>
                    <a:pt x="25770" y="24997"/>
                    <a:pt x="26945" y="24997"/>
                  </a:cubicBezTo>
                  <a:cubicBezTo>
                    <a:pt x="30631" y="24997"/>
                    <a:pt x="33893" y="22811"/>
                    <a:pt x="35295" y="19419"/>
                  </a:cubicBezTo>
                  <a:cubicBezTo>
                    <a:pt x="37220" y="14820"/>
                    <a:pt x="35034" y="9503"/>
                    <a:pt x="30402" y="7611"/>
                  </a:cubicBezTo>
                  <a:lnTo>
                    <a:pt x="13734" y="695"/>
                  </a:lnTo>
                  <a:cubicBezTo>
                    <a:pt x="12607" y="224"/>
                    <a:pt x="11436" y="1"/>
                    <a:pt x="1028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1"/>
            <p:cNvSpPr/>
            <p:nvPr/>
          </p:nvSpPr>
          <p:spPr>
            <a:xfrm>
              <a:off x="5030775" y="708650"/>
              <a:ext cx="771500" cy="770675"/>
            </a:xfrm>
            <a:custGeom>
              <a:rect b="b" l="l" r="r" t="t"/>
              <a:pathLst>
                <a:path extrusionOk="0" h="30827" w="30860">
                  <a:moveTo>
                    <a:pt x="21824" y="6101"/>
                  </a:moveTo>
                  <a:cubicBezTo>
                    <a:pt x="22541" y="6101"/>
                    <a:pt x="23292" y="6394"/>
                    <a:pt x="23879" y="6949"/>
                  </a:cubicBezTo>
                  <a:cubicBezTo>
                    <a:pt x="24433" y="7503"/>
                    <a:pt x="24727" y="8253"/>
                    <a:pt x="24727" y="9036"/>
                  </a:cubicBezTo>
                  <a:cubicBezTo>
                    <a:pt x="24727" y="9819"/>
                    <a:pt x="24433" y="10537"/>
                    <a:pt x="23879" y="11091"/>
                  </a:cubicBezTo>
                  <a:lnTo>
                    <a:pt x="11124" y="23878"/>
                  </a:lnTo>
                  <a:cubicBezTo>
                    <a:pt x="10570" y="24433"/>
                    <a:pt x="9820" y="24727"/>
                    <a:pt x="9037" y="24727"/>
                  </a:cubicBezTo>
                  <a:cubicBezTo>
                    <a:pt x="8254" y="24727"/>
                    <a:pt x="7536" y="24433"/>
                    <a:pt x="6982" y="23878"/>
                  </a:cubicBezTo>
                  <a:cubicBezTo>
                    <a:pt x="6427" y="23324"/>
                    <a:pt x="6101" y="22574"/>
                    <a:pt x="6101" y="21791"/>
                  </a:cubicBezTo>
                  <a:cubicBezTo>
                    <a:pt x="6101" y="21008"/>
                    <a:pt x="6427" y="20290"/>
                    <a:pt x="6982" y="19736"/>
                  </a:cubicBezTo>
                  <a:lnTo>
                    <a:pt x="19736" y="6949"/>
                  </a:lnTo>
                  <a:cubicBezTo>
                    <a:pt x="20323" y="6394"/>
                    <a:pt x="21073" y="6101"/>
                    <a:pt x="21824" y="6101"/>
                  </a:cubicBezTo>
                  <a:close/>
                  <a:moveTo>
                    <a:pt x="21811" y="1"/>
                  </a:moveTo>
                  <a:cubicBezTo>
                    <a:pt x="19499" y="1"/>
                    <a:pt x="17192" y="881"/>
                    <a:pt x="15430" y="2643"/>
                  </a:cubicBezTo>
                  <a:lnTo>
                    <a:pt x="2643" y="15397"/>
                  </a:lnTo>
                  <a:cubicBezTo>
                    <a:pt x="947" y="17126"/>
                    <a:pt x="1" y="19377"/>
                    <a:pt x="1" y="21791"/>
                  </a:cubicBezTo>
                  <a:cubicBezTo>
                    <a:pt x="1" y="24205"/>
                    <a:pt x="947" y="26488"/>
                    <a:pt x="2643" y="28184"/>
                  </a:cubicBezTo>
                  <a:cubicBezTo>
                    <a:pt x="4372" y="29913"/>
                    <a:pt x="6623" y="30826"/>
                    <a:pt x="9037" y="30826"/>
                  </a:cubicBezTo>
                  <a:cubicBezTo>
                    <a:pt x="11451" y="30826"/>
                    <a:pt x="13734" y="29913"/>
                    <a:pt x="15430" y="28184"/>
                  </a:cubicBezTo>
                  <a:lnTo>
                    <a:pt x="28217" y="15430"/>
                  </a:lnTo>
                  <a:cubicBezTo>
                    <a:pt x="29913" y="13734"/>
                    <a:pt x="30859" y="11450"/>
                    <a:pt x="30859" y="9036"/>
                  </a:cubicBezTo>
                  <a:cubicBezTo>
                    <a:pt x="30859" y="6622"/>
                    <a:pt x="29913" y="4339"/>
                    <a:pt x="28217" y="2643"/>
                  </a:cubicBezTo>
                  <a:cubicBezTo>
                    <a:pt x="26439" y="881"/>
                    <a:pt x="24123" y="1"/>
                    <a:pt x="2181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1"/>
            <p:cNvSpPr/>
            <p:nvPr/>
          </p:nvSpPr>
          <p:spPr>
            <a:xfrm>
              <a:off x="5030775" y="4215300"/>
              <a:ext cx="771500" cy="771475"/>
            </a:xfrm>
            <a:custGeom>
              <a:rect b="b" l="l" r="r" t="t"/>
              <a:pathLst>
                <a:path extrusionOk="0" h="30859" w="30860">
                  <a:moveTo>
                    <a:pt x="9037" y="6133"/>
                  </a:moveTo>
                  <a:cubicBezTo>
                    <a:pt x="9820" y="6133"/>
                    <a:pt x="10570" y="6426"/>
                    <a:pt x="11124" y="6981"/>
                  </a:cubicBezTo>
                  <a:lnTo>
                    <a:pt x="23879" y="19768"/>
                  </a:lnTo>
                  <a:cubicBezTo>
                    <a:pt x="24433" y="20290"/>
                    <a:pt x="24727" y="21040"/>
                    <a:pt x="24727" y="21823"/>
                  </a:cubicBezTo>
                  <a:cubicBezTo>
                    <a:pt x="24727" y="22606"/>
                    <a:pt x="24433" y="23323"/>
                    <a:pt x="23879" y="23878"/>
                  </a:cubicBezTo>
                  <a:cubicBezTo>
                    <a:pt x="23324" y="24432"/>
                    <a:pt x="22574" y="24759"/>
                    <a:pt x="21824" y="24759"/>
                  </a:cubicBezTo>
                  <a:cubicBezTo>
                    <a:pt x="21041" y="24759"/>
                    <a:pt x="20290" y="24432"/>
                    <a:pt x="19736" y="23878"/>
                  </a:cubicBezTo>
                  <a:lnTo>
                    <a:pt x="6982" y="11123"/>
                  </a:lnTo>
                  <a:cubicBezTo>
                    <a:pt x="6427" y="10569"/>
                    <a:pt x="6101" y="9851"/>
                    <a:pt x="6101" y="9068"/>
                  </a:cubicBezTo>
                  <a:cubicBezTo>
                    <a:pt x="6101" y="8286"/>
                    <a:pt x="6427" y="7535"/>
                    <a:pt x="6982" y="6981"/>
                  </a:cubicBezTo>
                  <a:cubicBezTo>
                    <a:pt x="7536" y="6426"/>
                    <a:pt x="8254" y="6133"/>
                    <a:pt x="9037" y="6133"/>
                  </a:cubicBezTo>
                  <a:close/>
                  <a:moveTo>
                    <a:pt x="9037" y="0"/>
                  </a:moveTo>
                  <a:cubicBezTo>
                    <a:pt x="6623" y="0"/>
                    <a:pt x="4372" y="946"/>
                    <a:pt x="2643" y="2675"/>
                  </a:cubicBezTo>
                  <a:cubicBezTo>
                    <a:pt x="947" y="4371"/>
                    <a:pt x="1" y="6655"/>
                    <a:pt x="1" y="9068"/>
                  </a:cubicBezTo>
                  <a:cubicBezTo>
                    <a:pt x="1" y="11482"/>
                    <a:pt x="947" y="13733"/>
                    <a:pt x="2643" y="15462"/>
                  </a:cubicBezTo>
                  <a:lnTo>
                    <a:pt x="15430" y="28216"/>
                  </a:lnTo>
                  <a:cubicBezTo>
                    <a:pt x="17126" y="29912"/>
                    <a:pt x="19377" y="30858"/>
                    <a:pt x="21824" y="30858"/>
                  </a:cubicBezTo>
                  <a:cubicBezTo>
                    <a:pt x="24238" y="30858"/>
                    <a:pt x="26488" y="29912"/>
                    <a:pt x="28217" y="28216"/>
                  </a:cubicBezTo>
                  <a:cubicBezTo>
                    <a:pt x="29913" y="26520"/>
                    <a:pt x="30859" y="24237"/>
                    <a:pt x="30859" y="21823"/>
                  </a:cubicBezTo>
                  <a:cubicBezTo>
                    <a:pt x="30859" y="19409"/>
                    <a:pt x="29913" y="17126"/>
                    <a:pt x="28217" y="15429"/>
                  </a:cubicBezTo>
                  <a:lnTo>
                    <a:pt x="15430" y="2675"/>
                  </a:lnTo>
                  <a:cubicBezTo>
                    <a:pt x="13734" y="946"/>
                    <a:pt x="11451" y="0"/>
                    <a:pt x="90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1"/>
            <p:cNvSpPr/>
            <p:nvPr/>
          </p:nvSpPr>
          <p:spPr>
            <a:xfrm>
              <a:off x="5506225" y="2621800"/>
              <a:ext cx="903600" cy="451825"/>
            </a:xfrm>
            <a:custGeom>
              <a:rect b="b" l="l" r="r" t="t"/>
              <a:pathLst>
                <a:path extrusionOk="0" h="18073" w="36144">
                  <a:moveTo>
                    <a:pt x="27107" y="6101"/>
                  </a:moveTo>
                  <a:cubicBezTo>
                    <a:pt x="28706" y="6101"/>
                    <a:pt x="30043" y="7406"/>
                    <a:pt x="30043" y="9037"/>
                  </a:cubicBezTo>
                  <a:cubicBezTo>
                    <a:pt x="30043" y="10635"/>
                    <a:pt x="28706" y="11972"/>
                    <a:pt x="27107" y="11972"/>
                  </a:cubicBezTo>
                  <a:lnTo>
                    <a:pt x="9036" y="11972"/>
                  </a:lnTo>
                  <a:cubicBezTo>
                    <a:pt x="7438" y="11972"/>
                    <a:pt x="6133" y="10635"/>
                    <a:pt x="6133" y="9037"/>
                  </a:cubicBezTo>
                  <a:cubicBezTo>
                    <a:pt x="6133" y="7406"/>
                    <a:pt x="7438" y="6101"/>
                    <a:pt x="9036" y="6101"/>
                  </a:cubicBezTo>
                  <a:close/>
                  <a:moveTo>
                    <a:pt x="9036" y="1"/>
                  </a:moveTo>
                  <a:cubicBezTo>
                    <a:pt x="4078" y="1"/>
                    <a:pt x="0" y="4046"/>
                    <a:pt x="0" y="9037"/>
                  </a:cubicBezTo>
                  <a:cubicBezTo>
                    <a:pt x="0" y="14027"/>
                    <a:pt x="4078" y="18072"/>
                    <a:pt x="9036" y="18072"/>
                  </a:cubicBezTo>
                  <a:lnTo>
                    <a:pt x="27107" y="18072"/>
                  </a:lnTo>
                  <a:cubicBezTo>
                    <a:pt x="32098" y="18072"/>
                    <a:pt x="36143" y="14027"/>
                    <a:pt x="36143" y="9037"/>
                  </a:cubicBezTo>
                  <a:cubicBezTo>
                    <a:pt x="36143" y="4046"/>
                    <a:pt x="32098" y="1"/>
                    <a:pt x="2710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1"/>
            <p:cNvSpPr/>
            <p:nvPr/>
          </p:nvSpPr>
          <p:spPr>
            <a:xfrm>
              <a:off x="5379000" y="1623400"/>
              <a:ext cx="930500" cy="624925"/>
            </a:xfrm>
            <a:custGeom>
              <a:rect b="b" l="l" r="r" t="t"/>
              <a:pathLst>
                <a:path extrusionOk="0" h="24997" w="37220">
                  <a:moveTo>
                    <a:pt x="26945" y="6110"/>
                  </a:moveTo>
                  <a:cubicBezTo>
                    <a:pt x="28086" y="6110"/>
                    <a:pt x="29195" y="6795"/>
                    <a:pt x="29652" y="7937"/>
                  </a:cubicBezTo>
                  <a:cubicBezTo>
                    <a:pt x="30272" y="9405"/>
                    <a:pt x="29554" y="11134"/>
                    <a:pt x="28086" y="11753"/>
                  </a:cubicBezTo>
                  <a:lnTo>
                    <a:pt x="11385" y="18669"/>
                  </a:lnTo>
                  <a:cubicBezTo>
                    <a:pt x="11026" y="18799"/>
                    <a:pt x="10667" y="18897"/>
                    <a:pt x="10276" y="18897"/>
                  </a:cubicBezTo>
                  <a:cubicBezTo>
                    <a:pt x="9102" y="18897"/>
                    <a:pt x="8025" y="18179"/>
                    <a:pt x="7568" y="17070"/>
                  </a:cubicBezTo>
                  <a:cubicBezTo>
                    <a:pt x="6949" y="15570"/>
                    <a:pt x="7666" y="13874"/>
                    <a:pt x="9167" y="13254"/>
                  </a:cubicBezTo>
                  <a:lnTo>
                    <a:pt x="25836" y="6338"/>
                  </a:lnTo>
                  <a:cubicBezTo>
                    <a:pt x="26194" y="6175"/>
                    <a:pt x="26586" y="6110"/>
                    <a:pt x="26945" y="6110"/>
                  </a:cubicBezTo>
                  <a:close/>
                  <a:moveTo>
                    <a:pt x="26936" y="1"/>
                  </a:moveTo>
                  <a:cubicBezTo>
                    <a:pt x="25784" y="1"/>
                    <a:pt x="24614" y="224"/>
                    <a:pt x="23487" y="695"/>
                  </a:cubicBezTo>
                  <a:lnTo>
                    <a:pt x="6818" y="7611"/>
                  </a:lnTo>
                  <a:cubicBezTo>
                    <a:pt x="2219" y="9503"/>
                    <a:pt x="1" y="14820"/>
                    <a:pt x="1925" y="19419"/>
                  </a:cubicBezTo>
                  <a:cubicBezTo>
                    <a:pt x="3328" y="22811"/>
                    <a:pt x="6590" y="24997"/>
                    <a:pt x="10276" y="24997"/>
                  </a:cubicBezTo>
                  <a:cubicBezTo>
                    <a:pt x="11450" y="24997"/>
                    <a:pt x="12625" y="24769"/>
                    <a:pt x="13734" y="24312"/>
                  </a:cubicBezTo>
                  <a:lnTo>
                    <a:pt x="30402" y="17397"/>
                  </a:lnTo>
                  <a:cubicBezTo>
                    <a:pt x="35034" y="15505"/>
                    <a:pt x="37220" y="10188"/>
                    <a:pt x="35295" y="5588"/>
                  </a:cubicBezTo>
                  <a:cubicBezTo>
                    <a:pt x="33867" y="2116"/>
                    <a:pt x="30487" y="1"/>
                    <a:pt x="2693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1"/>
            <p:cNvSpPr/>
            <p:nvPr/>
          </p:nvSpPr>
          <p:spPr>
            <a:xfrm>
              <a:off x="5379000" y="3446850"/>
              <a:ext cx="930500" cy="624925"/>
            </a:xfrm>
            <a:custGeom>
              <a:rect b="b" l="l" r="r" t="t"/>
              <a:pathLst>
                <a:path extrusionOk="0" h="24997" w="37220">
                  <a:moveTo>
                    <a:pt x="10276" y="6110"/>
                  </a:moveTo>
                  <a:cubicBezTo>
                    <a:pt x="10635" y="6110"/>
                    <a:pt x="11026" y="6208"/>
                    <a:pt x="11385" y="6338"/>
                  </a:cubicBezTo>
                  <a:lnTo>
                    <a:pt x="28086" y="13254"/>
                  </a:lnTo>
                  <a:cubicBezTo>
                    <a:pt x="29554" y="13874"/>
                    <a:pt x="30272" y="15602"/>
                    <a:pt x="29652" y="17070"/>
                  </a:cubicBezTo>
                  <a:cubicBezTo>
                    <a:pt x="29195" y="18179"/>
                    <a:pt x="28152" y="18897"/>
                    <a:pt x="26945" y="18897"/>
                  </a:cubicBezTo>
                  <a:cubicBezTo>
                    <a:pt x="26553" y="18897"/>
                    <a:pt x="26194" y="18799"/>
                    <a:pt x="25836" y="18669"/>
                  </a:cubicBezTo>
                  <a:lnTo>
                    <a:pt x="9167" y="11753"/>
                  </a:lnTo>
                  <a:cubicBezTo>
                    <a:pt x="7666" y="11134"/>
                    <a:pt x="6949" y="9405"/>
                    <a:pt x="7568" y="7937"/>
                  </a:cubicBezTo>
                  <a:cubicBezTo>
                    <a:pt x="8025" y="6795"/>
                    <a:pt x="9134" y="6110"/>
                    <a:pt x="10276" y="6110"/>
                  </a:cubicBezTo>
                  <a:close/>
                  <a:moveTo>
                    <a:pt x="10284" y="1"/>
                  </a:moveTo>
                  <a:cubicBezTo>
                    <a:pt x="6734" y="1"/>
                    <a:pt x="3354" y="2116"/>
                    <a:pt x="1925" y="5588"/>
                  </a:cubicBezTo>
                  <a:cubicBezTo>
                    <a:pt x="1" y="10188"/>
                    <a:pt x="2219" y="15505"/>
                    <a:pt x="6818" y="17397"/>
                  </a:cubicBezTo>
                  <a:lnTo>
                    <a:pt x="23487" y="24312"/>
                  </a:lnTo>
                  <a:cubicBezTo>
                    <a:pt x="24596" y="24769"/>
                    <a:pt x="25770" y="24997"/>
                    <a:pt x="26945" y="24997"/>
                  </a:cubicBezTo>
                  <a:cubicBezTo>
                    <a:pt x="30631" y="24997"/>
                    <a:pt x="33893" y="22811"/>
                    <a:pt x="35295" y="19419"/>
                  </a:cubicBezTo>
                  <a:cubicBezTo>
                    <a:pt x="37220" y="14820"/>
                    <a:pt x="35034" y="9503"/>
                    <a:pt x="30402" y="7611"/>
                  </a:cubicBezTo>
                  <a:lnTo>
                    <a:pt x="13734" y="695"/>
                  </a:lnTo>
                  <a:cubicBezTo>
                    <a:pt x="12607" y="224"/>
                    <a:pt x="11436" y="1"/>
                    <a:pt x="1028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1"/>
            <p:cNvSpPr/>
            <p:nvPr/>
          </p:nvSpPr>
          <p:spPr>
            <a:xfrm>
              <a:off x="1798150" y="708650"/>
              <a:ext cx="771500" cy="770675"/>
            </a:xfrm>
            <a:custGeom>
              <a:rect b="b" l="l" r="r" t="t"/>
              <a:pathLst>
                <a:path extrusionOk="0" h="30827" w="30860">
                  <a:moveTo>
                    <a:pt x="9037" y="6101"/>
                  </a:moveTo>
                  <a:cubicBezTo>
                    <a:pt x="9787" y="6101"/>
                    <a:pt x="10537" y="6394"/>
                    <a:pt x="11124" y="6949"/>
                  </a:cubicBezTo>
                  <a:lnTo>
                    <a:pt x="23879" y="19736"/>
                  </a:lnTo>
                  <a:cubicBezTo>
                    <a:pt x="24433" y="20290"/>
                    <a:pt x="24759" y="21008"/>
                    <a:pt x="24759" y="21791"/>
                  </a:cubicBezTo>
                  <a:cubicBezTo>
                    <a:pt x="24759" y="22574"/>
                    <a:pt x="24433" y="23324"/>
                    <a:pt x="23879" y="23878"/>
                  </a:cubicBezTo>
                  <a:cubicBezTo>
                    <a:pt x="23324" y="24433"/>
                    <a:pt x="22606" y="24727"/>
                    <a:pt x="21823" y="24727"/>
                  </a:cubicBezTo>
                  <a:cubicBezTo>
                    <a:pt x="21041" y="24727"/>
                    <a:pt x="20290" y="24433"/>
                    <a:pt x="19736" y="23878"/>
                  </a:cubicBezTo>
                  <a:lnTo>
                    <a:pt x="6981" y="11091"/>
                  </a:lnTo>
                  <a:cubicBezTo>
                    <a:pt x="6427" y="10537"/>
                    <a:pt x="6133" y="9819"/>
                    <a:pt x="6133" y="9036"/>
                  </a:cubicBezTo>
                  <a:cubicBezTo>
                    <a:pt x="6133" y="8253"/>
                    <a:pt x="6427" y="7503"/>
                    <a:pt x="6981" y="6949"/>
                  </a:cubicBezTo>
                  <a:cubicBezTo>
                    <a:pt x="7569" y="6394"/>
                    <a:pt x="8319" y="6101"/>
                    <a:pt x="9037" y="6101"/>
                  </a:cubicBezTo>
                  <a:close/>
                  <a:moveTo>
                    <a:pt x="9049" y="1"/>
                  </a:moveTo>
                  <a:cubicBezTo>
                    <a:pt x="6737" y="1"/>
                    <a:pt x="4421" y="881"/>
                    <a:pt x="2643" y="2643"/>
                  </a:cubicBezTo>
                  <a:cubicBezTo>
                    <a:pt x="947" y="4339"/>
                    <a:pt x="1" y="6622"/>
                    <a:pt x="1" y="9036"/>
                  </a:cubicBezTo>
                  <a:cubicBezTo>
                    <a:pt x="1" y="11450"/>
                    <a:pt x="947" y="13734"/>
                    <a:pt x="2643" y="15430"/>
                  </a:cubicBezTo>
                  <a:lnTo>
                    <a:pt x="15430" y="28184"/>
                  </a:lnTo>
                  <a:cubicBezTo>
                    <a:pt x="17126" y="29913"/>
                    <a:pt x="19410" y="30826"/>
                    <a:pt x="21823" y="30826"/>
                  </a:cubicBezTo>
                  <a:cubicBezTo>
                    <a:pt x="24237" y="30826"/>
                    <a:pt x="26488" y="29913"/>
                    <a:pt x="28217" y="28184"/>
                  </a:cubicBezTo>
                  <a:cubicBezTo>
                    <a:pt x="29913" y="26488"/>
                    <a:pt x="30859" y="24205"/>
                    <a:pt x="30859" y="21791"/>
                  </a:cubicBezTo>
                  <a:cubicBezTo>
                    <a:pt x="30859" y="19377"/>
                    <a:pt x="29913" y="17126"/>
                    <a:pt x="28217" y="15397"/>
                  </a:cubicBezTo>
                  <a:lnTo>
                    <a:pt x="15430" y="2643"/>
                  </a:lnTo>
                  <a:cubicBezTo>
                    <a:pt x="13669" y="881"/>
                    <a:pt x="11361" y="1"/>
                    <a:pt x="904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1"/>
            <p:cNvSpPr/>
            <p:nvPr/>
          </p:nvSpPr>
          <p:spPr>
            <a:xfrm>
              <a:off x="1798150" y="4215300"/>
              <a:ext cx="771500" cy="771475"/>
            </a:xfrm>
            <a:custGeom>
              <a:rect b="b" l="l" r="r" t="t"/>
              <a:pathLst>
                <a:path extrusionOk="0" h="30859" w="30860">
                  <a:moveTo>
                    <a:pt x="21823" y="6133"/>
                  </a:moveTo>
                  <a:cubicBezTo>
                    <a:pt x="22606" y="6133"/>
                    <a:pt x="23324" y="6426"/>
                    <a:pt x="23879" y="6981"/>
                  </a:cubicBezTo>
                  <a:cubicBezTo>
                    <a:pt x="24433" y="7535"/>
                    <a:pt x="24759" y="8286"/>
                    <a:pt x="24759" y="9068"/>
                  </a:cubicBezTo>
                  <a:cubicBezTo>
                    <a:pt x="24759" y="9851"/>
                    <a:pt x="24433" y="10569"/>
                    <a:pt x="23879" y="11123"/>
                  </a:cubicBezTo>
                  <a:lnTo>
                    <a:pt x="11124" y="23878"/>
                  </a:lnTo>
                  <a:cubicBezTo>
                    <a:pt x="10570" y="24432"/>
                    <a:pt x="9819" y="24759"/>
                    <a:pt x="9037" y="24759"/>
                  </a:cubicBezTo>
                  <a:cubicBezTo>
                    <a:pt x="8286" y="24759"/>
                    <a:pt x="7536" y="24432"/>
                    <a:pt x="6981" y="23878"/>
                  </a:cubicBezTo>
                  <a:cubicBezTo>
                    <a:pt x="6427" y="23323"/>
                    <a:pt x="6133" y="22606"/>
                    <a:pt x="6133" y="21823"/>
                  </a:cubicBezTo>
                  <a:cubicBezTo>
                    <a:pt x="6133" y="21040"/>
                    <a:pt x="6427" y="20322"/>
                    <a:pt x="6981" y="19768"/>
                  </a:cubicBezTo>
                  <a:lnTo>
                    <a:pt x="19736" y="6981"/>
                  </a:lnTo>
                  <a:cubicBezTo>
                    <a:pt x="20290" y="6426"/>
                    <a:pt x="21041" y="6133"/>
                    <a:pt x="21823" y="6133"/>
                  </a:cubicBezTo>
                  <a:close/>
                  <a:moveTo>
                    <a:pt x="21823" y="0"/>
                  </a:moveTo>
                  <a:cubicBezTo>
                    <a:pt x="19410" y="0"/>
                    <a:pt x="17126" y="946"/>
                    <a:pt x="15430" y="2675"/>
                  </a:cubicBezTo>
                  <a:lnTo>
                    <a:pt x="2643" y="15429"/>
                  </a:lnTo>
                  <a:cubicBezTo>
                    <a:pt x="947" y="17126"/>
                    <a:pt x="1" y="19409"/>
                    <a:pt x="1" y="21823"/>
                  </a:cubicBezTo>
                  <a:cubicBezTo>
                    <a:pt x="1" y="24237"/>
                    <a:pt x="947" y="26520"/>
                    <a:pt x="2643" y="28216"/>
                  </a:cubicBezTo>
                  <a:cubicBezTo>
                    <a:pt x="4372" y="29912"/>
                    <a:pt x="6623" y="30858"/>
                    <a:pt x="9037" y="30858"/>
                  </a:cubicBezTo>
                  <a:cubicBezTo>
                    <a:pt x="11483" y="30858"/>
                    <a:pt x="13734" y="29912"/>
                    <a:pt x="15463" y="28216"/>
                  </a:cubicBezTo>
                  <a:lnTo>
                    <a:pt x="28217" y="15462"/>
                  </a:lnTo>
                  <a:cubicBezTo>
                    <a:pt x="29913" y="13733"/>
                    <a:pt x="30859" y="11482"/>
                    <a:pt x="30859" y="9068"/>
                  </a:cubicBezTo>
                  <a:cubicBezTo>
                    <a:pt x="30859" y="6655"/>
                    <a:pt x="29913" y="4371"/>
                    <a:pt x="28217" y="2675"/>
                  </a:cubicBezTo>
                  <a:cubicBezTo>
                    <a:pt x="26488" y="946"/>
                    <a:pt x="24237" y="0"/>
                    <a:pt x="2182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1"/>
            <p:cNvSpPr/>
            <p:nvPr/>
          </p:nvSpPr>
          <p:spPr>
            <a:xfrm>
              <a:off x="1190625" y="2621800"/>
              <a:ext cx="903575" cy="451825"/>
            </a:xfrm>
            <a:custGeom>
              <a:rect b="b" l="l" r="r" t="t"/>
              <a:pathLst>
                <a:path extrusionOk="0" h="18073" w="36143">
                  <a:moveTo>
                    <a:pt x="27107" y="6101"/>
                  </a:moveTo>
                  <a:cubicBezTo>
                    <a:pt x="28705" y="6101"/>
                    <a:pt x="30010" y="7406"/>
                    <a:pt x="30010" y="9037"/>
                  </a:cubicBezTo>
                  <a:cubicBezTo>
                    <a:pt x="30010" y="10635"/>
                    <a:pt x="28705" y="11972"/>
                    <a:pt x="27107" y="11972"/>
                  </a:cubicBezTo>
                  <a:lnTo>
                    <a:pt x="9036" y="11972"/>
                  </a:lnTo>
                  <a:cubicBezTo>
                    <a:pt x="7437" y="11972"/>
                    <a:pt x="6100" y="10635"/>
                    <a:pt x="6100" y="9037"/>
                  </a:cubicBezTo>
                  <a:cubicBezTo>
                    <a:pt x="6100" y="7406"/>
                    <a:pt x="7437" y="6101"/>
                    <a:pt x="9036" y="6101"/>
                  </a:cubicBezTo>
                  <a:close/>
                  <a:moveTo>
                    <a:pt x="9036" y="1"/>
                  </a:moveTo>
                  <a:cubicBezTo>
                    <a:pt x="4045" y="1"/>
                    <a:pt x="0" y="4046"/>
                    <a:pt x="0" y="9037"/>
                  </a:cubicBezTo>
                  <a:cubicBezTo>
                    <a:pt x="0" y="14027"/>
                    <a:pt x="4045" y="18072"/>
                    <a:pt x="9036" y="18072"/>
                  </a:cubicBezTo>
                  <a:lnTo>
                    <a:pt x="27107" y="18072"/>
                  </a:lnTo>
                  <a:cubicBezTo>
                    <a:pt x="32065" y="18072"/>
                    <a:pt x="36143" y="14027"/>
                    <a:pt x="36143" y="9037"/>
                  </a:cubicBezTo>
                  <a:cubicBezTo>
                    <a:pt x="36143" y="4046"/>
                    <a:pt x="32065" y="1"/>
                    <a:pt x="2710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1"/>
            <p:cNvSpPr/>
            <p:nvPr/>
          </p:nvSpPr>
          <p:spPr>
            <a:xfrm>
              <a:off x="1290925" y="1623400"/>
              <a:ext cx="930500" cy="624925"/>
            </a:xfrm>
            <a:custGeom>
              <a:rect b="b" l="l" r="r" t="t"/>
              <a:pathLst>
                <a:path extrusionOk="0" h="24997" w="37220">
                  <a:moveTo>
                    <a:pt x="10276" y="6110"/>
                  </a:moveTo>
                  <a:cubicBezTo>
                    <a:pt x="10634" y="6110"/>
                    <a:pt x="11026" y="6208"/>
                    <a:pt x="11385" y="6338"/>
                  </a:cubicBezTo>
                  <a:lnTo>
                    <a:pt x="28053" y="13254"/>
                  </a:lnTo>
                  <a:cubicBezTo>
                    <a:pt x="29554" y="13874"/>
                    <a:pt x="30271" y="15570"/>
                    <a:pt x="29652" y="17070"/>
                  </a:cubicBezTo>
                  <a:cubicBezTo>
                    <a:pt x="29195" y="18179"/>
                    <a:pt x="28119" y="18897"/>
                    <a:pt x="26944" y="18897"/>
                  </a:cubicBezTo>
                  <a:cubicBezTo>
                    <a:pt x="26553" y="18897"/>
                    <a:pt x="26194" y="18799"/>
                    <a:pt x="25835" y="18669"/>
                  </a:cubicBezTo>
                  <a:lnTo>
                    <a:pt x="9134" y="11753"/>
                  </a:lnTo>
                  <a:cubicBezTo>
                    <a:pt x="7666" y="11134"/>
                    <a:pt x="6948" y="9405"/>
                    <a:pt x="7568" y="7937"/>
                  </a:cubicBezTo>
                  <a:cubicBezTo>
                    <a:pt x="8025" y="6795"/>
                    <a:pt x="9134" y="6110"/>
                    <a:pt x="10276" y="6110"/>
                  </a:cubicBezTo>
                  <a:close/>
                  <a:moveTo>
                    <a:pt x="10284" y="1"/>
                  </a:moveTo>
                  <a:cubicBezTo>
                    <a:pt x="6734" y="1"/>
                    <a:pt x="3353" y="2116"/>
                    <a:pt x="1925" y="5588"/>
                  </a:cubicBezTo>
                  <a:cubicBezTo>
                    <a:pt x="0" y="10188"/>
                    <a:pt x="2218" y="15505"/>
                    <a:pt x="6818" y="17397"/>
                  </a:cubicBezTo>
                  <a:lnTo>
                    <a:pt x="23487" y="24312"/>
                  </a:lnTo>
                  <a:cubicBezTo>
                    <a:pt x="24596" y="24769"/>
                    <a:pt x="25770" y="24997"/>
                    <a:pt x="26944" y="24997"/>
                  </a:cubicBezTo>
                  <a:cubicBezTo>
                    <a:pt x="30630" y="24997"/>
                    <a:pt x="33892" y="22811"/>
                    <a:pt x="35295" y="19419"/>
                  </a:cubicBezTo>
                  <a:cubicBezTo>
                    <a:pt x="37220" y="14820"/>
                    <a:pt x="35001" y="9503"/>
                    <a:pt x="30402" y="7611"/>
                  </a:cubicBezTo>
                  <a:lnTo>
                    <a:pt x="13733" y="695"/>
                  </a:lnTo>
                  <a:cubicBezTo>
                    <a:pt x="12606" y="224"/>
                    <a:pt x="11436" y="1"/>
                    <a:pt x="1028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1"/>
            <p:cNvSpPr/>
            <p:nvPr/>
          </p:nvSpPr>
          <p:spPr>
            <a:xfrm>
              <a:off x="1290925" y="3446850"/>
              <a:ext cx="930500" cy="624925"/>
            </a:xfrm>
            <a:custGeom>
              <a:rect b="b" l="l" r="r" t="t"/>
              <a:pathLst>
                <a:path extrusionOk="0" h="24997" w="37220">
                  <a:moveTo>
                    <a:pt x="26944" y="6110"/>
                  </a:moveTo>
                  <a:cubicBezTo>
                    <a:pt x="28086" y="6110"/>
                    <a:pt x="29195" y="6795"/>
                    <a:pt x="29652" y="7937"/>
                  </a:cubicBezTo>
                  <a:cubicBezTo>
                    <a:pt x="30271" y="9405"/>
                    <a:pt x="29554" y="11134"/>
                    <a:pt x="28053" y="11753"/>
                  </a:cubicBezTo>
                  <a:lnTo>
                    <a:pt x="11385" y="18669"/>
                  </a:lnTo>
                  <a:cubicBezTo>
                    <a:pt x="11026" y="18799"/>
                    <a:pt x="10667" y="18897"/>
                    <a:pt x="10276" y="18897"/>
                  </a:cubicBezTo>
                  <a:cubicBezTo>
                    <a:pt x="9069" y="18897"/>
                    <a:pt x="8025" y="18179"/>
                    <a:pt x="7568" y="17070"/>
                  </a:cubicBezTo>
                  <a:cubicBezTo>
                    <a:pt x="6948" y="15602"/>
                    <a:pt x="7666" y="13874"/>
                    <a:pt x="9134" y="13254"/>
                  </a:cubicBezTo>
                  <a:lnTo>
                    <a:pt x="25835" y="6338"/>
                  </a:lnTo>
                  <a:cubicBezTo>
                    <a:pt x="26194" y="6208"/>
                    <a:pt x="26585" y="6110"/>
                    <a:pt x="26944" y="6110"/>
                  </a:cubicBezTo>
                  <a:close/>
                  <a:moveTo>
                    <a:pt x="26936" y="1"/>
                  </a:moveTo>
                  <a:cubicBezTo>
                    <a:pt x="25784" y="1"/>
                    <a:pt x="24614" y="224"/>
                    <a:pt x="23487" y="695"/>
                  </a:cubicBezTo>
                  <a:lnTo>
                    <a:pt x="6818" y="7611"/>
                  </a:lnTo>
                  <a:cubicBezTo>
                    <a:pt x="2186" y="9503"/>
                    <a:pt x="0" y="14820"/>
                    <a:pt x="1925" y="19419"/>
                  </a:cubicBezTo>
                  <a:cubicBezTo>
                    <a:pt x="3327" y="22811"/>
                    <a:pt x="6589" y="24997"/>
                    <a:pt x="10276" y="24997"/>
                  </a:cubicBezTo>
                  <a:cubicBezTo>
                    <a:pt x="11450" y="24997"/>
                    <a:pt x="12624" y="24769"/>
                    <a:pt x="13733" y="24312"/>
                  </a:cubicBezTo>
                  <a:lnTo>
                    <a:pt x="30402" y="17397"/>
                  </a:lnTo>
                  <a:cubicBezTo>
                    <a:pt x="35001" y="15505"/>
                    <a:pt x="37220" y="10188"/>
                    <a:pt x="35295" y="5588"/>
                  </a:cubicBezTo>
                  <a:cubicBezTo>
                    <a:pt x="33867" y="2116"/>
                    <a:pt x="30486" y="1"/>
                    <a:pt x="2693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1"/>
            <p:cNvSpPr/>
            <p:nvPr/>
          </p:nvSpPr>
          <p:spPr>
            <a:xfrm>
              <a:off x="1798150" y="708650"/>
              <a:ext cx="771500" cy="770675"/>
            </a:xfrm>
            <a:custGeom>
              <a:rect b="b" l="l" r="r" t="t"/>
              <a:pathLst>
                <a:path extrusionOk="0" h="30827" w="30860">
                  <a:moveTo>
                    <a:pt x="9037" y="6101"/>
                  </a:moveTo>
                  <a:cubicBezTo>
                    <a:pt x="9787" y="6101"/>
                    <a:pt x="10537" y="6394"/>
                    <a:pt x="11124" y="6949"/>
                  </a:cubicBezTo>
                  <a:lnTo>
                    <a:pt x="23879" y="19736"/>
                  </a:lnTo>
                  <a:cubicBezTo>
                    <a:pt x="24433" y="20290"/>
                    <a:pt x="24759" y="21008"/>
                    <a:pt x="24759" y="21791"/>
                  </a:cubicBezTo>
                  <a:cubicBezTo>
                    <a:pt x="24759" y="22574"/>
                    <a:pt x="24433" y="23324"/>
                    <a:pt x="23879" y="23878"/>
                  </a:cubicBezTo>
                  <a:cubicBezTo>
                    <a:pt x="23324" y="24433"/>
                    <a:pt x="22606" y="24727"/>
                    <a:pt x="21823" y="24727"/>
                  </a:cubicBezTo>
                  <a:cubicBezTo>
                    <a:pt x="21041" y="24727"/>
                    <a:pt x="20290" y="24433"/>
                    <a:pt x="19736" y="23878"/>
                  </a:cubicBezTo>
                  <a:lnTo>
                    <a:pt x="6981" y="11091"/>
                  </a:lnTo>
                  <a:cubicBezTo>
                    <a:pt x="6427" y="10537"/>
                    <a:pt x="6133" y="9819"/>
                    <a:pt x="6133" y="9036"/>
                  </a:cubicBezTo>
                  <a:cubicBezTo>
                    <a:pt x="6133" y="8253"/>
                    <a:pt x="6427" y="7503"/>
                    <a:pt x="6981" y="6949"/>
                  </a:cubicBezTo>
                  <a:cubicBezTo>
                    <a:pt x="7569" y="6394"/>
                    <a:pt x="8319" y="6101"/>
                    <a:pt x="9037" y="6101"/>
                  </a:cubicBezTo>
                  <a:close/>
                  <a:moveTo>
                    <a:pt x="9049" y="1"/>
                  </a:moveTo>
                  <a:cubicBezTo>
                    <a:pt x="6737" y="1"/>
                    <a:pt x="4421" y="881"/>
                    <a:pt x="2643" y="2643"/>
                  </a:cubicBezTo>
                  <a:cubicBezTo>
                    <a:pt x="947" y="4339"/>
                    <a:pt x="1" y="6622"/>
                    <a:pt x="1" y="9036"/>
                  </a:cubicBezTo>
                  <a:cubicBezTo>
                    <a:pt x="1" y="11450"/>
                    <a:pt x="947" y="13734"/>
                    <a:pt x="2643" y="15430"/>
                  </a:cubicBezTo>
                  <a:lnTo>
                    <a:pt x="15430" y="28184"/>
                  </a:lnTo>
                  <a:cubicBezTo>
                    <a:pt x="17126" y="29913"/>
                    <a:pt x="19410" y="30826"/>
                    <a:pt x="21823" y="30826"/>
                  </a:cubicBezTo>
                  <a:cubicBezTo>
                    <a:pt x="24237" y="30826"/>
                    <a:pt x="26488" y="29913"/>
                    <a:pt x="28217" y="28184"/>
                  </a:cubicBezTo>
                  <a:cubicBezTo>
                    <a:pt x="29913" y="26488"/>
                    <a:pt x="30859" y="24205"/>
                    <a:pt x="30859" y="21791"/>
                  </a:cubicBezTo>
                  <a:cubicBezTo>
                    <a:pt x="30859" y="19377"/>
                    <a:pt x="29913" y="17126"/>
                    <a:pt x="28217" y="15397"/>
                  </a:cubicBezTo>
                  <a:lnTo>
                    <a:pt x="15430" y="2643"/>
                  </a:lnTo>
                  <a:cubicBezTo>
                    <a:pt x="13669" y="881"/>
                    <a:pt x="11361" y="1"/>
                    <a:pt x="904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1"/>
            <p:cNvSpPr/>
            <p:nvPr/>
          </p:nvSpPr>
          <p:spPr>
            <a:xfrm>
              <a:off x="1798150" y="4215300"/>
              <a:ext cx="771500" cy="771475"/>
            </a:xfrm>
            <a:custGeom>
              <a:rect b="b" l="l" r="r" t="t"/>
              <a:pathLst>
                <a:path extrusionOk="0" h="30859" w="30860">
                  <a:moveTo>
                    <a:pt x="21823" y="6133"/>
                  </a:moveTo>
                  <a:cubicBezTo>
                    <a:pt x="22606" y="6133"/>
                    <a:pt x="23324" y="6426"/>
                    <a:pt x="23879" y="6981"/>
                  </a:cubicBezTo>
                  <a:cubicBezTo>
                    <a:pt x="24433" y="7535"/>
                    <a:pt x="24759" y="8286"/>
                    <a:pt x="24759" y="9068"/>
                  </a:cubicBezTo>
                  <a:cubicBezTo>
                    <a:pt x="24759" y="9851"/>
                    <a:pt x="24433" y="10569"/>
                    <a:pt x="23879" y="11123"/>
                  </a:cubicBezTo>
                  <a:lnTo>
                    <a:pt x="11124" y="23878"/>
                  </a:lnTo>
                  <a:cubicBezTo>
                    <a:pt x="10570" y="24432"/>
                    <a:pt x="9819" y="24759"/>
                    <a:pt x="9037" y="24759"/>
                  </a:cubicBezTo>
                  <a:cubicBezTo>
                    <a:pt x="8286" y="24759"/>
                    <a:pt x="7536" y="24432"/>
                    <a:pt x="6981" y="23878"/>
                  </a:cubicBezTo>
                  <a:cubicBezTo>
                    <a:pt x="6427" y="23323"/>
                    <a:pt x="6133" y="22606"/>
                    <a:pt x="6133" y="21823"/>
                  </a:cubicBezTo>
                  <a:cubicBezTo>
                    <a:pt x="6133" y="21040"/>
                    <a:pt x="6427" y="20322"/>
                    <a:pt x="6981" y="19768"/>
                  </a:cubicBezTo>
                  <a:lnTo>
                    <a:pt x="19736" y="6981"/>
                  </a:lnTo>
                  <a:cubicBezTo>
                    <a:pt x="20290" y="6426"/>
                    <a:pt x="21041" y="6133"/>
                    <a:pt x="21823" y="6133"/>
                  </a:cubicBezTo>
                  <a:close/>
                  <a:moveTo>
                    <a:pt x="21823" y="0"/>
                  </a:moveTo>
                  <a:cubicBezTo>
                    <a:pt x="19410" y="0"/>
                    <a:pt x="17126" y="946"/>
                    <a:pt x="15430" y="2675"/>
                  </a:cubicBezTo>
                  <a:lnTo>
                    <a:pt x="2643" y="15429"/>
                  </a:lnTo>
                  <a:cubicBezTo>
                    <a:pt x="947" y="17126"/>
                    <a:pt x="1" y="19409"/>
                    <a:pt x="1" y="21823"/>
                  </a:cubicBezTo>
                  <a:cubicBezTo>
                    <a:pt x="1" y="24237"/>
                    <a:pt x="947" y="26520"/>
                    <a:pt x="2643" y="28216"/>
                  </a:cubicBezTo>
                  <a:cubicBezTo>
                    <a:pt x="4372" y="29912"/>
                    <a:pt x="6623" y="30858"/>
                    <a:pt x="9037" y="30858"/>
                  </a:cubicBezTo>
                  <a:cubicBezTo>
                    <a:pt x="11483" y="30858"/>
                    <a:pt x="13734" y="29912"/>
                    <a:pt x="15463" y="28216"/>
                  </a:cubicBezTo>
                  <a:lnTo>
                    <a:pt x="28217" y="15462"/>
                  </a:lnTo>
                  <a:cubicBezTo>
                    <a:pt x="29913" y="13733"/>
                    <a:pt x="30859" y="11482"/>
                    <a:pt x="30859" y="9068"/>
                  </a:cubicBezTo>
                  <a:cubicBezTo>
                    <a:pt x="30859" y="6655"/>
                    <a:pt x="29913" y="4371"/>
                    <a:pt x="28217" y="2675"/>
                  </a:cubicBezTo>
                  <a:cubicBezTo>
                    <a:pt x="26488" y="946"/>
                    <a:pt x="24237" y="0"/>
                    <a:pt x="2182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1"/>
            <p:cNvSpPr/>
            <p:nvPr/>
          </p:nvSpPr>
          <p:spPr>
            <a:xfrm>
              <a:off x="1190625" y="2621800"/>
              <a:ext cx="903575" cy="451825"/>
            </a:xfrm>
            <a:custGeom>
              <a:rect b="b" l="l" r="r" t="t"/>
              <a:pathLst>
                <a:path extrusionOk="0" h="18073" w="36143">
                  <a:moveTo>
                    <a:pt x="27107" y="6101"/>
                  </a:moveTo>
                  <a:cubicBezTo>
                    <a:pt x="28705" y="6101"/>
                    <a:pt x="30010" y="7406"/>
                    <a:pt x="30010" y="9037"/>
                  </a:cubicBezTo>
                  <a:cubicBezTo>
                    <a:pt x="30010" y="10635"/>
                    <a:pt x="28705" y="11972"/>
                    <a:pt x="27107" y="11972"/>
                  </a:cubicBezTo>
                  <a:lnTo>
                    <a:pt x="9036" y="11972"/>
                  </a:lnTo>
                  <a:cubicBezTo>
                    <a:pt x="7437" y="11972"/>
                    <a:pt x="6100" y="10635"/>
                    <a:pt x="6100" y="9037"/>
                  </a:cubicBezTo>
                  <a:cubicBezTo>
                    <a:pt x="6100" y="7406"/>
                    <a:pt x="7437" y="6101"/>
                    <a:pt x="9036" y="6101"/>
                  </a:cubicBezTo>
                  <a:close/>
                  <a:moveTo>
                    <a:pt x="9036" y="1"/>
                  </a:moveTo>
                  <a:cubicBezTo>
                    <a:pt x="4045" y="1"/>
                    <a:pt x="0" y="4046"/>
                    <a:pt x="0" y="9037"/>
                  </a:cubicBezTo>
                  <a:cubicBezTo>
                    <a:pt x="0" y="14027"/>
                    <a:pt x="4045" y="18072"/>
                    <a:pt x="9036" y="18072"/>
                  </a:cubicBezTo>
                  <a:lnTo>
                    <a:pt x="27107" y="18072"/>
                  </a:lnTo>
                  <a:cubicBezTo>
                    <a:pt x="32065" y="18072"/>
                    <a:pt x="36143" y="14027"/>
                    <a:pt x="36143" y="9037"/>
                  </a:cubicBezTo>
                  <a:cubicBezTo>
                    <a:pt x="36143" y="4046"/>
                    <a:pt x="32065" y="1"/>
                    <a:pt x="2710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1"/>
            <p:cNvSpPr/>
            <p:nvPr/>
          </p:nvSpPr>
          <p:spPr>
            <a:xfrm>
              <a:off x="1290925" y="1623400"/>
              <a:ext cx="930500" cy="624925"/>
            </a:xfrm>
            <a:custGeom>
              <a:rect b="b" l="l" r="r" t="t"/>
              <a:pathLst>
                <a:path extrusionOk="0" h="24997" w="37220">
                  <a:moveTo>
                    <a:pt x="10276" y="6110"/>
                  </a:moveTo>
                  <a:cubicBezTo>
                    <a:pt x="10634" y="6110"/>
                    <a:pt x="11026" y="6208"/>
                    <a:pt x="11385" y="6338"/>
                  </a:cubicBezTo>
                  <a:lnTo>
                    <a:pt x="28053" y="13254"/>
                  </a:lnTo>
                  <a:cubicBezTo>
                    <a:pt x="29554" y="13874"/>
                    <a:pt x="30271" y="15570"/>
                    <a:pt x="29652" y="17070"/>
                  </a:cubicBezTo>
                  <a:cubicBezTo>
                    <a:pt x="29195" y="18179"/>
                    <a:pt x="28119" y="18897"/>
                    <a:pt x="26944" y="18897"/>
                  </a:cubicBezTo>
                  <a:cubicBezTo>
                    <a:pt x="26553" y="18897"/>
                    <a:pt x="26194" y="18799"/>
                    <a:pt x="25835" y="18669"/>
                  </a:cubicBezTo>
                  <a:lnTo>
                    <a:pt x="9134" y="11753"/>
                  </a:lnTo>
                  <a:cubicBezTo>
                    <a:pt x="7666" y="11134"/>
                    <a:pt x="6948" y="9405"/>
                    <a:pt x="7568" y="7937"/>
                  </a:cubicBezTo>
                  <a:cubicBezTo>
                    <a:pt x="8025" y="6795"/>
                    <a:pt x="9134" y="6110"/>
                    <a:pt x="10276" y="6110"/>
                  </a:cubicBezTo>
                  <a:close/>
                  <a:moveTo>
                    <a:pt x="10284" y="1"/>
                  </a:moveTo>
                  <a:cubicBezTo>
                    <a:pt x="6734" y="1"/>
                    <a:pt x="3353" y="2116"/>
                    <a:pt x="1925" y="5588"/>
                  </a:cubicBezTo>
                  <a:cubicBezTo>
                    <a:pt x="0" y="10188"/>
                    <a:pt x="2218" y="15505"/>
                    <a:pt x="6818" y="17397"/>
                  </a:cubicBezTo>
                  <a:lnTo>
                    <a:pt x="23487" y="24312"/>
                  </a:lnTo>
                  <a:cubicBezTo>
                    <a:pt x="24596" y="24769"/>
                    <a:pt x="25770" y="24997"/>
                    <a:pt x="26944" y="24997"/>
                  </a:cubicBezTo>
                  <a:cubicBezTo>
                    <a:pt x="30630" y="24997"/>
                    <a:pt x="33892" y="22811"/>
                    <a:pt x="35295" y="19419"/>
                  </a:cubicBezTo>
                  <a:cubicBezTo>
                    <a:pt x="37220" y="14820"/>
                    <a:pt x="35001" y="9503"/>
                    <a:pt x="30402" y="7611"/>
                  </a:cubicBezTo>
                  <a:lnTo>
                    <a:pt x="13733" y="695"/>
                  </a:lnTo>
                  <a:cubicBezTo>
                    <a:pt x="12606" y="224"/>
                    <a:pt x="11436" y="1"/>
                    <a:pt x="1028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1"/>
            <p:cNvSpPr/>
            <p:nvPr/>
          </p:nvSpPr>
          <p:spPr>
            <a:xfrm>
              <a:off x="1290925" y="3446850"/>
              <a:ext cx="930500" cy="624925"/>
            </a:xfrm>
            <a:custGeom>
              <a:rect b="b" l="l" r="r" t="t"/>
              <a:pathLst>
                <a:path extrusionOk="0" h="24997" w="37220">
                  <a:moveTo>
                    <a:pt x="26944" y="6110"/>
                  </a:moveTo>
                  <a:cubicBezTo>
                    <a:pt x="28086" y="6110"/>
                    <a:pt x="29195" y="6795"/>
                    <a:pt x="29652" y="7937"/>
                  </a:cubicBezTo>
                  <a:cubicBezTo>
                    <a:pt x="30271" y="9405"/>
                    <a:pt x="29554" y="11134"/>
                    <a:pt x="28053" y="11753"/>
                  </a:cubicBezTo>
                  <a:lnTo>
                    <a:pt x="11385" y="18669"/>
                  </a:lnTo>
                  <a:cubicBezTo>
                    <a:pt x="11026" y="18799"/>
                    <a:pt x="10667" y="18897"/>
                    <a:pt x="10276" y="18897"/>
                  </a:cubicBezTo>
                  <a:cubicBezTo>
                    <a:pt x="9069" y="18897"/>
                    <a:pt x="8025" y="18179"/>
                    <a:pt x="7568" y="17070"/>
                  </a:cubicBezTo>
                  <a:cubicBezTo>
                    <a:pt x="6948" y="15602"/>
                    <a:pt x="7666" y="13874"/>
                    <a:pt x="9134" y="13254"/>
                  </a:cubicBezTo>
                  <a:lnTo>
                    <a:pt x="25835" y="6338"/>
                  </a:lnTo>
                  <a:cubicBezTo>
                    <a:pt x="26194" y="6208"/>
                    <a:pt x="26585" y="6110"/>
                    <a:pt x="26944" y="6110"/>
                  </a:cubicBezTo>
                  <a:close/>
                  <a:moveTo>
                    <a:pt x="26936" y="1"/>
                  </a:moveTo>
                  <a:cubicBezTo>
                    <a:pt x="25784" y="1"/>
                    <a:pt x="24614" y="224"/>
                    <a:pt x="23487" y="695"/>
                  </a:cubicBezTo>
                  <a:lnTo>
                    <a:pt x="6818" y="7611"/>
                  </a:lnTo>
                  <a:cubicBezTo>
                    <a:pt x="2186" y="9503"/>
                    <a:pt x="0" y="14820"/>
                    <a:pt x="1925" y="19419"/>
                  </a:cubicBezTo>
                  <a:cubicBezTo>
                    <a:pt x="3327" y="22811"/>
                    <a:pt x="6589" y="24997"/>
                    <a:pt x="10276" y="24997"/>
                  </a:cubicBezTo>
                  <a:cubicBezTo>
                    <a:pt x="11450" y="24997"/>
                    <a:pt x="12624" y="24769"/>
                    <a:pt x="13733" y="24312"/>
                  </a:cubicBezTo>
                  <a:lnTo>
                    <a:pt x="30402" y="17397"/>
                  </a:lnTo>
                  <a:cubicBezTo>
                    <a:pt x="35001" y="15505"/>
                    <a:pt x="37220" y="10188"/>
                    <a:pt x="35295" y="5588"/>
                  </a:cubicBezTo>
                  <a:cubicBezTo>
                    <a:pt x="33867" y="2116"/>
                    <a:pt x="30486" y="1"/>
                    <a:pt x="2693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" name="Google Shape;793;p41"/>
          <p:cNvGrpSpPr/>
          <p:nvPr/>
        </p:nvGrpSpPr>
        <p:grpSpPr>
          <a:xfrm>
            <a:off x="4357182" y="1945979"/>
            <a:ext cx="435542" cy="441544"/>
            <a:chOff x="1202025" y="238125"/>
            <a:chExt cx="5148250" cy="5219200"/>
          </a:xfrm>
        </p:grpSpPr>
        <p:sp>
          <p:nvSpPr>
            <p:cNvPr id="794" name="Google Shape;794;p41"/>
            <p:cNvSpPr/>
            <p:nvPr/>
          </p:nvSpPr>
          <p:spPr>
            <a:xfrm>
              <a:off x="1202025" y="238125"/>
              <a:ext cx="5148250" cy="5219200"/>
            </a:xfrm>
            <a:custGeom>
              <a:rect b="b" l="l" r="r" t="t"/>
              <a:pathLst>
                <a:path extrusionOk="0" h="208768" w="205930">
                  <a:moveTo>
                    <a:pt x="189392" y="6133"/>
                  </a:moveTo>
                  <a:cubicBezTo>
                    <a:pt x="191512" y="6133"/>
                    <a:pt x="193534" y="6948"/>
                    <a:pt x="195035" y="8449"/>
                  </a:cubicBezTo>
                  <a:cubicBezTo>
                    <a:pt x="196535" y="9949"/>
                    <a:pt x="197383" y="11971"/>
                    <a:pt x="197383" y="14092"/>
                  </a:cubicBezTo>
                  <a:cubicBezTo>
                    <a:pt x="197383" y="16245"/>
                    <a:pt x="196535" y="18235"/>
                    <a:pt x="195035" y="19768"/>
                  </a:cubicBezTo>
                  <a:lnTo>
                    <a:pt x="186064" y="28738"/>
                  </a:lnTo>
                  <a:lnTo>
                    <a:pt x="172690" y="28738"/>
                  </a:lnTo>
                  <a:lnTo>
                    <a:pt x="163720" y="19768"/>
                  </a:lnTo>
                  <a:cubicBezTo>
                    <a:pt x="162219" y="18235"/>
                    <a:pt x="161371" y="16245"/>
                    <a:pt x="161371" y="14092"/>
                  </a:cubicBezTo>
                  <a:cubicBezTo>
                    <a:pt x="161371" y="11971"/>
                    <a:pt x="162219" y="9949"/>
                    <a:pt x="163720" y="8449"/>
                  </a:cubicBezTo>
                  <a:cubicBezTo>
                    <a:pt x="165220" y="6948"/>
                    <a:pt x="167243" y="6133"/>
                    <a:pt x="169363" y="6133"/>
                  </a:cubicBezTo>
                  <a:cubicBezTo>
                    <a:pt x="171483" y="6133"/>
                    <a:pt x="173506" y="6948"/>
                    <a:pt x="175006" y="8449"/>
                  </a:cubicBezTo>
                  <a:lnTo>
                    <a:pt x="177224" y="10667"/>
                  </a:lnTo>
                  <a:cubicBezTo>
                    <a:pt x="177812" y="11254"/>
                    <a:pt x="178594" y="11547"/>
                    <a:pt x="179377" y="11547"/>
                  </a:cubicBezTo>
                  <a:cubicBezTo>
                    <a:pt x="180160" y="11547"/>
                    <a:pt x="180943" y="11254"/>
                    <a:pt x="181530" y="10667"/>
                  </a:cubicBezTo>
                  <a:lnTo>
                    <a:pt x="183748" y="8449"/>
                  </a:lnTo>
                  <a:cubicBezTo>
                    <a:pt x="185249" y="6948"/>
                    <a:pt x="187239" y="6133"/>
                    <a:pt x="189392" y="6133"/>
                  </a:cubicBezTo>
                  <a:close/>
                  <a:moveTo>
                    <a:pt x="121183" y="20094"/>
                  </a:moveTo>
                  <a:cubicBezTo>
                    <a:pt x="123230" y="20094"/>
                    <a:pt x="125277" y="20877"/>
                    <a:pt x="126827" y="22442"/>
                  </a:cubicBezTo>
                  <a:cubicBezTo>
                    <a:pt x="129958" y="25541"/>
                    <a:pt x="129958" y="30630"/>
                    <a:pt x="126827" y="33729"/>
                  </a:cubicBezTo>
                  <a:lnTo>
                    <a:pt x="111756" y="48799"/>
                  </a:lnTo>
                  <a:cubicBezTo>
                    <a:pt x="111561" y="49028"/>
                    <a:pt x="111332" y="49060"/>
                    <a:pt x="111169" y="49060"/>
                  </a:cubicBezTo>
                  <a:cubicBezTo>
                    <a:pt x="111006" y="49060"/>
                    <a:pt x="110778" y="49028"/>
                    <a:pt x="110582" y="48799"/>
                  </a:cubicBezTo>
                  <a:lnTo>
                    <a:pt x="95512" y="33729"/>
                  </a:lnTo>
                  <a:cubicBezTo>
                    <a:pt x="92380" y="30630"/>
                    <a:pt x="92380" y="25541"/>
                    <a:pt x="95512" y="22442"/>
                  </a:cubicBezTo>
                  <a:cubicBezTo>
                    <a:pt x="97077" y="20877"/>
                    <a:pt x="99100" y="20094"/>
                    <a:pt x="101155" y="20094"/>
                  </a:cubicBezTo>
                  <a:cubicBezTo>
                    <a:pt x="103210" y="20094"/>
                    <a:pt x="105232" y="20877"/>
                    <a:pt x="106798" y="22442"/>
                  </a:cubicBezTo>
                  <a:lnTo>
                    <a:pt x="109016" y="24628"/>
                  </a:lnTo>
                  <a:cubicBezTo>
                    <a:pt x="109571" y="25215"/>
                    <a:pt x="110354" y="25541"/>
                    <a:pt x="111169" y="25541"/>
                  </a:cubicBezTo>
                  <a:cubicBezTo>
                    <a:pt x="111985" y="25541"/>
                    <a:pt x="112768" y="25215"/>
                    <a:pt x="113322" y="24628"/>
                  </a:cubicBezTo>
                  <a:lnTo>
                    <a:pt x="115540" y="22442"/>
                  </a:lnTo>
                  <a:cubicBezTo>
                    <a:pt x="117090" y="20877"/>
                    <a:pt x="119137" y="20094"/>
                    <a:pt x="121183" y="20094"/>
                  </a:cubicBezTo>
                  <a:close/>
                  <a:moveTo>
                    <a:pt x="86655" y="69839"/>
                  </a:moveTo>
                  <a:cubicBezTo>
                    <a:pt x="88702" y="69839"/>
                    <a:pt x="90749" y="70622"/>
                    <a:pt x="92315" y="72188"/>
                  </a:cubicBezTo>
                  <a:lnTo>
                    <a:pt x="94500" y="74373"/>
                  </a:lnTo>
                  <a:cubicBezTo>
                    <a:pt x="95104" y="74977"/>
                    <a:pt x="95887" y="75278"/>
                    <a:pt x="96670" y="75278"/>
                  </a:cubicBezTo>
                  <a:cubicBezTo>
                    <a:pt x="97453" y="75278"/>
                    <a:pt x="98235" y="74977"/>
                    <a:pt x="98839" y="74373"/>
                  </a:cubicBezTo>
                  <a:lnTo>
                    <a:pt x="101024" y="72188"/>
                  </a:lnTo>
                  <a:cubicBezTo>
                    <a:pt x="102544" y="70668"/>
                    <a:pt x="104610" y="69845"/>
                    <a:pt x="106703" y="69845"/>
                  </a:cubicBezTo>
                  <a:cubicBezTo>
                    <a:pt x="107170" y="69845"/>
                    <a:pt x="107639" y="69886"/>
                    <a:pt x="108103" y="69970"/>
                  </a:cubicBezTo>
                  <a:lnTo>
                    <a:pt x="108103" y="77244"/>
                  </a:lnTo>
                  <a:cubicBezTo>
                    <a:pt x="108103" y="80082"/>
                    <a:pt x="109603" y="82561"/>
                    <a:pt x="111854" y="83964"/>
                  </a:cubicBezTo>
                  <a:lnTo>
                    <a:pt x="101253" y="94565"/>
                  </a:lnTo>
                  <a:lnTo>
                    <a:pt x="80017" y="73362"/>
                  </a:lnTo>
                  <a:cubicBezTo>
                    <a:pt x="80311" y="72938"/>
                    <a:pt x="80637" y="72547"/>
                    <a:pt x="80996" y="72188"/>
                  </a:cubicBezTo>
                  <a:cubicBezTo>
                    <a:pt x="82562" y="70622"/>
                    <a:pt x="84608" y="69839"/>
                    <a:pt x="86655" y="69839"/>
                  </a:cubicBezTo>
                  <a:close/>
                  <a:moveTo>
                    <a:pt x="163296" y="73819"/>
                  </a:moveTo>
                  <a:cubicBezTo>
                    <a:pt x="165449" y="73819"/>
                    <a:pt x="167438" y="74634"/>
                    <a:pt x="168939" y="76167"/>
                  </a:cubicBezTo>
                  <a:cubicBezTo>
                    <a:pt x="170472" y="77668"/>
                    <a:pt x="171288" y="79658"/>
                    <a:pt x="171288" y="81811"/>
                  </a:cubicBezTo>
                  <a:cubicBezTo>
                    <a:pt x="171288" y="83931"/>
                    <a:pt x="170472" y="85953"/>
                    <a:pt x="168939" y="87454"/>
                  </a:cubicBezTo>
                  <a:lnTo>
                    <a:pt x="153869" y="102524"/>
                  </a:lnTo>
                  <a:cubicBezTo>
                    <a:pt x="153673" y="102720"/>
                    <a:pt x="153445" y="102753"/>
                    <a:pt x="153281" y="102753"/>
                  </a:cubicBezTo>
                  <a:cubicBezTo>
                    <a:pt x="153118" y="102753"/>
                    <a:pt x="152890" y="102720"/>
                    <a:pt x="152694" y="102524"/>
                  </a:cubicBezTo>
                  <a:lnTo>
                    <a:pt x="137624" y="87454"/>
                  </a:lnTo>
                  <a:cubicBezTo>
                    <a:pt x="134525" y="84322"/>
                    <a:pt x="134525" y="79266"/>
                    <a:pt x="137624" y="76167"/>
                  </a:cubicBezTo>
                  <a:cubicBezTo>
                    <a:pt x="139190" y="74602"/>
                    <a:pt x="141245" y="73819"/>
                    <a:pt x="143267" y="73819"/>
                  </a:cubicBezTo>
                  <a:cubicBezTo>
                    <a:pt x="145322" y="73819"/>
                    <a:pt x="147377" y="74602"/>
                    <a:pt x="148910" y="76167"/>
                  </a:cubicBezTo>
                  <a:lnTo>
                    <a:pt x="151129" y="78353"/>
                  </a:lnTo>
                  <a:cubicBezTo>
                    <a:pt x="151683" y="78940"/>
                    <a:pt x="152466" y="79266"/>
                    <a:pt x="153281" y="79266"/>
                  </a:cubicBezTo>
                  <a:cubicBezTo>
                    <a:pt x="154097" y="79266"/>
                    <a:pt x="154880" y="78940"/>
                    <a:pt x="155434" y="78353"/>
                  </a:cubicBezTo>
                  <a:lnTo>
                    <a:pt x="157652" y="76167"/>
                  </a:lnTo>
                  <a:cubicBezTo>
                    <a:pt x="159153" y="74634"/>
                    <a:pt x="161175" y="73819"/>
                    <a:pt x="163296" y="73819"/>
                  </a:cubicBezTo>
                  <a:close/>
                  <a:moveTo>
                    <a:pt x="59597" y="63772"/>
                  </a:moveTo>
                  <a:cubicBezTo>
                    <a:pt x="60935" y="63772"/>
                    <a:pt x="62272" y="64261"/>
                    <a:pt x="63316" y="65305"/>
                  </a:cubicBezTo>
                  <a:lnTo>
                    <a:pt x="129567" y="131556"/>
                  </a:lnTo>
                  <a:cubicBezTo>
                    <a:pt x="130545" y="132535"/>
                    <a:pt x="131100" y="133872"/>
                    <a:pt x="131100" y="135275"/>
                  </a:cubicBezTo>
                  <a:cubicBezTo>
                    <a:pt x="131100" y="136677"/>
                    <a:pt x="130545" y="137982"/>
                    <a:pt x="129567" y="138993"/>
                  </a:cubicBezTo>
                  <a:cubicBezTo>
                    <a:pt x="128539" y="140004"/>
                    <a:pt x="127194" y="140510"/>
                    <a:pt x="125848" y="140510"/>
                  </a:cubicBezTo>
                  <a:cubicBezTo>
                    <a:pt x="124503" y="140510"/>
                    <a:pt x="123157" y="140004"/>
                    <a:pt x="122129" y="138993"/>
                  </a:cubicBezTo>
                  <a:lnTo>
                    <a:pt x="55879" y="72710"/>
                  </a:lnTo>
                  <a:cubicBezTo>
                    <a:pt x="53823" y="70687"/>
                    <a:pt x="53823" y="67360"/>
                    <a:pt x="55879" y="65305"/>
                  </a:cubicBezTo>
                  <a:cubicBezTo>
                    <a:pt x="56922" y="64261"/>
                    <a:pt x="58260" y="63772"/>
                    <a:pt x="59597" y="63772"/>
                  </a:cubicBezTo>
                  <a:close/>
                  <a:moveTo>
                    <a:pt x="40906" y="122749"/>
                  </a:moveTo>
                  <a:lnTo>
                    <a:pt x="72123" y="153966"/>
                  </a:lnTo>
                  <a:lnTo>
                    <a:pt x="40678" y="185379"/>
                  </a:lnTo>
                  <a:cubicBezTo>
                    <a:pt x="40188" y="185868"/>
                    <a:pt x="39552" y="186113"/>
                    <a:pt x="38916" y="186113"/>
                  </a:cubicBezTo>
                  <a:cubicBezTo>
                    <a:pt x="38280" y="186113"/>
                    <a:pt x="37644" y="185868"/>
                    <a:pt x="37155" y="185379"/>
                  </a:cubicBezTo>
                  <a:lnTo>
                    <a:pt x="29261" y="177485"/>
                  </a:lnTo>
                  <a:cubicBezTo>
                    <a:pt x="28657" y="176881"/>
                    <a:pt x="27874" y="176579"/>
                    <a:pt x="27091" y="176579"/>
                  </a:cubicBezTo>
                  <a:cubicBezTo>
                    <a:pt x="26309" y="176579"/>
                    <a:pt x="25526" y="176881"/>
                    <a:pt x="24922" y="177485"/>
                  </a:cubicBezTo>
                  <a:cubicBezTo>
                    <a:pt x="23748" y="178692"/>
                    <a:pt x="23748" y="180616"/>
                    <a:pt x="24922" y="181823"/>
                  </a:cubicBezTo>
                  <a:lnTo>
                    <a:pt x="28935" y="185803"/>
                  </a:lnTo>
                  <a:cubicBezTo>
                    <a:pt x="27142" y="186494"/>
                    <a:pt x="25256" y="186836"/>
                    <a:pt x="23376" y="186836"/>
                  </a:cubicBezTo>
                  <a:cubicBezTo>
                    <a:pt x="19404" y="186836"/>
                    <a:pt x="15461" y="185312"/>
                    <a:pt x="12494" y="182345"/>
                  </a:cubicBezTo>
                  <a:cubicBezTo>
                    <a:pt x="8156" y="178007"/>
                    <a:pt x="6883" y="171483"/>
                    <a:pt x="9036" y="165937"/>
                  </a:cubicBezTo>
                  <a:lnTo>
                    <a:pt x="9036" y="165937"/>
                  </a:lnTo>
                  <a:lnTo>
                    <a:pt x="14941" y="171809"/>
                  </a:lnTo>
                  <a:cubicBezTo>
                    <a:pt x="15528" y="172396"/>
                    <a:pt x="16311" y="172690"/>
                    <a:pt x="17093" y="172690"/>
                  </a:cubicBezTo>
                  <a:cubicBezTo>
                    <a:pt x="17876" y="172690"/>
                    <a:pt x="18659" y="172396"/>
                    <a:pt x="19246" y="171809"/>
                  </a:cubicBezTo>
                  <a:cubicBezTo>
                    <a:pt x="20453" y="170602"/>
                    <a:pt x="20453" y="168677"/>
                    <a:pt x="19246" y="167470"/>
                  </a:cubicBezTo>
                  <a:lnTo>
                    <a:pt x="9460" y="157684"/>
                  </a:lnTo>
                  <a:cubicBezTo>
                    <a:pt x="8482" y="156738"/>
                    <a:pt x="8482" y="155140"/>
                    <a:pt x="9460" y="154194"/>
                  </a:cubicBezTo>
                  <a:lnTo>
                    <a:pt x="14843" y="148812"/>
                  </a:lnTo>
                  <a:lnTo>
                    <a:pt x="22019" y="155956"/>
                  </a:lnTo>
                  <a:cubicBezTo>
                    <a:pt x="22606" y="156575"/>
                    <a:pt x="23389" y="156869"/>
                    <a:pt x="24172" y="156869"/>
                  </a:cubicBezTo>
                  <a:cubicBezTo>
                    <a:pt x="24955" y="156869"/>
                    <a:pt x="25738" y="156575"/>
                    <a:pt x="26358" y="155956"/>
                  </a:cubicBezTo>
                  <a:cubicBezTo>
                    <a:pt x="27532" y="154781"/>
                    <a:pt x="27532" y="152857"/>
                    <a:pt x="26358" y="151650"/>
                  </a:cubicBezTo>
                  <a:lnTo>
                    <a:pt x="19181" y="144473"/>
                  </a:lnTo>
                  <a:lnTo>
                    <a:pt x="25053" y="138602"/>
                  </a:lnTo>
                  <a:lnTo>
                    <a:pt x="32196" y="145778"/>
                  </a:lnTo>
                  <a:cubicBezTo>
                    <a:pt x="32816" y="146365"/>
                    <a:pt x="33599" y="146692"/>
                    <a:pt x="34382" y="146692"/>
                  </a:cubicBezTo>
                  <a:cubicBezTo>
                    <a:pt x="35165" y="146692"/>
                    <a:pt x="35948" y="146365"/>
                    <a:pt x="36535" y="145778"/>
                  </a:cubicBezTo>
                  <a:cubicBezTo>
                    <a:pt x="37742" y="144571"/>
                    <a:pt x="37742" y="142647"/>
                    <a:pt x="36535" y="141440"/>
                  </a:cubicBezTo>
                  <a:lnTo>
                    <a:pt x="29359" y="134296"/>
                  </a:lnTo>
                  <a:lnTo>
                    <a:pt x="40906" y="122749"/>
                  </a:lnTo>
                  <a:close/>
                  <a:moveTo>
                    <a:pt x="62305" y="172429"/>
                  </a:moveTo>
                  <a:lnTo>
                    <a:pt x="76625" y="193468"/>
                  </a:lnTo>
                  <a:lnTo>
                    <a:pt x="67556" y="202537"/>
                  </a:lnTo>
                  <a:lnTo>
                    <a:pt x="49876" y="184857"/>
                  </a:lnTo>
                  <a:lnTo>
                    <a:pt x="62305" y="172429"/>
                  </a:lnTo>
                  <a:close/>
                  <a:moveTo>
                    <a:pt x="169363" y="0"/>
                  </a:moveTo>
                  <a:cubicBezTo>
                    <a:pt x="165579" y="0"/>
                    <a:pt x="162056" y="1468"/>
                    <a:pt x="159381" y="4143"/>
                  </a:cubicBezTo>
                  <a:cubicBezTo>
                    <a:pt x="156739" y="6785"/>
                    <a:pt x="155271" y="10340"/>
                    <a:pt x="155271" y="14092"/>
                  </a:cubicBezTo>
                  <a:cubicBezTo>
                    <a:pt x="155271" y="17876"/>
                    <a:pt x="156739" y="21431"/>
                    <a:pt x="159381" y="24073"/>
                  </a:cubicBezTo>
                  <a:lnTo>
                    <a:pt x="164046" y="28738"/>
                  </a:lnTo>
                  <a:lnTo>
                    <a:pt x="135275" y="28738"/>
                  </a:lnTo>
                  <a:cubicBezTo>
                    <a:pt x="135438" y="24922"/>
                    <a:pt x="134068" y="21040"/>
                    <a:pt x="131165" y="18104"/>
                  </a:cubicBezTo>
                  <a:cubicBezTo>
                    <a:pt x="128409" y="15364"/>
                    <a:pt x="124796" y="13994"/>
                    <a:pt x="121183" y="13994"/>
                  </a:cubicBezTo>
                  <a:cubicBezTo>
                    <a:pt x="117571" y="13994"/>
                    <a:pt x="113958" y="15364"/>
                    <a:pt x="111202" y="18104"/>
                  </a:cubicBezTo>
                  <a:lnTo>
                    <a:pt x="111169" y="18169"/>
                  </a:lnTo>
                  <a:lnTo>
                    <a:pt x="111137" y="18104"/>
                  </a:lnTo>
                  <a:cubicBezTo>
                    <a:pt x="108380" y="15364"/>
                    <a:pt x="104768" y="13994"/>
                    <a:pt x="101155" y="13994"/>
                  </a:cubicBezTo>
                  <a:cubicBezTo>
                    <a:pt x="97542" y="13994"/>
                    <a:pt x="93930" y="15364"/>
                    <a:pt x="91173" y="18104"/>
                  </a:cubicBezTo>
                  <a:cubicBezTo>
                    <a:pt x="85693" y="23617"/>
                    <a:pt x="85693" y="32555"/>
                    <a:pt x="91173" y="38067"/>
                  </a:cubicBezTo>
                  <a:lnTo>
                    <a:pt x="106244" y="53138"/>
                  </a:lnTo>
                  <a:cubicBezTo>
                    <a:pt x="106798" y="53692"/>
                    <a:pt x="107418" y="54116"/>
                    <a:pt x="108103" y="54475"/>
                  </a:cubicBezTo>
                  <a:lnTo>
                    <a:pt x="108103" y="63804"/>
                  </a:lnTo>
                  <a:cubicBezTo>
                    <a:pt x="107656" y="63762"/>
                    <a:pt x="107207" y="63741"/>
                    <a:pt x="106759" y="63741"/>
                  </a:cubicBezTo>
                  <a:cubicBezTo>
                    <a:pt x="103059" y="63741"/>
                    <a:pt x="99396" y="65172"/>
                    <a:pt x="96719" y="67849"/>
                  </a:cubicBezTo>
                  <a:lnTo>
                    <a:pt x="96686" y="67882"/>
                  </a:lnTo>
                  <a:lnTo>
                    <a:pt x="96621" y="67849"/>
                  </a:lnTo>
                  <a:cubicBezTo>
                    <a:pt x="93881" y="65109"/>
                    <a:pt x="90268" y="63739"/>
                    <a:pt x="86655" y="63739"/>
                  </a:cubicBezTo>
                  <a:cubicBezTo>
                    <a:pt x="83043" y="63739"/>
                    <a:pt x="79430" y="65109"/>
                    <a:pt x="76690" y="67849"/>
                  </a:cubicBezTo>
                  <a:cubicBezTo>
                    <a:pt x="76331" y="68208"/>
                    <a:pt x="75972" y="68600"/>
                    <a:pt x="75646" y="68991"/>
                  </a:cubicBezTo>
                  <a:lnTo>
                    <a:pt x="67622" y="60967"/>
                  </a:lnTo>
                  <a:cubicBezTo>
                    <a:pt x="65404" y="58748"/>
                    <a:pt x="62492" y="57639"/>
                    <a:pt x="59585" y="57639"/>
                  </a:cubicBezTo>
                  <a:cubicBezTo>
                    <a:pt x="56678" y="57639"/>
                    <a:pt x="53775" y="58748"/>
                    <a:pt x="51573" y="60967"/>
                  </a:cubicBezTo>
                  <a:cubicBezTo>
                    <a:pt x="47724" y="64816"/>
                    <a:pt x="47202" y="70720"/>
                    <a:pt x="50007" y="75091"/>
                  </a:cubicBezTo>
                  <a:lnTo>
                    <a:pt x="38199" y="116812"/>
                  </a:lnTo>
                  <a:lnTo>
                    <a:pt x="5155" y="149856"/>
                  </a:lnTo>
                  <a:cubicBezTo>
                    <a:pt x="2023" y="152955"/>
                    <a:pt x="1795" y="157880"/>
                    <a:pt x="4470" y="161273"/>
                  </a:cubicBezTo>
                  <a:cubicBezTo>
                    <a:pt x="1" y="169525"/>
                    <a:pt x="1436" y="179964"/>
                    <a:pt x="8188" y="186683"/>
                  </a:cubicBezTo>
                  <a:cubicBezTo>
                    <a:pt x="12331" y="190826"/>
                    <a:pt x="17844" y="192946"/>
                    <a:pt x="23422" y="192946"/>
                  </a:cubicBezTo>
                  <a:cubicBezTo>
                    <a:pt x="26912" y="192946"/>
                    <a:pt x="30402" y="192098"/>
                    <a:pt x="33599" y="190370"/>
                  </a:cubicBezTo>
                  <a:cubicBezTo>
                    <a:pt x="35165" y="191609"/>
                    <a:pt x="37024" y="192229"/>
                    <a:pt x="38916" y="192229"/>
                  </a:cubicBezTo>
                  <a:cubicBezTo>
                    <a:pt x="41134" y="192229"/>
                    <a:pt x="43320" y="191381"/>
                    <a:pt x="45016" y="189717"/>
                  </a:cubicBezTo>
                  <a:lnTo>
                    <a:pt x="45538" y="189163"/>
                  </a:lnTo>
                  <a:lnTo>
                    <a:pt x="63446" y="207071"/>
                  </a:lnTo>
                  <a:cubicBezTo>
                    <a:pt x="64555" y="208147"/>
                    <a:pt x="65991" y="208767"/>
                    <a:pt x="67556" y="208767"/>
                  </a:cubicBezTo>
                  <a:cubicBezTo>
                    <a:pt x="69122" y="208767"/>
                    <a:pt x="70590" y="208147"/>
                    <a:pt x="71699" y="207071"/>
                  </a:cubicBezTo>
                  <a:lnTo>
                    <a:pt x="81126" y="197611"/>
                  </a:lnTo>
                  <a:cubicBezTo>
                    <a:pt x="83083" y="195654"/>
                    <a:pt x="83377" y="192522"/>
                    <a:pt x="81811" y="190206"/>
                  </a:cubicBezTo>
                  <a:lnTo>
                    <a:pt x="66676" y="168025"/>
                  </a:lnTo>
                  <a:lnTo>
                    <a:pt x="78060" y="156673"/>
                  </a:lnTo>
                  <a:lnTo>
                    <a:pt x="89346" y="153476"/>
                  </a:lnTo>
                  <a:cubicBezTo>
                    <a:pt x="90977" y="153020"/>
                    <a:pt x="91923" y="151324"/>
                    <a:pt x="91467" y="149693"/>
                  </a:cubicBezTo>
                  <a:cubicBezTo>
                    <a:pt x="91088" y="148339"/>
                    <a:pt x="89855" y="147457"/>
                    <a:pt x="88515" y="147457"/>
                  </a:cubicBezTo>
                  <a:cubicBezTo>
                    <a:pt x="88240" y="147457"/>
                    <a:pt x="87960" y="147495"/>
                    <a:pt x="87683" y="147572"/>
                  </a:cubicBezTo>
                  <a:lnTo>
                    <a:pt x="77342" y="150508"/>
                  </a:lnTo>
                  <a:lnTo>
                    <a:pt x="44331" y="117529"/>
                  </a:lnTo>
                  <a:lnTo>
                    <a:pt x="54867" y="80375"/>
                  </a:lnTo>
                  <a:lnTo>
                    <a:pt x="114496" y="139972"/>
                  </a:lnTo>
                  <a:lnTo>
                    <a:pt x="101318" y="143723"/>
                  </a:lnTo>
                  <a:cubicBezTo>
                    <a:pt x="99687" y="144180"/>
                    <a:pt x="98741" y="145876"/>
                    <a:pt x="99198" y="147507"/>
                  </a:cubicBezTo>
                  <a:cubicBezTo>
                    <a:pt x="99589" y="148844"/>
                    <a:pt x="100796" y="149725"/>
                    <a:pt x="102133" y="149725"/>
                  </a:cubicBezTo>
                  <a:cubicBezTo>
                    <a:pt x="102427" y="149725"/>
                    <a:pt x="102688" y="149693"/>
                    <a:pt x="102982" y="149627"/>
                  </a:cubicBezTo>
                  <a:lnTo>
                    <a:pt x="119748" y="144865"/>
                  </a:lnTo>
                  <a:cubicBezTo>
                    <a:pt x="121608" y="146039"/>
                    <a:pt x="123728" y="146626"/>
                    <a:pt x="125848" y="146626"/>
                  </a:cubicBezTo>
                  <a:cubicBezTo>
                    <a:pt x="128751" y="146626"/>
                    <a:pt x="131654" y="145517"/>
                    <a:pt x="133873" y="143299"/>
                  </a:cubicBezTo>
                  <a:cubicBezTo>
                    <a:pt x="136026" y="141146"/>
                    <a:pt x="137200" y="138308"/>
                    <a:pt x="137200" y="135275"/>
                  </a:cubicBezTo>
                  <a:cubicBezTo>
                    <a:pt x="137200" y="132241"/>
                    <a:pt x="136026" y="129370"/>
                    <a:pt x="133873" y="127217"/>
                  </a:cubicBezTo>
                  <a:lnTo>
                    <a:pt x="105559" y="98903"/>
                  </a:lnTo>
                  <a:lnTo>
                    <a:pt x="116649" y="87813"/>
                  </a:lnTo>
                  <a:cubicBezTo>
                    <a:pt x="117465" y="86997"/>
                    <a:pt x="118150" y="86116"/>
                    <a:pt x="118737" y="85138"/>
                  </a:cubicBezTo>
                  <a:lnTo>
                    <a:pt x="129567" y="85138"/>
                  </a:lnTo>
                  <a:cubicBezTo>
                    <a:pt x="130154" y="87584"/>
                    <a:pt x="131393" y="89868"/>
                    <a:pt x="133285" y="91760"/>
                  </a:cubicBezTo>
                  <a:lnTo>
                    <a:pt x="148356" y="106830"/>
                  </a:lnTo>
                  <a:cubicBezTo>
                    <a:pt x="149693" y="108167"/>
                    <a:pt x="151422" y="108885"/>
                    <a:pt x="153281" y="108885"/>
                  </a:cubicBezTo>
                  <a:cubicBezTo>
                    <a:pt x="155141" y="108885"/>
                    <a:pt x="156902" y="108167"/>
                    <a:pt x="158207" y="106830"/>
                  </a:cubicBezTo>
                  <a:lnTo>
                    <a:pt x="172951" y="92086"/>
                  </a:lnTo>
                  <a:lnTo>
                    <a:pt x="175691" y="94826"/>
                  </a:lnTo>
                  <a:cubicBezTo>
                    <a:pt x="177224" y="96359"/>
                    <a:pt x="179214" y="97175"/>
                    <a:pt x="181269" y="97175"/>
                  </a:cubicBezTo>
                  <a:cubicBezTo>
                    <a:pt x="182313" y="97175"/>
                    <a:pt x="183324" y="96979"/>
                    <a:pt x="184303" y="96555"/>
                  </a:cubicBezTo>
                  <a:cubicBezTo>
                    <a:pt x="187271" y="95315"/>
                    <a:pt x="189196" y="92445"/>
                    <a:pt x="189196" y="89248"/>
                  </a:cubicBezTo>
                  <a:lnTo>
                    <a:pt x="189196" y="85138"/>
                  </a:lnTo>
                  <a:lnTo>
                    <a:pt x="198036" y="85138"/>
                  </a:lnTo>
                  <a:cubicBezTo>
                    <a:pt x="202407" y="85138"/>
                    <a:pt x="205930" y="81582"/>
                    <a:pt x="205930" y="77244"/>
                  </a:cubicBezTo>
                  <a:lnTo>
                    <a:pt x="205930" y="63739"/>
                  </a:lnTo>
                  <a:cubicBezTo>
                    <a:pt x="205930" y="62076"/>
                    <a:pt x="204592" y="60706"/>
                    <a:pt x="202896" y="60706"/>
                  </a:cubicBezTo>
                  <a:cubicBezTo>
                    <a:pt x="201200" y="60706"/>
                    <a:pt x="199830" y="62076"/>
                    <a:pt x="199830" y="63739"/>
                  </a:cubicBezTo>
                  <a:lnTo>
                    <a:pt x="199830" y="77244"/>
                  </a:lnTo>
                  <a:cubicBezTo>
                    <a:pt x="199830" y="78222"/>
                    <a:pt x="199014" y="79038"/>
                    <a:pt x="198036" y="79038"/>
                  </a:cubicBezTo>
                  <a:lnTo>
                    <a:pt x="186130" y="79038"/>
                  </a:lnTo>
                  <a:cubicBezTo>
                    <a:pt x="184466" y="79038"/>
                    <a:pt x="183096" y="80408"/>
                    <a:pt x="183096" y="82072"/>
                  </a:cubicBezTo>
                  <a:lnTo>
                    <a:pt x="183096" y="89248"/>
                  </a:lnTo>
                  <a:cubicBezTo>
                    <a:pt x="183096" y="90324"/>
                    <a:pt x="182313" y="90781"/>
                    <a:pt x="181987" y="90912"/>
                  </a:cubicBezTo>
                  <a:cubicBezTo>
                    <a:pt x="181840" y="90970"/>
                    <a:pt x="181580" y="91049"/>
                    <a:pt x="181271" y="91049"/>
                  </a:cubicBezTo>
                  <a:cubicBezTo>
                    <a:pt x="180893" y="91049"/>
                    <a:pt x="180442" y="90932"/>
                    <a:pt x="180030" y="90520"/>
                  </a:cubicBezTo>
                  <a:lnTo>
                    <a:pt x="176442" y="86932"/>
                  </a:lnTo>
                  <a:cubicBezTo>
                    <a:pt x="177061" y="85334"/>
                    <a:pt x="177420" y="83572"/>
                    <a:pt x="177420" y="81811"/>
                  </a:cubicBezTo>
                  <a:cubicBezTo>
                    <a:pt x="177420" y="78027"/>
                    <a:pt x="175952" y="74504"/>
                    <a:pt x="173277" y="71829"/>
                  </a:cubicBezTo>
                  <a:cubicBezTo>
                    <a:pt x="170603" y="69154"/>
                    <a:pt x="167080" y="67686"/>
                    <a:pt x="163296" y="67686"/>
                  </a:cubicBezTo>
                  <a:cubicBezTo>
                    <a:pt x="159544" y="67686"/>
                    <a:pt x="155989" y="69154"/>
                    <a:pt x="153314" y="71829"/>
                  </a:cubicBezTo>
                  <a:lnTo>
                    <a:pt x="153281" y="71862"/>
                  </a:lnTo>
                  <a:lnTo>
                    <a:pt x="153249" y="71829"/>
                  </a:lnTo>
                  <a:cubicBezTo>
                    <a:pt x="150492" y="69073"/>
                    <a:pt x="146880" y="67694"/>
                    <a:pt x="143267" y="67694"/>
                  </a:cubicBezTo>
                  <a:cubicBezTo>
                    <a:pt x="139654" y="67694"/>
                    <a:pt x="136042" y="69073"/>
                    <a:pt x="133285" y="71829"/>
                  </a:cubicBezTo>
                  <a:cubicBezTo>
                    <a:pt x="131263" y="73884"/>
                    <a:pt x="129991" y="76396"/>
                    <a:pt x="129436" y="79038"/>
                  </a:cubicBezTo>
                  <a:lnTo>
                    <a:pt x="116030" y="79038"/>
                  </a:lnTo>
                  <a:cubicBezTo>
                    <a:pt x="115018" y="79038"/>
                    <a:pt x="114235" y="78222"/>
                    <a:pt x="114235" y="77244"/>
                  </a:cubicBezTo>
                  <a:lnTo>
                    <a:pt x="114235" y="54475"/>
                  </a:lnTo>
                  <a:cubicBezTo>
                    <a:pt x="114888" y="54116"/>
                    <a:pt x="115540" y="53692"/>
                    <a:pt x="116095" y="53138"/>
                  </a:cubicBezTo>
                  <a:lnTo>
                    <a:pt x="131165" y="38067"/>
                  </a:lnTo>
                  <a:cubicBezTo>
                    <a:pt x="132144" y="37089"/>
                    <a:pt x="132927" y="36012"/>
                    <a:pt x="133546" y="34838"/>
                  </a:cubicBezTo>
                  <a:lnTo>
                    <a:pt x="198036" y="34838"/>
                  </a:lnTo>
                  <a:cubicBezTo>
                    <a:pt x="199014" y="34838"/>
                    <a:pt x="199830" y="35654"/>
                    <a:pt x="199830" y="36632"/>
                  </a:cubicBezTo>
                  <a:lnTo>
                    <a:pt x="199830" y="49615"/>
                  </a:lnTo>
                  <a:cubicBezTo>
                    <a:pt x="199830" y="51278"/>
                    <a:pt x="201200" y="52648"/>
                    <a:pt x="202896" y="52648"/>
                  </a:cubicBezTo>
                  <a:cubicBezTo>
                    <a:pt x="204592" y="52648"/>
                    <a:pt x="205930" y="51278"/>
                    <a:pt x="205930" y="49615"/>
                  </a:cubicBezTo>
                  <a:lnTo>
                    <a:pt x="205930" y="36632"/>
                  </a:lnTo>
                  <a:cubicBezTo>
                    <a:pt x="205930" y="32294"/>
                    <a:pt x="202407" y="28738"/>
                    <a:pt x="198036" y="28738"/>
                  </a:cubicBezTo>
                  <a:lnTo>
                    <a:pt x="194709" y="28738"/>
                  </a:lnTo>
                  <a:lnTo>
                    <a:pt x="199373" y="24073"/>
                  </a:lnTo>
                  <a:cubicBezTo>
                    <a:pt x="202015" y="21431"/>
                    <a:pt x="203483" y="17876"/>
                    <a:pt x="203483" y="14092"/>
                  </a:cubicBezTo>
                  <a:cubicBezTo>
                    <a:pt x="203483" y="10340"/>
                    <a:pt x="202015" y="6785"/>
                    <a:pt x="199373" y="4143"/>
                  </a:cubicBezTo>
                  <a:cubicBezTo>
                    <a:pt x="196698" y="1468"/>
                    <a:pt x="193143" y="0"/>
                    <a:pt x="189392" y="0"/>
                  </a:cubicBezTo>
                  <a:cubicBezTo>
                    <a:pt x="185608" y="0"/>
                    <a:pt x="182085" y="1468"/>
                    <a:pt x="179410" y="4143"/>
                  </a:cubicBezTo>
                  <a:lnTo>
                    <a:pt x="179377" y="4175"/>
                  </a:lnTo>
                  <a:lnTo>
                    <a:pt x="179345" y="4143"/>
                  </a:lnTo>
                  <a:cubicBezTo>
                    <a:pt x="176670" y="1468"/>
                    <a:pt x="173114" y="0"/>
                    <a:pt x="16936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1"/>
            <p:cNvSpPr/>
            <p:nvPr/>
          </p:nvSpPr>
          <p:spPr>
            <a:xfrm>
              <a:off x="4751875" y="1553500"/>
              <a:ext cx="153350" cy="154150"/>
            </a:xfrm>
            <a:custGeom>
              <a:rect b="b" l="l" r="r" t="t"/>
              <a:pathLst>
                <a:path extrusionOk="0" h="6166" w="6134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3100"/>
                  </a:lnTo>
                  <a:cubicBezTo>
                    <a:pt x="1" y="4796"/>
                    <a:pt x="1371" y="6166"/>
                    <a:pt x="3067" y="6166"/>
                  </a:cubicBezTo>
                  <a:cubicBezTo>
                    <a:pt x="4763" y="6166"/>
                    <a:pt x="6133" y="4796"/>
                    <a:pt x="6133" y="3100"/>
                  </a:cubicBezTo>
                  <a:lnTo>
                    <a:pt x="6133" y="3067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1"/>
            <p:cNvSpPr/>
            <p:nvPr/>
          </p:nvSpPr>
          <p:spPr>
            <a:xfrm>
              <a:off x="5051175" y="1553500"/>
              <a:ext cx="153325" cy="154150"/>
            </a:xfrm>
            <a:custGeom>
              <a:rect b="b" l="l" r="r" t="t"/>
              <a:pathLst>
                <a:path extrusionOk="0" h="6166" w="6133">
                  <a:moveTo>
                    <a:pt x="3067" y="1"/>
                  </a:moveTo>
                  <a:cubicBezTo>
                    <a:pt x="1370" y="1"/>
                    <a:pt x="0" y="1371"/>
                    <a:pt x="0" y="3067"/>
                  </a:cubicBezTo>
                  <a:lnTo>
                    <a:pt x="0" y="3100"/>
                  </a:lnTo>
                  <a:cubicBezTo>
                    <a:pt x="0" y="4796"/>
                    <a:pt x="1370" y="6166"/>
                    <a:pt x="3067" y="6166"/>
                  </a:cubicBezTo>
                  <a:cubicBezTo>
                    <a:pt x="4763" y="6166"/>
                    <a:pt x="6133" y="4796"/>
                    <a:pt x="6133" y="3100"/>
                  </a:cubicBezTo>
                  <a:lnTo>
                    <a:pt x="6133" y="3067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1"/>
            <p:cNvSpPr/>
            <p:nvPr/>
          </p:nvSpPr>
          <p:spPr>
            <a:xfrm>
              <a:off x="5350450" y="1553500"/>
              <a:ext cx="153350" cy="154150"/>
            </a:xfrm>
            <a:custGeom>
              <a:rect b="b" l="l" r="r" t="t"/>
              <a:pathLst>
                <a:path extrusionOk="0" h="6166" w="6134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3100"/>
                  </a:lnTo>
                  <a:cubicBezTo>
                    <a:pt x="1" y="4796"/>
                    <a:pt x="1371" y="6166"/>
                    <a:pt x="3067" y="6166"/>
                  </a:cubicBezTo>
                  <a:cubicBezTo>
                    <a:pt x="4763" y="6166"/>
                    <a:pt x="6133" y="4796"/>
                    <a:pt x="6133" y="3100"/>
                  </a:cubicBezTo>
                  <a:lnTo>
                    <a:pt x="6133" y="3067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1"/>
            <p:cNvSpPr/>
            <p:nvPr/>
          </p:nvSpPr>
          <p:spPr>
            <a:xfrm>
              <a:off x="5533950" y="20338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802" name="Shape 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3" name="Google Shape;803;p42"/>
          <p:cNvGrpSpPr/>
          <p:nvPr/>
        </p:nvGrpSpPr>
        <p:grpSpPr>
          <a:xfrm rot="10800000">
            <a:off x="1360566" y="1616897"/>
            <a:ext cx="2595216" cy="1909712"/>
            <a:chOff x="4684027" y="1136100"/>
            <a:chExt cx="782351" cy="575700"/>
          </a:xfrm>
        </p:grpSpPr>
        <p:sp>
          <p:nvSpPr>
            <p:cNvPr id="804" name="Google Shape;804;p42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2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" name="Google Shape;806;p42"/>
          <p:cNvSpPr txBox="1"/>
          <p:nvPr>
            <p:ph type="title"/>
          </p:nvPr>
        </p:nvSpPr>
        <p:spPr>
          <a:xfrm flipH="1">
            <a:off x="5390525" y="1654475"/>
            <a:ext cx="3107100" cy="200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 PLAN</a:t>
            </a:r>
            <a:endParaRPr/>
          </a:p>
        </p:txBody>
      </p:sp>
      <p:sp>
        <p:nvSpPr>
          <p:cNvPr id="807" name="Google Shape;807;p42"/>
          <p:cNvSpPr txBox="1"/>
          <p:nvPr>
            <p:ph idx="1" type="subTitle"/>
          </p:nvPr>
        </p:nvSpPr>
        <p:spPr>
          <a:xfrm flipH="1">
            <a:off x="5390650" y="3569125"/>
            <a:ext cx="29553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808" name="Google Shape;808;p42"/>
          <p:cNvSpPr txBox="1"/>
          <p:nvPr>
            <p:ph idx="2" type="title"/>
          </p:nvPr>
        </p:nvSpPr>
        <p:spPr>
          <a:xfrm flipH="1">
            <a:off x="1360425" y="1776450"/>
            <a:ext cx="2106300" cy="15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#04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12" name="Shape 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3" name="Google Shape;813;p43"/>
          <p:cNvGrpSpPr/>
          <p:nvPr/>
        </p:nvGrpSpPr>
        <p:grpSpPr>
          <a:xfrm>
            <a:off x="262575" y="1353900"/>
            <a:ext cx="1215151" cy="2435700"/>
            <a:chOff x="262575" y="1353900"/>
            <a:chExt cx="1215151" cy="2435700"/>
          </a:xfrm>
        </p:grpSpPr>
        <p:sp>
          <p:nvSpPr>
            <p:cNvPr id="814" name="Google Shape;814;p43"/>
            <p:cNvSpPr/>
            <p:nvPr/>
          </p:nvSpPr>
          <p:spPr>
            <a:xfrm>
              <a:off x="262575" y="1353900"/>
              <a:ext cx="921000" cy="243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3"/>
            <p:cNvSpPr/>
            <p:nvPr/>
          </p:nvSpPr>
          <p:spPr>
            <a:xfrm rot="5400000">
              <a:off x="1116526" y="2404350"/>
              <a:ext cx="387600" cy="3348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" name="Google Shape;816;p43"/>
          <p:cNvSpPr txBox="1"/>
          <p:nvPr>
            <p:ph type="title"/>
          </p:nvPr>
        </p:nvSpPr>
        <p:spPr>
          <a:xfrm>
            <a:off x="723075" y="1440875"/>
            <a:ext cx="4083300" cy="226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820" name="Shape 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" name="Google Shape;821;p44"/>
          <p:cNvSpPr txBox="1"/>
          <p:nvPr>
            <p:ph idx="4"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OUR AREAS OF EXPERTISE</a:t>
            </a:r>
            <a:endParaRPr/>
          </a:p>
        </p:txBody>
      </p:sp>
      <p:sp>
        <p:nvSpPr>
          <p:cNvPr id="822" name="Google Shape;822;p44"/>
          <p:cNvSpPr txBox="1"/>
          <p:nvPr>
            <p:ph type="ctrTitle"/>
          </p:nvPr>
        </p:nvSpPr>
        <p:spPr>
          <a:xfrm>
            <a:off x="1421075" y="2712025"/>
            <a:ext cx="2718600" cy="4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INSTAGRAM</a:t>
            </a:r>
            <a:endParaRPr/>
          </a:p>
        </p:txBody>
      </p:sp>
      <p:sp>
        <p:nvSpPr>
          <p:cNvPr id="823" name="Google Shape;823;p44"/>
          <p:cNvSpPr txBox="1"/>
          <p:nvPr>
            <p:ph idx="1" type="subTitle"/>
          </p:nvPr>
        </p:nvSpPr>
        <p:spPr>
          <a:xfrm>
            <a:off x="1421075" y="3197550"/>
            <a:ext cx="2718600" cy="103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sp>
        <p:nvSpPr>
          <p:cNvPr id="824" name="Google Shape;824;p44"/>
          <p:cNvSpPr txBox="1"/>
          <p:nvPr>
            <p:ph idx="2" type="ctrTitle"/>
          </p:nvPr>
        </p:nvSpPr>
        <p:spPr>
          <a:xfrm>
            <a:off x="4973409" y="2712025"/>
            <a:ext cx="2749500" cy="4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YOUTUBE</a:t>
            </a:r>
            <a:endParaRPr/>
          </a:p>
        </p:txBody>
      </p:sp>
      <p:sp>
        <p:nvSpPr>
          <p:cNvPr id="825" name="Google Shape;825;p44"/>
          <p:cNvSpPr txBox="1"/>
          <p:nvPr>
            <p:ph idx="3" type="subTitle"/>
          </p:nvPr>
        </p:nvSpPr>
        <p:spPr>
          <a:xfrm>
            <a:off x="4973409" y="3197550"/>
            <a:ext cx="2749500" cy="103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hot—even hotter than Mercury</a:t>
            </a:r>
            <a:endParaRPr/>
          </a:p>
        </p:txBody>
      </p:sp>
      <p:grpSp>
        <p:nvGrpSpPr>
          <p:cNvPr id="826" name="Google Shape;826;p44"/>
          <p:cNvGrpSpPr/>
          <p:nvPr/>
        </p:nvGrpSpPr>
        <p:grpSpPr>
          <a:xfrm rot="-5400000">
            <a:off x="2389200" y="1758100"/>
            <a:ext cx="782351" cy="669600"/>
            <a:chOff x="4684027" y="1089176"/>
            <a:chExt cx="782351" cy="669600"/>
          </a:xfrm>
        </p:grpSpPr>
        <p:sp>
          <p:nvSpPr>
            <p:cNvPr id="827" name="Google Shape;827;p44"/>
            <p:cNvSpPr/>
            <p:nvPr/>
          </p:nvSpPr>
          <p:spPr>
            <a:xfrm>
              <a:off x="4831578" y="1089176"/>
              <a:ext cx="634800" cy="6696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4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" name="Google Shape;829;p44"/>
          <p:cNvGrpSpPr/>
          <p:nvPr/>
        </p:nvGrpSpPr>
        <p:grpSpPr>
          <a:xfrm rot="-5400000">
            <a:off x="5956984" y="1758100"/>
            <a:ext cx="782351" cy="669600"/>
            <a:chOff x="4684027" y="1089176"/>
            <a:chExt cx="782351" cy="669600"/>
          </a:xfrm>
        </p:grpSpPr>
        <p:sp>
          <p:nvSpPr>
            <p:cNvPr id="830" name="Google Shape;830;p44"/>
            <p:cNvSpPr/>
            <p:nvPr/>
          </p:nvSpPr>
          <p:spPr>
            <a:xfrm>
              <a:off x="4831578" y="1089176"/>
              <a:ext cx="634800" cy="6696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4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" name="Google Shape;832;p44"/>
          <p:cNvGrpSpPr/>
          <p:nvPr/>
        </p:nvGrpSpPr>
        <p:grpSpPr>
          <a:xfrm>
            <a:off x="2554487" y="1774953"/>
            <a:ext cx="451776" cy="451312"/>
            <a:chOff x="3303268" y="3817349"/>
            <a:chExt cx="346056" cy="345674"/>
          </a:xfrm>
        </p:grpSpPr>
        <p:sp>
          <p:nvSpPr>
            <p:cNvPr id="833" name="Google Shape;833;p44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4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4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4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" name="Google Shape;837;p44"/>
          <p:cNvGrpSpPr/>
          <p:nvPr/>
        </p:nvGrpSpPr>
        <p:grpSpPr>
          <a:xfrm>
            <a:off x="6122542" y="1774953"/>
            <a:ext cx="451236" cy="451312"/>
            <a:chOff x="5549861" y="3817349"/>
            <a:chExt cx="345642" cy="345674"/>
          </a:xfrm>
        </p:grpSpPr>
        <p:sp>
          <p:nvSpPr>
            <p:cNvPr id="838" name="Google Shape;838;p44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4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4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844" name="Shape 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5" name="Google Shape;845;p45"/>
          <p:cNvGrpSpPr/>
          <p:nvPr/>
        </p:nvGrpSpPr>
        <p:grpSpPr>
          <a:xfrm>
            <a:off x="1258850" y="1306275"/>
            <a:ext cx="1605492" cy="3301004"/>
            <a:chOff x="1258850" y="1306275"/>
            <a:chExt cx="1605492" cy="3301004"/>
          </a:xfrm>
        </p:grpSpPr>
        <p:sp>
          <p:nvSpPr>
            <p:cNvPr id="846" name="Google Shape;846;p45"/>
            <p:cNvSpPr/>
            <p:nvPr/>
          </p:nvSpPr>
          <p:spPr>
            <a:xfrm>
              <a:off x="1258850" y="1306275"/>
              <a:ext cx="1605492" cy="3301004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grpSp>
          <p:nvGrpSpPr>
            <p:cNvPr id="847" name="Google Shape;847;p45"/>
            <p:cNvGrpSpPr/>
            <p:nvPr/>
          </p:nvGrpSpPr>
          <p:grpSpPr>
            <a:xfrm>
              <a:off x="1312596" y="1575948"/>
              <a:ext cx="1499278" cy="2753185"/>
              <a:chOff x="839571" y="1575948"/>
              <a:chExt cx="1499278" cy="2753185"/>
            </a:xfrm>
          </p:grpSpPr>
          <p:sp>
            <p:nvSpPr>
              <p:cNvPr id="848" name="Google Shape;848;p45"/>
              <p:cNvSpPr/>
              <p:nvPr/>
            </p:nvSpPr>
            <p:spPr>
              <a:xfrm>
                <a:off x="839571" y="1575948"/>
                <a:ext cx="1497053" cy="2544587"/>
              </a:xfrm>
              <a:custGeom>
                <a:rect b="b" l="l" r="r" t="t"/>
                <a:pathLst>
                  <a:path extrusionOk="0" h="193652" w="113931">
                    <a:moveTo>
                      <a:pt x="1" y="0"/>
                    </a:moveTo>
                    <a:lnTo>
                      <a:pt x="1" y="193651"/>
                    </a:lnTo>
                    <a:lnTo>
                      <a:pt x="113931" y="193651"/>
                    </a:lnTo>
                    <a:lnTo>
                      <a:pt x="1139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45"/>
              <p:cNvSpPr/>
              <p:nvPr/>
            </p:nvSpPr>
            <p:spPr>
              <a:xfrm>
                <a:off x="841796" y="4120522"/>
                <a:ext cx="1497053" cy="208611"/>
              </a:xfrm>
              <a:custGeom>
                <a:rect b="b" l="l" r="r" t="t"/>
                <a:pathLst>
                  <a:path extrusionOk="0" h="15876" w="113931">
                    <a:moveTo>
                      <a:pt x="1" y="0"/>
                    </a:moveTo>
                    <a:lnTo>
                      <a:pt x="1" y="15876"/>
                    </a:lnTo>
                    <a:lnTo>
                      <a:pt x="113931" y="15876"/>
                    </a:lnTo>
                    <a:lnTo>
                      <a:pt x="1139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45"/>
              <p:cNvSpPr/>
              <p:nvPr/>
            </p:nvSpPr>
            <p:spPr>
              <a:xfrm>
                <a:off x="947626" y="4174541"/>
                <a:ext cx="78564" cy="78577"/>
              </a:xfrm>
              <a:custGeom>
                <a:rect b="b" l="l" r="r" t="t"/>
                <a:pathLst>
                  <a:path extrusionOk="0" h="5980" w="5979">
                    <a:moveTo>
                      <a:pt x="2988" y="1"/>
                    </a:moveTo>
                    <a:lnTo>
                      <a:pt x="0" y="2342"/>
                    </a:lnTo>
                    <a:lnTo>
                      <a:pt x="0" y="5980"/>
                    </a:lnTo>
                    <a:lnTo>
                      <a:pt x="2065" y="5980"/>
                    </a:lnTo>
                    <a:lnTo>
                      <a:pt x="2065" y="3636"/>
                    </a:lnTo>
                    <a:lnTo>
                      <a:pt x="3911" y="3636"/>
                    </a:lnTo>
                    <a:lnTo>
                      <a:pt x="3911" y="5980"/>
                    </a:lnTo>
                    <a:lnTo>
                      <a:pt x="5978" y="5980"/>
                    </a:lnTo>
                    <a:lnTo>
                      <a:pt x="5978" y="2342"/>
                    </a:lnTo>
                    <a:lnTo>
                      <a:pt x="2988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45"/>
              <p:cNvSpPr/>
              <p:nvPr/>
            </p:nvSpPr>
            <p:spPr>
              <a:xfrm>
                <a:off x="1246101" y="4170112"/>
                <a:ext cx="84714" cy="87394"/>
              </a:xfrm>
              <a:custGeom>
                <a:rect b="b" l="l" r="r" t="t"/>
                <a:pathLst>
                  <a:path extrusionOk="0" h="6651" w="6447">
                    <a:moveTo>
                      <a:pt x="2771" y="536"/>
                    </a:moveTo>
                    <a:cubicBezTo>
                      <a:pt x="4004" y="536"/>
                      <a:pt x="5008" y="1537"/>
                      <a:pt x="5008" y="2770"/>
                    </a:cubicBezTo>
                    <a:cubicBezTo>
                      <a:pt x="5008" y="4007"/>
                      <a:pt x="4004" y="5009"/>
                      <a:pt x="2771" y="5009"/>
                    </a:cubicBezTo>
                    <a:cubicBezTo>
                      <a:pt x="1537" y="5009"/>
                      <a:pt x="532" y="4007"/>
                      <a:pt x="532" y="2770"/>
                    </a:cubicBezTo>
                    <a:cubicBezTo>
                      <a:pt x="532" y="1537"/>
                      <a:pt x="1537" y="536"/>
                      <a:pt x="2771" y="536"/>
                    </a:cubicBezTo>
                    <a:close/>
                    <a:moveTo>
                      <a:pt x="2771" y="1"/>
                    </a:moveTo>
                    <a:cubicBezTo>
                      <a:pt x="1244" y="1"/>
                      <a:pt x="1" y="1245"/>
                      <a:pt x="1" y="2770"/>
                    </a:cubicBezTo>
                    <a:cubicBezTo>
                      <a:pt x="1" y="4300"/>
                      <a:pt x="1244" y="5544"/>
                      <a:pt x="2771" y="5544"/>
                    </a:cubicBezTo>
                    <a:cubicBezTo>
                      <a:pt x="3387" y="5544"/>
                      <a:pt x="3959" y="5339"/>
                      <a:pt x="4419" y="4995"/>
                    </a:cubicBezTo>
                    <a:lnTo>
                      <a:pt x="5963" y="6572"/>
                    </a:lnTo>
                    <a:cubicBezTo>
                      <a:pt x="6013" y="6627"/>
                      <a:pt x="6085" y="6651"/>
                      <a:pt x="6153" y="6651"/>
                    </a:cubicBezTo>
                    <a:cubicBezTo>
                      <a:pt x="6222" y="6651"/>
                      <a:pt x="6290" y="6627"/>
                      <a:pt x="6340" y="6576"/>
                    </a:cubicBezTo>
                    <a:cubicBezTo>
                      <a:pt x="6447" y="6474"/>
                      <a:pt x="6447" y="6303"/>
                      <a:pt x="6344" y="6198"/>
                    </a:cubicBezTo>
                    <a:lnTo>
                      <a:pt x="4815" y="4638"/>
                    </a:lnTo>
                    <a:cubicBezTo>
                      <a:pt x="5264" y="4144"/>
                      <a:pt x="5540" y="3490"/>
                      <a:pt x="5540" y="2770"/>
                    </a:cubicBezTo>
                    <a:cubicBezTo>
                      <a:pt x="5540" y="1245"/>
                      <a:pt x="4300" y="1"/>
                      <a:pt x="277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45"/>
              <p:cNvSpPr/>
              <p:nvPr/>
            </p:nvSpPr>
            <p:spPr>
              <a:xfrm>
                <a:off x="1547900" y="4173608"/>
                <a:ext cx="80404" cy="80404"/>
              </a:xfrm>
              <a:custGeom>
                <a:rect b="b" l="l" r="r" t="t"/>
                <a:pathLst>
                  <a:path extrusionOk="0" h="6119" w="6119">
                    <a:moveTo>
                      <a:pt x="1224" y="1"/>
                    </a:moveTo>
                    <a:cubicBezTo>
                      <a:pt x="549" y="1"/>
                      <a:pt x="1" y="549"/>
                      <a:pt x="1" y="1224"/>
                    </a:cubicBezTo>
                    <a:lnTo>
                      <a:pt x="1" y="4896"/>
                    </a:lnTo>
                    <a:cubicBezTo>
                      <a:pt x="1" y="5570"/>
                      <a:pt x="549" y="6119"/>
                      <a:pt x="1224" y="6119"/>
                    </a:cubicBezTo>
                    <a:lnTo>
                      <a:pt x="4893" y="6119"/>
                    </a:lnTo>
                    <a:cubicBezTo>
                      <a:pt x="5570" y="6119"/>
                      <a:pt x="6119" y="5570"/>
                      <a:pt x="6119" y="4896"/>
                    </a:cubicBezTo>
                    <a:lnTo>
                      <a:pt x="6119" y="1224"/>
                    </a:lnTo>
                    <a:cubicBezTo>
                      <a:pt x="6119" y="549"/>
                      <a:pt x="5570" y="1"/>
                      <a:pt x="489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45"/>
              <p:cNvSpPr/>
              <p:nvPr/>
            </p:nvSpPr>
            <p:spPr>
              <a:xfrm>
                <a:off x="1563484" y="4189192"/>
                <a:ext cx="49249" cy="49249"/>
              </a:xfrm>
              <a:custGeom>
                <a:rect b="b" l="l" r="r" t="t"/>
                <a:pathLst>
                  <a:path extrusionOk="0" h="3748" w="3748">
                    <a:moveTo>
                      <a:pt x="1414" y="0"/>
                    </a:moveTo>
                    <a:lnTo>
                      <a:pt x="1414" y="1414"/>
                    </a:lnTo>
                    <a:lnTo>
                      <a:pt x="0" y="1414"/>
                    </a:lnTo>
                    <a:lnTo>
                      <a:pt x="0" y="2334"/>
                    </a:lnTo>
                    <a:lnTo>
                      <a:pt x="1414" y="2334"/>
                    </a:lnTo>
                    <a:lnTo>
                      <a:pt x="1414" y="3747"/>
                    </a:lnTo>
                    <a:lnTo>
                      <a:pt x="2330" y="3747"/>
                    </a:lnTo>
                    <a:lnTo>
                      <a:pt x="2330" y="2334"/>
                    </a:lnTo>
                    <a:lnTo>
                      <a:pt x="3747" y="2334"/>
                    </a:lnTo>
                    <a:lnTo>
                      <a:pt x="3747" y="1414"/>
                    </a:lnTo>
                    <a:lnTo>
                      <a:pt x="2330" y="1414"/>
                    </a:lnTo>
                    <a:lnTo>
                      <a:pt x="23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45"/>
              <p:cNvSpPr/>
              <p:nvPr/>
            </p:nvSpPr>
            <p:spPr>
              <a:xfrm>
                <a:off x="1841330" y="4173647"/>
                <a:ext cx="84398" cy="80364"/>
              </a:xfrm>
              <a:custGeom>
                <a:rect b="b" l="l" r="r" t="t"/>
                <a:pathLst>
                  <a:path extrusionOk="0" h="6116" w="6423">
                    <a:moveTo>
                      <a:pt x="1738" y="1"/>
                    </a:moveTo>
                    <a:cubicBezTo>
                      <a:pt x="1646" y="1"/>
                      <a:pt x="1550" y="4"/>
                      <a:pt x="1448" y="15"/>
                    </a:cubicBezTo>
                    <a:cubicBezTo>
                      <a:pt x="818" y="76"/>
                      <a:pt x="89" y="652"/>
                      <a:pt x="0" y="1756"/>
                    </a:cubicBezTo>
                    <a:lnTo>
                      <a:pt x="0" y="2123"/>
                    </a:lnTo>
                    <a:cubicBezTo>
                      <a:pt x="86" y="3180"/>
                      <a:pt x="883" y="4481"/>
                      <a:pt x="3213" y="6116"/>
                    </a:cubicBezTo>
                    <a:cubicBezTo>
                      <a:pt x="5544" y="4481"/>
                      <a:pt x="6341" y="3180"/>
                      <a:pt x="6422" y="2123"/>
                    </a:cubicBezTo>
                    <a:lnTo>
                      <a:pt x="6422" y="1756"/>
                    </a:lnTo>
                    <a:cubicBezTo>
                      <a:pt x="6333" y="652"/>
                      <a:pt x="5608" y="76"/>
                      <a:pt x="4978" y="15"/>
                    </a:cubicBezTo>
                    <a:cubicBezTo>
                      <a:pt x="4876" y="4"/>
                      <a:pt x="4777" y="1"/>
                      <a:pt x="4688" y="1"/>
                    </a:cubicBezTo>
                    <a:cubicBezTo>
                      <a:pt x="3962" y="1"/>
                      <a:pt x="3612" y="314"/>
                      <a:pt x="3213" y="792"/>
                    </a:cubicBezTo>
                    <a:cubicBezTo>
                      <a:pt x="2814" y="314"/>
                      <a:pt x="2464" y="1"/>
                      <a:pt x="173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45"/>
              <p:cNvSpPr/>
              <p:nvPr/>
            </p:nvSpPr>
            <p:spPr>
              <a:xfrm>
                <a:off x="890769" y="2336754"/>
                <a:ext cx="11655" cy="45451"/>
              </a:xfrm>
              <a:custGeom>
                <a:rect b="b" l="l" r="r" t="t"/>
                <a:pathLst>
                  <a:path extrusionOk="0" h="3459" w="887">
                    <a:moveTo>
                      <a:pt x="587" y="1"/>
                    </a:moveTo>
                    <a:cubicBezTo>
                      <a:pt x="505" y="1"/>
                      <a:pt x="437" y="25"/>
                      <a:pt x="379" y="72"/>
                    </a:cubicBezTo>
                    <a:cubicBezTo>
                      <a:pt x="321" y="124"/>
                      <a:pt x="290" y="188"/>
                      <a:pt x="290" y="270"/>
                    </a:cubicBezTo>
                    <a:cubicBezTo>
                      <a:pt x="290" y="352"/>
                      <a:pt x="321" y="416"/>
                      <a:pt x="379" y="464"/>
                    </a:cubicBezTo>
                    <a:cubicBezTo>
                      <a:pt x="433" y="505"/>
                      <a:pt x="502" y="529"/>
                      <a:pt x="587" y="529"/>
                    </a:cubicBezTo>
                    <a:cubicBezTo>
                      <a:pt x="788" y="529"/>
                      <a:pt x="887" y="440"/>
                      <a:pt x="887" y="270"/>
                    </a:cubicBezTo>
                    <a:cubicBezTo>
                      <a:pt x="887" y="188"/>
                      <a:pt x="856" y="124"/>
                      <a:pt x="794" y="72"/>
                    </a:cubicBezTo>
                    <a:cubicBezTo>
                      <a:pt x="736" y="25"/>
                      <a:pt x="668" y="1"/>
                      <a:pt x="587" y="1"/>
                    </a:cubicBezTo>
                    <a:close/>
                    <a:moveTo>
                      <a:pt x="825" y="792"/>
                    </a:moveTo>
                    <a:cubicBezTo>
                      <a:pt x="805" y="792"/>
                      <a:pt x="723" y="795"/>
                      <a:pt x="576" y="808"/>
                    </a:cubicBezTo>
                    <a:cubicBezTo>
                      <a:pt x="430" y="819"/>
                      <a:pt x="351" y="825"/>
                      <a:pt x="345" y="828"/>
                    </a:cubicBezTo>
                    <a:cubicBezTo>
                      <a:pt x="318" y="836"/>
                      <a:pt x="304" y="846"/>
                      <a:pt x="304" y="866"/>
                    </a:cubicBezTo>
                    <a:lnTo>
                      <a:pt x="307" y="890"/>
                    </a:lnTo>
                    <a:cubicBezTo>
                      <a:pt x="341" y="1254"/>
                      <a:pt x="355" y="1537"/>
                      <a:pt x="355" y="1738"/>
                    </a:cubicBezTo>
                    <a:cubicBezTo>
                      <a:pt x="355" y="1841"/>
                      <a:pt x="358" y="1993"/>
                      <a:pt x="365" y="2198"/>
                    </a:cubicBezTo>
                    <a:cubicBezTo>
                      <a:pt x="372" y="2402"/>
                      <a:pt x="376" y="2556"/>
                      <a:pt x="376" y="2658"/>
                    </a:cubicBezTo>
                    <a:cubicBezTo>
                      <a:pt x="376" y="2801"/>
                      <a:pt x="348" y="2897"/>
                      <a:pt x="300" y="2944"/>
                    </a:cubicBezTo>
                    <a:cubicBezTo>
                      <a:pt x="260" y="2985"/>
                      <a:pt x="171" y="3015"/>
                      <a:pt x="28" y="3043"/>
                    </a:cubicBezTo>
                    <a:cubicBezTo>
                      <a:pt x="8" y="3047"/>
                      <a:pt x="0" y="3060"/>
                      <a:pt x="0" y="3087"/>
                    </a:cubicBezTo>
                    <a:cubicBezTo>
                      <a:pt x="0" y="3105"/>
                      <a:pt x="4" y="3132"/>
                      <a:pt x="8" y="3169"/>
                    </a:cubicBezTo>
                    <a:cubicBezTo>
                      <a:pt x="11" y="3205"/>
                      <a:pt x="14" y="3232"/>
                      <a:pt x="14" y="3252"/>
                    </a:cubicBezTo>
                    <a:lnTo>
                      <a:pt x="14" y="3252"/>
                    </a:lnTo>
                    <a:cubicBezTo>
                      <a:pt x="14" y="3252"/>
                      <a:pt x="14" y="3252"/>
                      <a:pt x="14" y="3252"/>
                    </a:cubicBezTo>
                    <a:cubicBezTo>
                      <a:pt x="14" y="3252"/>
                      <a:pt x="13" y="3276"/>
                      <a:pt x="8" y="3322"/>
                    </a:cubicBezTo>
                    <a:cubicBezTo>
                      <a:pt x="4" y="3363"/>
                      <a:pt x="8" y="3394"/>
                      <a:pt x="14" y="3414"/>
                    </a:cubicBezTo>
                    <a:cubicBezTo>
                      <a:pt x="18" y="3441"/>
                      <a:pt x="31" y="3459"/>
                      <a:pt x="55" y="3459"/>
                    </a:cubicBezTo>
                    <a:cubicBezTo>
                      <a:pt x="103" y="3459"/>
                      <a:pt x="181" y="3441"/>
                      <a:pt x="287" y="3411"/>
                    </a:cubicBezTo>
                    <a:cubicBezTo>
                      <a:pt x="654" y="3306"/>
                      <a:pt x="842" y="3047"/>
                      <a:pt x="842" y="2634"/>
                    </a:cubicBezTo>
                    <a:cubicBezTo>
                      <a:pt x="842" y="2529"/>
                      <a:pt x="838" y="2372"/>
                      <a:pt x="835" y="2164"/>
                    </a:cubicBezTo>
                    <a:cubicBezTo>
                      <a:pt x="835" y="1957"/>
                      <a:pt x="832" y="1800"/>
                      <a:pt x="832" y="1697"/>
                    </a:cubicBezTo>
                    <a:cubicBezTo>
                      <a:pt x="832" y="1602"/>
                      <a:pt x="835" y="1459"/>
                      <a:pt x="846" y="1271"/>
                    </a:cubicBezTo>
                    <a:cubicBezTo>
                      <a:pt x="852" y="1081"/>
                      <a:pt x="859" y="941"/>
                      <a:pt x="859" y="846"/>
                    </a:cubicBezTo>
                    <a:cubicBezTo>
                      <a:pt x="859" y="808"/>
                      <a:pt x="846" y="792"/>
                      <a:pt x="825" y="792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45"/>
              <p:cNvSpPr/>
              <p:nvPr/>
            </p:nvSpPr>
            <p:spPr>
              <a:xfrm>
                <a:off x="906708" y="2333981"/>
                <a:ext cx="25439" cy="39985"/>
              </a:xfrm>
              <a:custGeom>
                <a:rect b="b" l="l" r="r" t="t"/>
                <a:pathLst>
                  <a:path extrusionOk="0" h="3043" w="1936">
                    <a:moveTo>
                      <a:pt x="535" y="1"/>
                    </a:moveTo>
                    <a:cubicBezTo>
                      <a:pt x="508" y="1"/>
                      <a:pt x="463" y="8"/>
                      <a:pt x="402" y="17"/>
                    </a:cubicBezTo>
                    <a:cubicBezTo>
                      <a:pt x="344" y="28"/>
                      <a:pt x="300" y="34"/>
                      <a:pt x="270" y="34"/>
                    </a:cubicBezTo>
                    <a:cubicBezTo>
                      <a:pt x="133" y="34"/>
                      <a:pt x="51" y="38"/>
                      <a:pt x="28" y="48"/>
                    </a:cubicBezTo>
                    <a:cubicBezTo>
                      <a:pt x="11" y="52"/>
                      <a:pt x="1" y="69"/>
                      <a:pt x="1" y="93"/>
                    </a:cubicBezTo>
                    <a:cubicBezTo>
                      <a:pt x="1" y="96"/>
                      <a:pt x="4" y="110"/>
                      <a:pt x="7" y="127"/>
                    </a:cubicBezTo>
                    <a:cubicBezTo>
                      <a:pt x="28" y="457"/>
                      <a:pt x="37" y="709"/>
                      <a:pt x="42" y="876"/>
                    </a:cubicBezTo>
                    <a:cubicBezTo>
                      <a:pt x="62" y="1424"/>
                      <a:pt x="69" y="1783"/>
                      <a:pt x="69" y="1949"/>
                    </a:cubicBezTo>
                    <a:lnTo>
                      <a:pt x="69" y="2981"/>
                    </a:lnTo>
                    <a:cubicBezTo>
                      <a:pt x="69" y="3019"/>
                      <a:pt x="86" y="3039"/>
                      <a:pt x="119" y="3039"/>
                    </a:cubicBezTo>
                    <a:lnTo>
                      <a:pt x="317" y="3039"/>
                    </a:lnTo>
                    <a:cubicBezTo>
                      <a:pt x="405" y="3042"/>
                      <a:pt x="474" y="3042"/>
                      <a:pt x="515" y="3042"/>
                    </a:cubicBezTo>
                    <a:cubicBezTo>
                      <a:pt x="545" y="3042"/>
                      <a:pt x="562" y="3022"/>
                      <a:pt x="562" y="2981"/>
                    </a:cubicBezTo>
                    <a:lnTo>
                      <a:pt x="562" y="1714"/>
                    </a:lnTo>
                    <a:cubicBezTo>
                      <a:pt x="562" y="1643"/>
                      <a:pt x="630" y="1564"/>
                      <a:pt x="764" y="1482"/>
                    </a:cubicBezTo>
                    <a:cubicBezTo>
                      <a:pt x="889" y="1404"/>
                      <a:pt x="992" y="1363"/>
                      <a:pt x="1070" y="1363"/>
                    </a:cubicBezTo>
                    <a:cubicBezTo>
                      <a:pt x="1312" y="1363"/>
                      <a:pt x="1435" y="1493"/>
                      <a:pt x="1435" y="1748"/>
                    </a:cubicBezTo>
                    <a:cubicBezTo>
                      <a:pt x="1435" y="1816"/>
                      <a:pt x="1438" y="1915"/>
                      <a:pt x="1441" y="2048"/>
                    </a:cubicBezTo>
                    <a:cubicBezTo>
                      <a:pt x="1448" y="2181"/>
                      <a:pt x="1448" y="2280"/>
                      <a:pt x="1448" y="2348"/>
                    </a:cubicBezTo>
                    <a:cubicBezTo>
                      <a:pt x="1448" y="2416"/>
                      <a:pt x="1448" y="2522"/>
                      <a:pt x="1441" y="2658"/>
                    </a:cubicBezTo>
                    <a:cubicBezTo>
                      <a:pt x="1438" y="2797"/>
                      <a:pt x="1435" y="2899"/>
                      <a:pt x="1435" y="2968"/>
                    </a:cubicBezTo>
                    <a:cubicBezTo>
                      <a:pt x="1435" y="3015"/>
                      <a:pt x="1452" y="3039"/>
                      <a:pt x="1489" y="3039"/>
                    </a:cubicBezTo>
                    <a:lnTo>
                      <a:pt x="1690" y="3039"/>
                    </a:lnTo>
                    <a:cubicBezTo>
                      <a:pt x="1779" y="3042"/>
                      <a:pt x="1847" y="3042"/>
                      <a:pt x="1891" y="3042"/>
                    </a:cubicBezTo>
                    <a:cubicBezTo>
                      <a:pt x="1918" y="3042"/>
                      <a:pt x="1935" y="3015"/>
                      <a:pt x="1935" y="2965"/>
                    </a:cubicBezTo>
                    <a:cubicBezTo>
                      <a:pt x="1935" y="2876"/>
                      <a:pt x="1932" y="2740"/>
                      <a:pt x="1932" y="2559"/>
                    </a:cubicBezTo>
                    <a:cubicBezTo>
                      <a:pt x="1929" y="2379"/>
                      <a:pt x="1925" y="2242"/>
                      <a:pt x="1925" y="2150"/>
                    </a:cubicBezTo>
                    <a:cubicBezTo>
                      <a:pt x="1925" y="2106"/>
                      <a:pt x="1929" y="2038"/>
                      <a:pt x="1929" y="1946"/>
                    </a:cubicBezTo>
                    <a:cubicBezTo>
                      <a:pt x="1932" y="1854"/>
                      <a:pt x="1932" y="1786"/>
                      <a:pt x="1932" y="1742"/>
                    </a:cubicBezTo>
                    <a:cubicBezTo>
                      <a:pt x="1932" y="1489"/>
                      <a:pt x="1894" y="1305"/>
                      <a:pt x="1823" y="1187"/>
                    </a:cubicBezTo>
                    <a:cubicBezTo>
                      <a:pt x="1721" y="1030"/>
                      <a:pt x="1537" y="948"/>
                      <a:pt x="1271" y="948"/>
                    </a:cubicBezTo>
                    <a:cubicBezTo>
                      <a:pt x="1114" y="948"/>
                      <a:pt x="968" y="992"/>
                      <a:pt x="828" y="1077"/>
                    </a:cubicBezTo>
                    <a:cubicBezTo>
                      <a:pt x="712" y="1166"/>
                      <a:pt x="620" y="1240"/>
                      <a:pt x="545" y="1302"/>
                    </a:cubicBezTo>
                    <a:cubicBezTo>
                      <a:pt x="535" y="1299"/>
                      <a:pt x="528" y="1281"/>
                      <a:pt x="528" y="1251"/>
                    </a:cubicBezTo>
                    <a:cubicBezTo>
                      <a:pt x="528" y="1115"/>
                      <a:pt x="535" y="913"/>
                      <a:pt x="545" y="644"/>
                    </a:cubicBezTo>
                    <a:cubicBezTo>
                      <a:pt x="556" y="379"/>
                      <a:pt x="562" y="178"/>
                      <a:pt x="562" y="42"/>
                    </a:cubicBezTo>
                    <a:cubicBezTo>
                      <a:pt x="562" y="14"/>
                      <a:pt x="553" y="1"/>
                      <a:pt x="535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45"/>
              <p:cNvSpPr/>
              <p:nvPr/>
            </p:nvSpPr>
            <p:spPr>
              <a:xfrm>
                <a:off x="935760" y="2346123"/>
                <a:ext cx="27187" cy="28435"/>
              </a:xfrm>
              <a:custGeom>
                <a:rect b="b" l="l" r="r" t="t"/>
                <a:pathLst>
                  <a:path extrusionOk="0" h="2164" w="2069">
                    <a:moveTo>
                      <a:pt x="1036" y="439"/>
                    </a:moveTo>
                    <a:cubicBezTo>
                      <a:pt x="1206" y="439"/>
                      <a:pt x="1346" y="504"/>
                      <a:pt x="1458" y="634"/>
                    </a:cubicBezTo>
                    <a:cubicBezTo>
                      <a:pt x="1564" y="756"/>
                      <a:pt x="1619" y="906"/>
                      <a:pt x="1619" y="1080"/>
                    </a:cubicBezTo>
                    <a:cubicBezTo>
                      <a:pt x="1619" y="1250"/>
                      <a:pt x="1564" y="1397"/>
                      <a:pt x="1458" y="1522"/>
                    </a:cubicBezTo>
                    <a:cubicBezTo>
                      <a:pt x="1346" y="1656"/>
                      <a:pt x="1203" y="1720"/>
                      <a:pt x="1036" y="1720"/>
                    </a:cubicBezTo>
                    <a:cubicBezTo>
                      <a:pt x="866" y="1720"/>
                      <a:pt x="726" y="1656"/>
                      <a:pt x="610" y="1522"/>
                    </a:cubicBezTo>
                    <a:cubicBezTo>
                      <a:pt x="504" y="1397"/>
                      <a:pt x="450" y="1250"/>
                      <a:pt x="450" y="1080"/>
                    </a:cubicBezTo>
                    <a:cubicBezTo>
                      <a:pt x="450" y="906"/>
                      <a:pt x="504" y="756"/>
                      <a:pt x="610" y="634"/>
                    </a:cubicBezTo>
                    <a:cubicBezTo>
                      <a:pt x="722" y="504"/>
                      <a:pt x="862" y="439"/>
                      <a:pt x="1036" y="439"/>
                    </a:cubicBezTo>
                    <a:close/>
                    <a:moveTo>
                      <a:pt x="1036" y="0"/>
                    </a:moveTo>
                    <a:cubicBezTo>
                      <a:pt x="740" y="0"/>
                      <a:pt x="491" y="106"/>
                      <a:pt x="290" y="320"/>
                    </a:cubicBezTo>
                    <a:cubicBezTo>
                      <a:pt x="95" y="528"/>
                      <a:pt x="1" y="780"/>
                      <a:pt x="1" y="1080"/>
                    </a:cubicBezTo>
                    <a:cubicBezTo>
                      <a:pt x="1" y="1376"/>
                      <a:pt x="95" y="1632"/>
                      <a:pt x="290" y="1840"/>
                    </a:cubicBezTo>
                    <a:cubicBezTo>
                      <a:pt x="491" y="2054"/>
                      <a:pt x="740" y="2163"/>
                      <a:pt x="1036" y="2163"/>
                    </a:cubicBezTo>
                    <a:cubicBezTo>
                      <a:pt x="1329" y="2163"/>
                      <a:pt x="1578" y="2054"/>
                      <a:pt x="1776" y="1836"/>
                    </a:cubicBezTo>
                    <a:cubicBezTo>
                      <a:pt x="1969" y="1628"/>
                      <a:pt x="2068" y="1373"/>
                      <a:pt x="2068" y="1076"/>
                    </a:cubicBezTo>
                    <a:cubicBezTo>
                      <a:pt x="2068" y="780"/>
                      <a:pt x="1969" y="528"/>
                      <a:pt x="1776" y="320"/>
                    </a:cubicBezTo>
                    <a:cubicBezTo>
                      <a:pt x="1574" y="106"/>
                      <a:pt x="1329" y="0"/>
                      <a:pt x="1036" y="0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45"/>
              <p:cNvSpPr/>
              <p:nvPr/>
            </p:nvSpPr>
            <p:spPr>
              <a:xfrm>
                <a:off x="965798" y="2346425"/>
                <a:ext cx="25846" cy="27541"/>
              </a:xfrm>
              <a:custGeom>
                <a:rect b="b" l="l" r="r" t="t"/>
                <a:pathLst>
                  <a:path extrusionOk="0" h="2096" w="1967">
                    <a:moveTo>
                      <a:pt x="1305" y="1"/>
                    </a:moveTo>
                    <a:cubicBezTo>
                      <a:pt x="1166" y="1"/>
                      <a:pt x="1023" y="48"/>
                      <a:pt x="872" y="137"/>
                    </a:cubicBezTo>
                    <a:cubicBezTo>
                      <a:pt x="749" y="226"/>
                      <a:pt x="655" y="297"/>
                      <a:pt x="579" y="355"/>
                    </a:cubicBezTo>
                    <a:cubicBezTo>
                      <a:pt x="552" y="266"/>
                      <a:pt x="535" y="178"/>
                      <a:pt x="528" y="89"/>
                    </a:cubicBezTo>
                    <a:cubicBezTo>
                      <a:pt x="528" y="65"/>
                      <a:pt x="521" y="56"/>
                      <a:pt x="512" y="56"/>
                    </a:cubicBezTo>
                    <a:cubicBezTo>
                      <a:pt x="504" y="56"/>
                      <a:pt x="426" y="65"/>
                      <a:pt x="273" y="92"/>
                    </a:cubicBezTo>
                    <a:cubicBezTo>
                      <a:pt x="119" y="117"/>
                      <a:pt x="37" y="130"/>
                      <a:pt x="28" y="130"/>
                    </a:cubicBezTo>
                    <a:cubicBezTo>
                      <a:pt x="10" y="137"/>
                      <a:pt x="1" y="147"/>
                      <a:pt x="1" y="161"/>
                    </a:cubicBezTo>
                    <a:cubicBezTo>
                      <a:pt x="1" y="168"/>
                      <a:pt x="4" y="178"/>
                      <a:pt x="7" y="188"/>
                    </a:cubicBezTo>
                    <a:cubicBezTo>
                      <a:pt x="72" y="447"/>
                      <a:pt x="103" y="726"/>
                      <a:pt x="103" y="1029"/>
                    </a:cubicBezTo>
                    <a:cubicBezTo>
                      <a:pt x="103" y="1142"/>
                      <a:pt x="99" y="1312"/>
                      <a:pt x="95" y="1537"/>
                    </a:cubicBezTo>
                    <a:cubicBezTo>
                      <a:pt x="92" y="1762"/>
                      <a:pt x="92" y="1929"/>
                      <a:pt x="92" y="2042"/>
                    </a:cubicBezTo>
                    <a:cubicBezTo>
                      <a:pt x="92" y="2075"/>
                      <a:pt x="106" y="2092"/>
                      <a:pt x="136" y="2092"/>
                    </a:cubicBezTo>
                    <a:lnTo>
                      <a:pt x="341" y="2092"/>
                    </a:lnTo>
                    <a:cubicBezTo>
                      <a:pt x="433" y="2095"/>
                      <a:pt x="501" y="2095"/>
                      <a:pt x="545" y="2095"/>
                    </a:cubicBezTo>
                    <a:cubicBezTo>
                      <a:pt x="573" y="2095"/>
                      <a:pt x="586" y="2079"/>
                      <a:pt x="586" y="2042"/>
                    </a:cubicBezTo>
                    <a:lnTo>
                      <a:pt x="586" y="760"/>
                    </a:lnTo>
                    <a:cubicBezTo>
                      <a:pt x="586" y="696"/>
                      <a:pt x="655" y="621"/>
                      <a:pt x="787" y="535"/>
                    </a:cubicBezTo>
                    <a:cubicBezTo>
                      <a:pt x="913" y="457"/>
                      <a:pt x="1012" y="416"/>
                      <a:pt x="1084" y="416"/>
                    </a:cubicBezTo>
                    <a:cubicBezTo>
                      <a:pt x="1237" y="416"/>
                      <a:pt x="1342" y="457"/>
                      <a:pt x="1400" y="535"/>
                    </a:cubicBezTo>
                    <a:cubicBezTo>
                      <a:pt x="1448" y="603"/>
                      <a:pt x="1472" y="719"/>
                      <a:pt x="1472" y="880"/>
                    </a:cubicBezTo>
                    <a:lnTo>
                      <a:pt x="1472" y="1135"/>
                    </a:lnTo>
                    <a:cubicBezTo>
                      <a:pt x="1475" y="1251"/>
                      <a:pt x="1475" y="1333"/>
                      <a:pt x="1475" y="1391"/>
                    </a:cubicBezTo>
                    <a:cubicBezTo>
                      <a:pt x="1475" y="1462"/>
                      <a:pt x="1472" y="1568"/>
                      <a:pt x="1468" y="1711"/>
                    </a:cubicBezTo>
                    <a:cubicBezTo>
                      <a:pt x="1465" y="1854"/>
                      <a:pt x="1462" y="1960"/>
                      <a:pt x="1462" y="2031"/>
                    </a:cubicBezTo>
                    <a:cubicBezTo>
                      <a:pt x="1462" y="2072"/>
                      <a:pt x="1475" y="2092"/>
                      <a:pt x="1502" y="2092"/>
                    </a:cubicBezTo>
                    <a:lnTo>
                      <a:pt x="1710" y="2092"/>
                    </a:lnTo>
                    <a:cubicBezTo>
                      <a:pt x="1806" y="2095"/>
                      <a:pt x="1874" y="2095"/>
                      <a:pt x="1922" y="2095"/>
                    </a:cubicBezTo>
                    <a:cubicBezTo>
                      <a:pt x="1949" y="2095"/>
                      <a:pt x="1966" y="2079"/>
                      <a:pt x="1966" y="2048"/>
                    </a:cubicBezTo>
                    <a:cubicBezTo>
                      <a:pt x="1966" y="1952"/>
                      <a:pt x="1963" y="1809"/>
                      <a:pt x="1959" y="1622"/>
                    </a:cubicBezTo>
                    <a:cubicBezTo>
                      <a:pt x="1955" y="1432"/>
                      <a:pt x="1955" y="1292"/>
                      <a:pt x="1955" y="1196"/>
                    </a:cubicBezTo>
                    <a:cubicBezTo>
                      <a:pt x="1955" y="1149"/>
                      <a:pt x="1955" y="1081"/>
                      <a:pt x="1959" y="988"/>
                    </a:cubicBezTo>
                    <a:cubicBezTo>
                      <a:pt x="1963" y="900"/>
                      <a:pt x="1963" y="832"/>
                      <a:pt x="1963" y="787"/>
                    </a:cubicBezTo>
                    <a:cubicBezTo>
                      <a:pt x="1963" y="532"/>
                      <a:pt x="1925" y="348"/>
                      <a:pt x="1853" y="232"/>
                    </a:cubicBezTo>
                    <a:cubicBezTo>
                      <a:pt x="1754" y="79"/>
                      <a:pt x="1570" y="1"/>
                      <a:pt x="1305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45"/>
              <p:cNvSpPr/>
              <p:nvPr/>
            </p:nvSpPr>
            <p:spPr>
              <a:xfrm>
                <a:off x="1009712" y="2346202"/>
                <a:ext cx="14743" cy="28080"/>
              </a:xfrm>
              <a:custGeom>
                <a:rect b="b" l="l" r="r" t="t"/>
                <a:pathLst>
                  <a:path extrusionOk="0" h="2137" w="1122">
                    <a:moveTo>
                      <a:pt x="794" y="1"/>
                    </a:moveTo>
                    <a:cubicBezTo>
                      <a:pt x="569" y="1"/>
                      <a:pt x="385" y="55"/>
                      <a:pt x="242" y="161"/>
                    </a:cubicBezTo>
                    <a:cubicBezTo>
                      <a:pt x="82" y="280"/>
                      <a:pt x="0" y="447"/>
                      <a:pt x="0" y="661"/>
                    </a:cubicBezTo>
                    <a:cubicBezTo>
                      <a:pt x="0" y="825"/>
                      <a:pt x="58" y="958"/>
                      <a:pt x="177" y="1057"/>
                    </a:cubicBezTo>
                    <a:cubicBezTo>
                      <a:pt x="204" y="1081"/>
                      <a:pt x="317" y="1149"/>
                      <a:pt x="508" y="1251"/>
                    </a:cubicBezTo>
                    <a:cubicBezTo>
                      <a:pt x="627" y="1319"/>
                      <a:pt x="685" y="1391"/>
                      <a:pt x="685" y="1469"/>
                    </a:cubicBezTo>
                    <a:cubicBezTo>
                      <a:pt x="685" y="1633"/>
                      <a:pt x="552" y="1714"/>
                      <a:pt x="283" y="1714"/>
                    </a:cubicBezTo>
                    <a:cubicBezTo>
                      <a:pt x="283" y="1714"/>
                      <a:pt x="263" y="1714"/>
                      <a:pt x="218" y="1711"/>
                    </a:cubicBezTo>
                    <a:cubicBezTo>
                      <a:pt x="201" y="1707"/>
                      <a:pt x="186" y="1706"/>
                      <a:pt x="173" y="1706"/>
                    </a:cubicBezTo>
                    <a:cubicBezTo>
                      <a:pt x="160" y="1706"/>
                      <a:pt x="148" y="1707"/>
                      <a:pt x="140" y="1711"/>
                    </a:cubicBezTo>
                    <a:cubicBezTo>
                      <a:pt x="113" y="1714"/>
                      <a:pt x="99" y="1728"/>
                      <a:pt x="99" y="1745"/>
                    </a:cubicBezTo>
                    <a:cubicBezTo>
                      <a:pt x="99" y="1776"/>
                      <a:pt x="106" y="1823"/>
                      <a:pt x="113" y="1884"/>
                    </a:cubicBezTo>
                    <a:cubicBezTo>
                      <a:pt x="119" y="1946"/>
                      <a:pt x="123" y="1994"/>
                      <a:pt x="123" y="2024"/>
                    </a:cubicBezTo>
                    <a:cubicBezTo>
                      <a:pt x="123" y="2082"/>
                      <a:pt x="137" y="2120"/>
                      <a:pt x="160" y="2130"/>
                    </a:cubicBezTo>
                    <a:cubicBezTo>
                      <a:pt x="170" y="2133"/>
                      <a:pt x="222" y="2137"/>
                      <a:pt x="307" y="2137"/>
                    </a:cubicBezTo>
                    <a:cubicBezTo>
                      <a:pt x="525" y="2137"/>
                      <a:pt x="712" y="2079"/>
                      <a:pt x="865" y="1963"/>
                    </a:cubicBezTo>
                    <a:cubicBezTo>
                      <a:pt x="1036" y="1834"/>
                      <a:pt x="1121" y="1663"/>
                      <a:pt x="1121" y="1452"/>
                    </a:cubicBezTo>
                    <a:cubicBezTo>
                      <a:pt x="1121" y="1279"/>
                      <a:pt x="1063" y="1135"/>
                      <a:pt x="947" y="1023"/>
                    </a:cubicBezTo>
                    <a:cubicBezTo>
                      <a:pt x="899" y="982"/>
                      <a:pt x="794" y="914"/>
                      <a:pt x="620" y="818"/>
                    </a:cubicBezTo>
                    <a:cubicBezTo>
                      <a:pt x="505" y="750"/>
                      <a:pt x="450" y="686"/>
                      <a:pt x="450" y="624"/>
                    </a:cubicBezTo>
                    <a:cubicBezTo>
                      <a:pt x="450" y="532"/>
                      <a:pt x="505" y="474"/>
                      <a:pt x="613" y="444"/>
                    </a:cubicBezTo>
                    <a:cubicBezTo>
                      <a:pt x="706" y="433"/>
                      <a:pt x="797" y="420"/>
                      <a:pt x="890" y="406"/>
                    </a:cubicBezTo>
                    <a:cubicBezTo>
                      <a:pt x="917" y="403"/>
                      <a:pt x="931" y="392"/>
                      <a:pt x="931" y="375"/>
                    </a:cubicBezTo>
                    <a:cubicBezTo>
                      <a:pt x="931" y="359"/>
                      <a:pt x="917" y="301"/>
                      <a:pt x="890" y="202"/>
                    </a:cubicBezTo>
                    <a:cubicBezTo>
                      <a:pt x="862" y="106"/>
                      <a:pt x="845" y="48"/>
                      <a:pt x="835" y="28"/>
                    </a:cubicBezTo>
                    <a:cubicBezTo>
                      <a:pt x="828" y="11"/>
                      <a:pt x="811" y="1"/>
                      <a:pt x="794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45"/>
              <p:cNvSpPr/>
              <p:nvPr/>
            </p:nvSpPr>
            <p:spPr>
              <a:xfrm>
                <a:off x="1027569" y="2346385"/>
                <a:ext cx="43572" cy="27581"/>
              </a:xfrm>
              <a:custGeom>
                <a:rect b="b" l="l" r="r" t="t"/>
                <a:pathLst>
                  <a:path extrusionOk="0" h="2099" w="3316">
                    <a:moveTo>
                      <a:pt x="1288" y="0"/>
                    </a:moveTo>
                    <a:cubicBezTo>
                      <a:pt x="1166" y="0"/>
                      <a:pt x="1046" y="31"/>
                      <a:pt x="924" y="92"/>
                    </a:cubicBezTo>
                    <a:cubicBezTo>
                      <a:pt x="839" y="136"/>
                      <a:pt x="757" y="194"/>
                      <a:pt x="671" y="266"/>
                    </a:cubicBezTo>
                    <a:lnTo>
                      <a:pt x="566" y="361"/>
                    </a:lnTo>
                    <a:cubicBezTo>
                      <a:pt x="553" y="361"/>
                      <a:pt x="539" y="310"/>
                      <a:pt x="525" y="211"/>
                    </a:cubicBezTo>
                    <a:cubicBezTo>
                      <a:pt x="512" y="109"/>
                      <a:pt x="495" y="59"/>
                      <a:pt x="477" y="59"/>
                    </a:cubicBezTo>
                    <a:lnTo>
                      <a:pt x="460" y="62"/>
                    </a:lnTo>
                    <a:cubicBezTo>
                      <a:pt x="365" y="79"/>
                      <a:pt x="297" y="95"/>
                      <a:pt x="249" y="109"/>
                    </a:cubicBezTo>
                    <a:cubicBezTo>
                      <a:pt x="147" y="123"/>
                      <a:pt x="72" y="136"/>
                      <a:pt x="17" y="140"/>
                    </a:cubicBezTo>
                    <a:cubicBezTo>
                      <a:pt x="4" y="144"/>
                      <a:pt x="1" y="153"/>
                      <a:pt x="1" y="174"/>
                    </a:cubicBezTo>
                    <a:cubicBezTo>
                      <a:pt x="1" y="184"/>
                      <a:pt x="1" y="198"/>
                      <a:pt x="4" y="218"/>
                    </a:cubicBezTo>
                    <a:cubicBezTo>
                      <a:pt x="62" y="477"/>
                      <a:pt x="89" y="736"/>
                      <a:pt x="89" y="999"/>
                    </a:cubicBezTo>
                    <a:cubicBezTo>
                      <a:pt x="89" y="1111"/>
                      <a:pt x="89" y="1285"/>
                      <a:pt x="86" y="1516"/>
                    </a:cubicBezTo>
                    <a:lnTo>
                      <a:pt x="86" y="2037"/>
                    </a:lnTo>
                    <a:cubicBezTo>
                      <a:pt x="86" y="2075"/>
                      <a:pt x="99" y="2095"/>
                      <a:pt x="127" y="2095"/>
                    </a:cubicBezTo>
                    <a:lnTo>
                      <a:pt x="525" y="2095"/>
                    </a:lnTo>
                    <a:cubicBezTo>
                      <a:pt x="556" y="2095"/>
                      <a:pt x="573" y="2075"/>
                      <a:pt x="573" y="2034"/>
                    </a:cubicBezTo>
                    <a:lnTo>
                      <a:pt x="573" y="1717"/>
                    </a:lnTo>
                    <a:cubicBezTo>
                      <a:pt x="569" y="1574"/>
                      <a:pt x="569" y="1469"/>
                      <a:pt x="569" y="1397"/>
                    </a:cubicBezTo>
                    <a:lnTo>
                      <a:pt x="569" y="774"/>
                    </a:lnTo>
                    <a:cubicBezTo>
                      <a:pt x="569" y="692"/>
                      <a:pt x="638" y="606"/>
                      <a:pt x="773" y="525"/>
                    </a:cubicBezTo>
                    <a:cubicBezTo>
                      <a:pt x="896" y="450"/>
                      <a:pt x="1006" y="413"/>
                      <a:pt x="1094" y="413"/>
                    </a:cubicBezTo>
                    <a:cubicBezTo>
                      <a:pt x="1248" y="413"/>
                      <a:pt x="1350" y="460"/>
                      <a:pt x="1404" y="559"/>
                    </a:cubicBezTo>
                    <a:cubicBezTo>
                      <a:pt x="1441" y="627"/>
                      <a:pt x="1462" y="740"/>
                      <a:pt x="1462" y="900"/>
                    </a:cubicBezTo>
                    <a:lnTo>
                      <a:pt x="1462" y="1414"/>
                    </a:lnTo>
                    <a:cubicBezTo>
                      <a:pt x="1462" y="1485"/>
                      <a:pt x="1459" y="1587"/>
                      <a:pt x="1455" y="1724"/>
                    </a:cubicBezTo>
                    <a:cubicBezTo>
                      <a:pt x="1452" y="1861"/>
                      <a:pt x="1448" y="1966"/>
                      <a:pt x="1448" y="2034"/>
                    </a:cubicBezTo>
                    <a:cubicBezTo>
                      <a:pt x="1448" y="2075"/>
                      <a:pt x="1462" y="2095"/>
                      <a:pt x="1493" y="2095"/>
                    </a:cubicBezTo>
                    <a:cubicBezTo>
                      <a:pt x="1513" y="2095"/>
                      <a:pt x="1547" y="2092"/>
                      <a:pt x="1591" y="2092"/>
                    </a:cubicBezTo>
                    <a:cubicBezTo>
                      <a:pt x="1636" y="2089"/>
                      <a:pt x="1669" y="2085"/>
                      <a:pt x="1693" y="2085"/>
                    </a:cubicBezTo>
                    <a:cubicBezTo>
                      <a:pt x="1718" y="2085"/>
                      <a:pt x="1755" y="2089"/>
                      <a:pt x="1806" y="2092"/>
                    </a:cubicBezTo>
                    <a:cubicBezTo>
                      <a:pt x="1853" y="2095"/>
                      <a:pt x="1891" y="2098"/>
                      <a:pt x="1915" y="2098"/>
                    </a:cubicBezTo>
                    <a:cubicBezTo>
                      <a:pt x="1943" y="2098"/>
                      <a:pt x="1956" y="2078"/>
                      <a:pt x="1956" y="2041"/>
                    </a:cubicBezTo>
                    <a:cubicBezTo>
                      <a:pt x="1956" y="1973"/>
                      <a:pt x="1952" y="1867"/>
                      <a:pt x="1946" y="1727"/>
                    </a:cubicBezTo>
                    <a:cubicBezTo>
                      <a:pt x="1943" y="1587"/>
                      <a:pt x="1938" y="1482"/>
                      <a:pt x="1938" y="1414"/>
                    </a:cubicBezTo>
                    <a:cubicBezTo>
                      <a:pt x="1938" y="1117"/>
                      <a:pt x="1943" y="917"/>
                      <a:pt x="1946" y="804"/>
                    </a:cubicBezTo>
                    <a:cubicBezTo>
                      <a:pt x="1949" y="719"/>
                      <a:pt x="2010" y="631"/>
                      <a:pt x="2127" y="538"/>
                    </a:cubicBezTo>
                    <a:cubicBezTo>
                      <a:pt x="2242" y="453"/>
                      <a:pt x="2341" y="413"/>
                      <a:pt x="2429" y="413"/>
                    </a:cubicBezTo>
                    <a:cubicBezTo>
                      <a:pt x="2572" y="413"/>
                      <a:pt x="2671" y="443"/>
                      <a:pt x="2729" y="501"/>
                    </a:cubicBezTo>
                    <a:cubicBezTo>
                      <a:pt x="2777" y="559"/>
                      <a:pt x="2808" y="658"/>
                      <a:pt x="2817" y="804"/>
                    </a:cubicBezTo>
                    <a:cubicBezTo>
                      <a:pt x="2821" y="845"/>
                      <a:pt x="2821" y="1046"/>
                      <a:pt x="2821" y="1408"/>
                    </a:cubicBezTo>
                    <a:cubicBezTo>
                      <a:pt x="2821" y="1472"/>
                      <a:pt x="2821" y="1571"/>
                      <a:pt x="2814" y="1700"/>
                    </a:cubicBezTo>
                    <a:cubicBezTo>
                      <a:pt x="2811" y="1829"/>
                      <a:pt x="2808" y="1928"/>
                      <a:pt x="2808" y="1993"/>
                    </a:cubicBezTo>
                    <a:cubicBezTo>
                      <a:pt x="2808" y="2062"/>
                      <a:pt x="2821" y="2095"/>
                      <a:pt x="2852" y="2095"/>
                    </a:cubicBezTo>
                    <a:cubicBezTo>
                      <a:pt x="2875" y="2095"/>
                      <a:pt x="2913" y="2092"/>
                      <a:pt x="2960" y="2092"/>
                    </a:cubicBezTo>
                    <a:cubicBezTo>
                      <a:pt x="3009" y="2089"/>
                      <a:pt x="3046" y="2085"/>
                      <a:pt x="3070" y="2085"/>
                    </a:cubicBezTo>
                    <a:cubicBezTo>
                      <a:pt x="3094" y="2085"/>
                      <a:pt x="3124" y="2089"/>
                      <a:pt x="3169" y="2092"/>
                    </a:cubicBezTo>
                    <a:cubicBezTo>
                      <a:pt x="3213" y="2095"/>
                      <a:pt x="3243" y="2098"/>
                      <a:pt x="3267" y="2098"/>
                    </a:cubicBezTo>
                    <a:cubicBezTo>
                      <a:pt x="3298" y="2098"/>
                      <a:pt x="3315" y="2071"/>
                      <a:pt x="3315" y="2017"/>
                    </a:cubicBezTo>
                    <a:cubicBezTo>
                      <a:pt x="3315" y="1925"/>
                      <a:pt x="3312" y="1792"/>
                      <a:pt x="3308" y="1612"/>
                    </a:cubicBezTo>
                    <a:cubicBezTo>
                      <a:pt x="3305" y="1431"/>
                      <a:pt x="3301" y="1295"/>
                      <a:pt x="3301" y="1206"/>
                    </a:cubicBezTo>
                    <a:cubicBezTo>
                      <a:pt x="3301" y="1158"/>
                      <a:pt x="3305" y="1087"/>
                      <a:pt x="3305" y="988"/>
                    </a:cubicBezTo>
                    <a:cubicBezTo>
                      <a:pt x="3308" y="889"/>
                      <a:pt x="3312" y="818"/>
                      <a:pt x="3312" y="770"/>
                    </a:cubicBezTo>
                    <a:cubicBezTo>
                      <a:pt x="3312" y="525"/>
                      <a:pt x="3274" y="345"/>
                      <a:pt x="3202" y="232"/>
                    </a:cubicBezTo>
                    <a:cubicBezTo>
                      <a:pt x="3100" y="75"/>
                      <a:pt x="2920" y="0"/>
                      <a:pt x="2654" y="0"/>
                    </a:cubicBezTo>
                    <a:cubicBezTo>
                      <a:pt x="2518" y="0"/>
                      <a:pt x="2382" y="41"/>
                      <a:pt x="2242" y="120"/>
                    </a:cubicBezTo>
                    <a:cubicBezTo>
                      <a:pt x="2109" y="194"/>
                      <a:pt x="2000" y="287"/>
                      <a:pt x="1911" y="402"/>
                    </a:cubicBezTo>
                    <a:cubicBezTo>
                      <a:pt x="1823" y="133"/>
                      <a:pt x="1616" y="0"/>
                      <a:pt x="1288" y="0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45"/>
              <p:cNvSpPr/>
              <p:nvPr/>
            </p:nvSpPr>
            <p:spPr>
              <a:xfrm>
                <a:off x="1076227" y="2336846"/>
                <a:ext cx="7766" cy="37029"/>
              </a:xfrm>
              <a:custGeom>
                <a:rect b="b" l="l" r="r" t="t"/>
                <a:pathLst>
                  <a:path extrusionOk="0" h="2818" w="591">
                    <a:moveTo>
                      <a:pt x="297" y="0"/>
                    </a:moveTo>
                    <a:cubicBezTo>
                      <a:pt x="218" y="0"/>
                      <a:pt x="150" y="24"/>
                      <a:pt x="92" y="72"/>
                    </a:cubicBezTo>
                    <a:cubicBezTo>
                      <a:pt x="31" y="123"/>
                      <a:pt x="1" y="188"/>
                      <a:pt x="1" y="266"/>
                    </a:cubicBezTo>
                    <a:cubicBezTo>
                      <a:pt x="1" y="440"/>
                      <a:pt x="100" y="529"/>
                      <a:pt x="297" y="529"/>
                    </a:cubicBezTo>
                    <a:cubicBezTo>
                      <a:pt x="495" y="529"/>
                      <a:pt x="590" y="440"/>
                      <a:pt x="590" y="266"/>
                    </a:cubicBezTo>
                    <a:cubicBezTo>
                      <a:pt x="590" y="188"/>
                      <a:pt x="562" y="123"/>
                      <a:pt x="504" y="76"/>
                    </a:cubicBezTo>
                    <a:cubicBezTo>
                      <a:pt x="447" y="24"/>
                      <a:pt x="378" y="0"/>
                      <a:pt x="297" y="0"/>
                    </a:cubicBezTo>
                    <a:close/>
                    <a:moveTo>
                      <a:pt x="59" y="805"/>
                    </a:moveTo>
                    <a:cubicBezTo>
                      <a:pt x="28" y="805"/>
                      <a:pt x="14" y="818"/>
                      <a:pt x="14" y="842"/>
                    </a:cubicBezTo>
                    <a:cubicBezTo>
                      <a:pt x="14" y="951"/>
                      <a:pt x="21" y="1118"/>
                      <a:pt x="38" y="1340"/>
                    </a:cubicBezTo>
                    <a:cubicBezTo>
                      <a:pt x="55" y="1565"/>
                      <a:pt x="62" y="1731"/>
                      <a:pt x="62" y="1840"/>
                    </a:cubicBezTo>
                    <a:cubicBezTo>
                      <a:pt x="62" y="1939"/>
                      <a:pt x="62" y="2089"/>
                      <a:pt x="55" y="2286"/>
                    </a:cubicBezTo>
                    <a:cubicBezTo>
                      <a:pt x="51" y="2484"/>
                      <a:pt x="48" y="2631"/>
                      <a:pt x="48" y="2730"/>
                    </a:cubicBezTo>
                    <a:cubicBezTo>
                      <a:pt x="48" y="2788"/>
                      <a:pt x="62" y="2818"/>
                      <a:pt x="92" y="2818"/>
                    </a:cubicBezTo>
                    <a:lnTo>
                      <a:pt x="508" y="2818"/>
                    </a:lnTo>
                    <a:cubicBezTo>
                      <a:pt x="535" y="2818"/>
                      <a:pt x="549" y="2801"/>
                      <a:pt x="549" y="2771"/>
                    </a:cubicBezTo>
                    <a:cubicBezTo>
                      <a:pt x="549" y="2668"/>
                      <a:pt x="545" y="2515"/>
                      <a:pt x="542" y="2307"/>
                    </a:cubicBezTo>
                    <a:cubicBezTo>
                      <a:pt x="535" y="2099"/>
                      <a:pt x="535" y="1946"/>
                      <a:pt x="535" y="1840"/>
                    </a:cubicBezTo>
                    <a:cubicBezTo>
                      <a:pt x="535" y="1731"/>
                      <a:pt x="542" y="1565"/>
                      <a:pt x="556" y="1343"/>
                    </a:cubicBezTo>
                    <a:cubicBezTo>
                      <a:pt x="570" y="1121"/>
                      <a:pt x="576" y="955"/>
                      <a:pt x="576" y="846"/>
                    </a:cubicBezTo>
                    <a:cubicBezTo>
                      <a:pt x="576" y="818"/>
                      <a:pt x="562" y="805"/>
                      <a:pt x="539" y="805"/>
                    </a:cubicBezTo>
                    <a:cubicBezTo>
                      <a:pt x="512" y="805"/>
                      <a:pt x="471" y="808"/>
                      <a:pt x="419" y="815"/>
                    </a:cubicBezTo>
                    <a:cubicBezTo>
                      <a:pt x="365" y="821"/>
                      <a:pt x="324" y="825"/>
                      <a:pt x="297" y="825"/>
                    </a:cubicBezTo>
                    <a:cubicBezTo>
                      <a:pt x="270" y="825"/>
                      <a:pt x="229" y="821"/>
                      <a:pt x="177" y="815"/>
                    </a:cubicBezTo>
                    <a:cubicBezTo>
                      <a:pt x="123" y="808"/>
                      <a:pt x="86" y="805"/>
                      <a:pt x="59" y="805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45"/>
              <p:cNvSpPr/>
              <p:nvPr/>
            </p:nvSpPr>
            <p:spPr>
              <a:xfrm>
                <a:off x="1086699" y="2337753"/>
                <a:ext cx="18278" cy="36477"/>
              </a:xfrm>
              <a:custGeom>
                <a:rect b="b" l="l" r="r" t="t"/>
                <a:pathLst>
                  <a:path extrusionOk="0" h="2776" w="1391">
                    <a:moveTo>
                      <a:pt x="331" y="0"/>
                    </a:moveTo>
                    <a:cubicBezTo>
                      <a:pt x="290" y="0"/>
                      <a:pt x="270" y="54"/>
                      <a:pt x="270" y="156"/>
                    </a:cubicBezTo>
                    <a:cubicBezTo>
                      <a:pt x="270" y="214"/>
                      <a:pt x="270" y="303"/>
                      <a:pt x="276" y="419"/>
                    </a:cubicBezTo>
                    <a:cubicBezTo>
                      <a:pt x="280" y="538"/>
                      <a:pt x="280" y="623"/>
                      <a:pt x="280" y="681"/>
                    </a:cubicBezTo>
                    <a:cubicBezTo>
                      <a:pt x="280" y="736"/>
                      <a:pt x="246" y="766"/>
                      <a:pt x="182" y="766"/>
                    </a:cubicBezTo>
                    <a:cubicBezTo>
                      <a:pt x="147" y="770"/>
                      <a:pt x="113" y="770"/>
                      <a:pt x="79" y="770"/>
                    </a:cubicBezTo>
                    <a:cubicBezTo>
                      <a:pt x="34" y="777"/>
                      <a:pt x="14" y="797"/>
                      <a:pt x="11" y="831"/>
                    </a:cubicBezTo>
                    <a:cubicBezTo>
                      <a:pt x="4" y="879"/>
                      <a:pt x="1" y="920"/>
                      <a:pt x="1" y="964"/>
                    </a:cubicBezTo>
                    <a:cubicBezTo>
                      <a:pt x="1" y="1073"/>
                      <a:pt x="14" y="1131"/>
                      <a:pt x="45" y="1137"/>
                    </a:cubicBezTo>
                    <a:cubicBezTo>
                      <a:pt x="96" y="1137"/>
                      <a:pt x="147" y="1141"/>
                      <a:pt x="202" y="1141"/>
                    </a:cubicBezTo>
                    <a:cubicBezTo>
                      <a:pt x="259" y="1145"/>
                      <a:pt x="290" y="1175"/>
                      <a:pt x="290" y="1233"/>
                    </a:cubicBezTo>
                    <a:cubicBezTo>
                      <a:pt x="290" y="1356"/>
                      <a:pt x="287" y="1536"/>
                      <a:pt x="280" y="1778"/>
                    </a:cubicBezTo>
                    <a:cubicBezTo>
                      <a:pt x="273" y="2020"/>
                      <a:pt x="273" y="2204"/>
                      <a:pt x="273" y="2323"/>
                    </a:cubicBezTo>
                    <a:cubicBezTo>
                      <a:pt x="273" y="2626"/>
                      <a:pt x="437" y="2776"/>
                      <a:pt x="770" y="2776"/>
                    </a:cubicBezTo>
                    <a:cubicBezTo>
                      <a:pt x="1023" y="2776"/>
                      <a:pt x="1207" y="2749"/>
                      <a:pt x="1322" y="2694"/>
                    </a:cubicBezTo>
                    <a:cubicBezTo>
                      <a:pt x="1343" y="2684"/>
                      <a:pt x="1356" y="2674"/>
                      <a:pt x="1363" y="2664"/>
                    </a:cubicBezTo>
                    <a:cubicBezTo>
                      <a:pt x="1367" y="2657"/>
                      <a:pt x="1367" y="2643"/>
                      <a:pt x="1370" y="2616"/>
                    </a:cubicBezTo>
                    <a:cubicBezTo>
                      <a:pt x="1370" y="2596"/>
                      <a:pt x="1374" y="2555"/>
                      <a:pt x="1383" y="2486"/>
                    </a:cubicBezTo>
                    <a:cubicBezTo>
                      <a:pt x="1388" y="2433"/>
                      <a:pt x="1391" y="2392"/>
                      <a:pt x="1391" y="2357"/>
                    </a:cubicBezTo>
                    <a:cubicBezTo>
                      <a:pt x="1391" y="2334"/>
                      <a:pt x="1383" y="2320"/>
                      <a:pt x="1363" y="2320"/>
                    </a:cubicBezTo>
                    <a:cubicBezTo>
                      <a:pt x="1322" y="2320"/>
                      <a:pt x="1261" y="2330"/>
                      <a:pt x="1176" y="2351"/>
                    </a:cubicBezTo>
                    <a:cubicBezTo>
                      <a:pt x="1091" y="2367"/>
                      <a:pt x="1026" y="2378"/>
                      <a:pt x="982" y="2378"/>
                    </a:cubicBezTo>
                    <a:cubicBezTo>
                      <a:pt x="872" y="2378"/>
                      <a:pt x="805" y="2340"/>
                      <a:pt x="770" y="2269"/>
                    </a:cubicBezTo>
                    <a:cubicBezTo>
                      <a:pt x="747" y="2217"/>
                      <a:pt x="737" y="2132"/>
                      <a:pt x="737" y="2010"/>
                    </a:cubicBezTo>
                    <a:lnTo>
                      <a:pt x="737" y="1693"/>
                    </a:lnTo>
                    <a:cubicBezTo>
                      <a:pt x="737" y="1509"/>
                      <a:pt x="740" y="1370"/>
                      <a:pt x="747" y="1267"/>
                    </a:cubicBezTo>
                    <a:cubicBezTo>
                      <a:pt x="750" y="1186"/>
                      <a:pt x="760" y="1145"/>
                      <a:pt x="770" y="1145"/>
                    </a:cubicBezTo>
                    <a:cubicBezTo>
                      <a:pt x="828" y="1145"/>
                      <a:pt x="913" y="1151"/>
                      <a:pt x="1029" y="1158"/>
                    </a:cubicBezTo>
                    <a:cubicBezTo>
                      <a:pt x="1145" y="1165"/>
                      <a:pt x="1231" y="1168"/>
                      <a:pt x="1289" y="1168"/>
                    </a:cubicBezTo>
                    <a:cubicBezTo>
                      <a:pt x="1329" y="1168"/>
                      <a:pt x="1350" y="1155"/>
                      <a:pt x="1350" y="1128"/>
                    </a:cubicBezTo>
                    <a:cubicBezTo>
                      <a:pt x="1350" y="1107"/>
                      <a:pt x="1347" y="1076"/>
                      <a:pt x="1347" y="1032"/>
                    </a:cubicBezTo>
                    <a:cubicBezTo>
                      <a:pt x="1343" y="988"/>
                      <a:pt x="1343" y="953"/>
                      <a:pt x="1343" y="933"/>
                    </a:cubicBezTo>
                    <a:cubicBezTo>
                      <a:pt x="1343" y="913"/>
                      <a:pt x="1347" y="886"/>
                      <a:pt x="1350" y="848"/>
                    </a:cubicBezTo>
                    <a:cubicBezTo>
                      <a:pt x="1356" y="810"/>
                      <a:pt x="1360" y="783"/>
                      <a:pt x="1360" y="766"/>
                    </a:cubicBezTo>
                    <a:cubicBezTo>
                      <a:pt x="1360" y="749"/>
                      <a:pt x="1347" y="739"/>
                      <a:pt x="1322" y="739"/>
                    </a:cubicBezTo>
                    <a:lnTo>
                      <a:pt x="811" y="739"/>
                    </a:lnTo>
                    <a:cubicBezTo>
                      <a:pt x="770" y="739"/>
                      <a:pt x="754" y="719"/>
                      <a:pt x="754" y="678"/>
                    </a:cubicBezTo>
                    <a:cubicBezTo>
                      <a:pt x="754" y="617"/>
                      <a:pt x="757" y="521"/>
                      <a:pt x="767" y="395"/>
                    </a:cubicBezTo>
                    <a:cubicBezTo>
                      <a:pt x="774" y="272"/>
                      <a:pt x="781" y="177"/>
                      <a:pt x="781" y="115"/>
                    </a:cubicBezTo>
                    <a:cubicBezTo>
                      <a:pt x="781" y="88"/>
                      <a:pt x="764" y="71"/>
                      <a:pt x="729" y="68"/>
                    </a:cubicBezTo>
                    <a:cubicBezTo>
                      <a:pt x="478" y="24"/>
                      <a:pt x="341" y="0"/>
                      <a:pt x="331" y="0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45"/>
              <p:cNvSpPr/>
              <p:nvPr/>
            </p:nvSpPr>
            <p:spPr>
              <a:xfrm>
                <a:off x="1108091" y="2333981"/>
                <a:ext cx="25400" cy="39985"/>
              </a:xfrm>
              <a:custGeom>
                <a:rect b="b" l="l" r="r" t="t"/>
                <a:pathLst>
                  <a:path extrusionOk="0" h="3043" w="1933">
                    <a:moveTo>
                      <a:pt x="532" y="1"/>
                    </a:moveTo>
                    <a:cubicBezTo>
                      <a:pt x="505" y="1"/>
                      <a:pt x="461" y="8"/>
                      <a:pt x="400" y="17"/>
                    </a:cubicBezTo>
                    <a:cubicBezTo>
                      <a:pt x="342" y="28"/>
                      <a:pt x="297" y="34"/>
                      <a:pt x="266" y="34"/>
                    </a:cubicBezTo>
                    <a:cubicBezTo>
                      <a:pt x="131" y="34"/>
                      <a:pt x="49" y="38"/>
                      <a:pt x="25" y="48"/>
                    </a:cubicBezTo>
                    <a:cubicBezTo>
                      <a:pt x="8" y="52"/>
                      <a:pt x="1" y="69"/>
                      <a:pt x="1" y="93"/>
                    </a:cubicBezTo>
                    <a:cubicBezTo>
                      <a:pt x="1" y="96"/>
                      <a:pt x="1" y="110"/>
                      <a:pt x="5" y="127"/>
                    </a:cubicBezTo>
                    <a:cubicBezTo>
                      <a:pt x="25" y="457"/>
                      <a:pt x="38" y="709"/>
                      <a:pt x="42" y="876"/>
                    </a:cubicBezTo>
                    <a:cubicBezTo>
                      <a:pt x="59" y="1424"/>
                      <a:pt x="69" y="1783"/>
                      <a:pt x="69" y="1949"/>
                    </a:cubicBezTo>
                    <a:lnTo>
                      <a:pt x="69" y="2981"/>
                    </a:lnTo>
                    <a:cubicBezTo>
                      <a:pt x="69" y="3019"/>
                      <a:pt x="82" y="3039"/>
                      <a:pt x="117" y="3039"/>
                    </a:cubicBezTo>
                    <a:lnTo>
                      <a:pt x="315" y="3039"/>
                    </a:lnTo>
                    <a:cubicBezTo>
                      <a:pt x="403" y="3042"/>
                      <a:pt x="471" y="3042"/>
                      <a:pt x="516" y="3042"/>
                    </a:cubicBezTo>
                    <a:cubicBezTo>
                      <a:pt x="543" y="3042"/>
                      <a:pt x="560" y="3022"/>
                      <a:pt x="560" y="2981"/>
                    </a:cubicBezTo>
                    <a:lnTo>
                      <a:pt x="560" y="1714"/>
                    </a:lnTo>
                    <a:cubicBezTo>
                      <a:pt x="560" y="1643"/>
                      <a:pt x="628" y="1564"/>
                      <a:pt x="761" y="1482"/>
                    </a:cubicBezTo>
                    <a:cubicBezTo>
                      <a:pt x="890" y="1404"/>
                      <a:pt x="992" y="1363"/>
                      <a:pt x="1071" y="1363"/>
                    </a:cubicBezTo>
                    <a:cubicBezTo>
                      <a:pt x="1313" y="1363"/>
                      <a:pt x="1432" y="1493"/>
                      <a:pt x="1432" y="1748"/>
                    </a:cubicBezTo>
                    <a:cubicBezTo>
                      <a:pt x="1432" y="1816"/>
                      <a:pt x="1436" y="1915"/>
                      <a:pt x="1439" y="2048"/>
                    </a:cubicBezTo>
                    <a:cubicBezTo>
                      <a:pt x="1445" y="2181"/>
                      <a:pt x="1449" y="2280"/>
                      <a:pt x="1449" y="2348"/>
                    </a:cubicBezTo>
                    <a:cubicBezTo>
                      <a:pt x="1449" y="2416"/>
                      <a:pt x="1445" y="2522"/>
                      <a:pt x="1439" y="2658"/>
                    </a:cubicBezTo>
                    <a:cubicBezTo>
                      <a:pt x="1436" y="2797"/>
                      <a:pt x="1432" y="2899"/>
                      <a:pt x="1432" y="2968"/>
                    </a:cubicBezTo>
                    <a:cubicBezTo>
                      <a:pt x="1432" y="3015"/>
                      <a:pt x="1449" y="3039"/>
                      <a:pt x="1486" y="3039"/>
                    </a:cubicBezTo>
                    <a:lnTo>
                      <a:pt x="1687" y="3039"/>
                    </a:lnTo>
                    <a:cubicBezTo>
                      <a:pt x="1776" y="3042"/>
                      <a:pt x="1844" y="3042"/>
                      <a:pt x="1889" y="3042"/>
                    </a:cubicBezTo>
                    <a:cubicBezTo>
                      <a:pt x="1919" y="3042"/>
                      <a:pt x="1933" y="3015"/>
                      <a:pt x="1933" y="2965"/>
                    </a:cubicBezTo>
                    <a:cubicBezTo>
                      <a:pt x="1933" y="2876"/>
                      <a:pt x="1929" y="2740"/>
                      <a:pt x="1929" y="2559"/>
                    </a:cubicBezTo>
                    <a:cubicBezTo>
                      <a:pt x="1926" y="2379"/>
                      <a:pt x="1922" y="2242"/>
                      <a:pt x="1922" y="2150"/>
                    </a:cubicBezTo>
                    <a:cubicBezTo>
                      <a:pt x="1922" y="2106"/>
                      <a:pt x="1926" y="2038"/>
                      <a:pt x="1926" y="1946"/>
                    </a:cubicBezTo>
                    <a:cubicBezTo>
                      <a:pt x="1929" y="1854"/>
                      <a:pt x="1929" y="1786"/>
                      <a:pt x="1929" y="1742"/>
                    </a:cubicBezTo>
                    <a:cubicBezTo>
                      <a:pt x="1929" y="1489"/>
                      <a:pt x="1895" y="1305"/>
                      <a:pt x="1820" y="1187"/>
                    </a:cubicBezTo>
                    <a:cubicBezTo>
                      <a:pt x="1722" y="1030"/>
                      <a:pt x="1534" y="948"/>
                      <a:pt x="1268" y="948"/>
                    </a:cubicBezTo>
                    <a:cubicBezTo>
                      <a:pt x="1112" y="948"/>
                      <a:pt x="965" y="992"/>
                      <a:pt x="826" y="1077"/>
                    </a:cubicBezTo>
                    <a:cubicBezTo>
                      <a:pt x="710" y="1166"/>
                      <a:pt x="618" y="1240"/>
                      <a:pt x="543" y="1302"/>
                    </a:cubicBezTo>
                    <a:cubicBezTo>
                      <a:pt x="532" y="1299"/>
                      <a:pt x="526" y="1281"/>
                      <a:pt x="526" y="1251"/>
                    </a:cubicBezTo>
                    <a:cubicBezTo>
                      <a:pt x="526" y="1115"/>
                      <a:pt x="532" y="913"/>
                      <a:pt x="543" y="644"/>
                    </a:cubicBezTo>
                    <a:cubicBezTo>
                      <a:pt x="553" y="379"/>
                      <a:pt x="560" y="178"/>
                      <a:pt x="560" y="42"/>
                    </a:cubicBezTo>
                    <a:cubicBezTo>
                      <a:pt x="560" y="14"/>
                      <a:pt x="549" y="1"/>
                      <a:pt x="532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45"/>
              <p:cNvSpPr/>
              <p:nvPr/>
            </p:nvSpPr>
            <p:spPr>
              <a:xfrm>
                <a:off x="1137906" y="2365228"/>
                <a:ext cx="8567" cy="9185"/>
              </a:xfrm>
              <a:custGeom>
                <a:rect b="b" l="l" r="r" t="t"/>
                <a:pathLst>
                  <a:path extrusionOk="0" h="699" w="652">
                    <a:moveTo>
                      <a:pt x="324" y="1"/>
                    </a:moveTo>
                    <a:cubicBezTo>
                      <a:pt x="229" y="1"/>
                      <a:pt x="154" y="35"/>
                      <a:pt x="93" y="103"/>
                    </a:cubicBezTo>
                    <a:cubicBezTo>
                      <a:pt x="32" y="171"/>
                      <a:pt x="1" y="252"/>
                      <a:pt x="1" y="348"/>
                    </a:cubicBezTo>
                    <a:cubicBezTo>
                      <a:pt x="1" y="440"/>
                      <a:pt x="32" y="521"/>
                      <a:pt x="90" y="590"/>
                    </a:cubicBezTo>
                    <a:cubicBezTo>
                      <a:pt x="154" y="661"/>
                      <a:pt x="229" y="699"/>
                      <a:pt x="324" y="699"/>
                    </a:cubicBezTo>
                    <a:cubicBezTo>
                      <a:pt x="417" y="699"/>
                      <a:pt x="495" y="664"/>
                      <a:pt x="557" y="593"/>
                    </a:cubicBezTo>
                    <a:cubicBezTo>
                      <a:pt x="621" y="521"/>
                      <a:pt x="651" y="440"/>
                      <a:pt x="651" y="348"/>
                    </a:cubicBezTo>
                    <a:cubicBezTo>
                      <a:pt x="651" y="252"/>
                      <a:pt x="621" y="171"/>
                      <a:pt x="560" y="103"/>
                    </a:cubicBezTo>
                    <a:cubicBezTo>
                      <a:pt x="495" y="35"/>
                      <a:pt x="417" y="1"/>
                      <a:pt x="324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45"/>
              <p:cNvSpPr/>
              <p:nvPr/>
            </p:nvSpPr>
            <p:spPr>
              <a:xfrm>
                <a:off x="1149417" y="2345886"/>
                <a:ext cx="21405" cy="28711"/>
              </a:xfrm>
              <a:custGeom>
                <a:rect b="b" l="l" r="r" t="t"/>
                <a:pathLst>
                  <a:path extrusionOk="0" h="2185" w="1629">
                    <a:moveTo>
                      <a:pt x="1506" y="1598"/>
                    </a:moveTo>
                    <a:cubicBezTo>
                      <a:pt x="1507" y="1598"/>
                      <a:pt x="1507" y="1599"/>
                      <a:pt x="1507" y="1599"/>
                    </a:cubicBezTo>
                    <a:lnTo>
                      <a:pt x="1507" y="1599"/>
                    </a:lnTo>
                    <a:cubicBezTo>
                      <a:pt x="1507" y="1599"/>
                      <a:pt x="1507" y="1598"/>
                      <a:pt x="1506" y="1598"/>
                    </a:cubicBezTo>
                    <a:close/>
                    <a:moveTo>
                      <a:pt x="1039" y="1"/>
                    </a:moveTo>
                    <a:cubicBezTo>
                      <a:pt x="739" y="1"/>
                      <a:pt x="491" y="106"/>
                      <a:pt x="294" y="325"/>
                    </a:cubicBezTo>
                    <a:cubicBezTo>
                      <a:pt x="99" y="536"/>
                      <a:pt x="0" y="792"/>
                      <a:pt x="0" y="1094"/>
                    </a:cubicBezTo>
                    <a:cubicBezTo>
                      <a:pt x="0" y="1388"/>
                      <a:pt x="102" y="1643"/>
                      <a:pt x="300" y="1858"/>
                    </a:cubicBezTo>
                    <a:cubicBezTo>
                      <a:pt x="501" y="2075"/>
                      <a:pt x="750" y="2185"/>
                      <a:pt x="1043" y="2185"/>
                    </a:cubicBezTo>
                    <a:cubicBezTo>
                      <a:pt x="1107" y="2185"/>
                      <a:pt x="1214" y="2168"/>
                      <a:pt x="1353" y="2133"/>
                    </a:cubicBezTo>
                    <a:cubicBezTo>
                      <a:pt x="1516" y="2089"/>
                      <a:pt x="1602" y="2048"/>
                      <a:pt x="1602" y="2004"/>
                    </a:cubicBezTo>
                    <a:cubicBezTo>
                      <a:pt x="1602" y="1960"/>
                      <a:pt x="1591" y="1888"/>
                      <a:pt x="1571" y="1779"/>
                    </a:cubicBezTo>
                    <a:cubicBezTo>
                      <a:pt x="1547" y="1661"/>
                      <a:pt x="1527" y="1600"/>
                      <a:pt x="1507" y="1599"/>
                    </a:cubicBezTo>
                    <a:lnTo>
                      <a:pt x="1507" y="1599"/>
                    </a:lnTo>
                    <a:cubicBezTo>
                      <a:pt x="1518" y="1600"/>
                      <a:pt x="1477" y="1623"/>
                      <a:pt x="1387" y="1670"/>
                    </a:cubicBezTo>
                    <a:cubicBezTo>
                      <a:pt x="1291" y="1718"/>
                      <a:pt x="1200" y="1738"/>
                      <a:pt x="1104" y="1738"/>
                    </a:cubicBezTo>
                    <a:cubicBezTo>
                      <a:pt x="931" y="1738"/>
                      <a:pt x="788" y="1674"/>
                      <a:pt x="665" y="1544"/>
                    </a:cubicBezTo>
                    <a:cubicBezTo>
                      <a:pt x="549" y="1418"/>
                      <a:pt x="491" y="1268"/>
                      <a:pt x="491" y="1094"/>
                    </a:cubicBezTo>
                    <a:cubicBezTo>
                      <a:pt x="491" y="917"/>
                      <a:pt x="549" y="764"/>
                      <a:pt x="665" y="635"/>
                    </a:cubicBezTo>
                    <a:cubicBezTo>
                      <a:pt x="784" y="505"/>
                      <a:pt x="931" y="440"/>
                      <a:pt x="1104" y="440"/>
                    </a:cubicBezTo>
                    <a:cubicBezTo>
                      <a:pt x="1182" y="440"/>
                      <a:pt x="1250" y="454"/>
                      <a:pt x="1316" y="481"/>
                    </a:cubicBezTo>
                    <a:cubicBezTo>
                      <a:pt x="1380" y="512"/>
                      <a:pt x="1445" y="539"/>
                      <a:pt x="1510" y="567"/>
                    </a:cubicBezTo>
                    <a:cubicBezTo>
                      <a:pt x="1523" y="567"/>
                      <a:pt x="1544" y="512"/>
                      <a:pt x="1577" y="406"/>
                    </a:cubicBezTo>
                    <a:cubicBezTo>
                      <a:pt x="1612" y="297"/>
                      <a:pt x="1629" y="226"/>
                      <a:pt x="1629" y="195"/>
                    </a:cubicBezTo>
                    <a:cubicBezTo>
                      <a:pt x="1629" y="182"/>
                      <a:pt x="1612" y="168"/>
                      <a:pt x="1585" y="151"/>
                    </a:cubicBezTo>
                    <a:cubicBezTo>
                      <a:pt x="1418" y="48"/>
                      <a:pt x="1237" y="1"/>
                      <a:pt x="1039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45"/>
              <p:cNvSpPr/>
              <p:nvPr/>
            </p:nvSpPr>
            <p:spPr>
              <a:xfrm>
                <a:off x="1172517" y="2346123"/>
                <a:ext cx="27226" cy="28435"/>
              </a:xfrm>
              <a:custGeom>
                <a:rect b="b" l="l" r="r" t="t"/>
                <a:pathLst>
                  <a:path extrusionOk="0" h="2164" w="2072">
                    <a:moveTo>
                      <a:pt x="1036" y="439"/>
                    </a:moveTo>
                    <a:cubicBezTo>
                      <a:pt x="1209" y="439"/>
                      <a:pt x="1349" y="504"/>
                      <a:pt x="1462" y="634"/>
                    </a:cubicBezTo>
                    <a:cubicBezTo>
                      <a:pt x="1567" y="756"/>
                      <a:pt x="1622" y="906"/>
                      <a:pt x="1622" y="1080"/>
                    </a:cubicBezTo>
                    <a:cubicBezTo>
                      <a:pt x="1622" y="1250"/>
                      <a:pt x="1567" y="1397"/>
                      <a:pt x="1462" y="1522"/>
                    </a:cubicBezTo>
                    <a:cubicBezTo>
                      <a:pt x="1346" y="1656"/>
                      <a:pt x="1206" y="1720"/>
                      <a:pt x="1036" y="1720"/>
                    </a:cubicBezTo>
                    <a:cubicBezTo>
                      <a:pt x="869" y="1720"/>
                      <a:pt x="729" y="1656"/>
                      <a:pt x="613" y="1522"/>
                    </a:cubicBezTo>
                    <a:cubicBezTo>
                      <a:pt x="508" y="1397"/>
                      <a:pt x="453" y="1250"/>
                      <a:pt x="453" y="1080"/>
                    </a:cubicBezTo>
                    <a:cubicBezTo>
                      <a:pt x="453" y="906"/>
                      <a:pt x="505" y="756"/>
                      <a:pt x="613" y="634"/>
                    </a:cubicBezTo>
                    <a:cubicBezTo>
                      <a:pt x="726" y="504"/>
                      <a:pt x="866" y="439"/>
                      <a:pt x="1036" y="439"/>
                    </a:cubicBezTo>
                    <a:close/>
                    <a:moveTo>
                      <a:pt x="1036" y="0"/>
                    </a:moveTo>
                    <a:cubicBezTo>
                      <a:pt x="743" y="0"/>
                      <a:pt x="494" y="106"/>
                      <a:pt x="294" y="320"/>
                    </a:cubicBezTo>
                    <a:cubicBezTo>
                      <a:pt x="99" y="528"/>
                      <a:pt x="0" y="780"/>
                      <a:pt x="0" y="1080"/>
                    </a:cubicBezTo>
                    <a:cubicBezTo>
                      <a:pt x="0" y="1376"/>
                      <a:pt x="99" y="1632"/>
                      <a:pt x="294" y="1840"/>
                    </a:cubicBezTo>
                    <a:cubicBezTo>
                      <a:pt x="494" y="2054"/>
                      <a:pt x="743" y="2163"/>
                      <a:pt x="1036" y="2163"/>
                    </a:cubicBezTo>
                    <a:cubicBezTo>
                      <a:pt x="1332" y="2163"/>
                      <a:pt x="1577" y="2054"/>
                      <a:pt x="1778" y="1836"/>
                    </a:cubicBezTo>
                    <a:cubicBezTo>
                      <a:pt x="1973" y="1628"/>
                      <a:pt x="2072" y="1373"/>
                      <a:pt x="2072" y="1076"/>
                    </a:cubicBezTo>
                    <a:cubicBezTo>
                      <a:pt x="2072" y="780"/>
                      <a:pt x="1973" y="528"/>
                      <a:pt x="1775" y="320"/>
                    </a:cubicBezTo>
                    <a:cubicBezTo>
                      <a:pt x="1577" y="106"/>
                      <a:pt x="1332" y="0"/>
                      <a:pt x="1036" y="0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45"/>
              <p:cNvSpPr/>
              <p:nvPr/>
            </p:nvSpPr>
            <p:spPr>
              <a:xfrm>
                <a:off x="1202778" y="2346385"/>
                <a:ext cx="43559" cy="27581"/>
              </a:xfrm>
              <a:custGeom>
                <a:rect b="b" l="l" r="r" t="t"/>
                <a:pathLst>
                  <a:path extrusionOk="0" h="2099" w="3315">
                    <a:moveTo>
                      <a:pt x="1285" y="0"/>
                    </a:moveTo>
                    <a:cubicBezTo>
                      <a:pt x="1165" y="0"/>
                      <a:pt x="1043" y="31"/>
                      <a:pt x="923" y="92"/>
                    </a:cubicBezTo>
                    <a:cubicBezTo>
                      <a:pt x="838" y="136"/>
                      <a:pt x="757" y="194"/>
                      <a:pt x="671" y="266"/>
                    </a:cubicBezTo>
                    <a:lnTo>
                      <a:pt x="566" y="361"/>
                    </a:lnTo>
                    <a:cubicBezTo>
                      <a:pt x="552" y="361"/>
                      <a:pt x="538" y="310"/>
                      <a:pt x="525" y="211"/>
                    </a:cubicBezTo>
                    <a:cubicBezTo>
                      <a:pt x="511" y="109"/>
                      <a:pt x="494" y="59"/>
                      <a:pt x="477" y="59"/>
                    </a:cubicBezTo>
                    <a:lnTo>
                      <a:pt x="460" y="62"/>
                    </a:lnTo>
                    <a:cubicBezTo>
                      <a:pt x="365" y="79"/>
                      <a:pt x="296" y="95"/>
                      <a:pt x="249" y="109"/>
                    </a:cubicBezTo>
                    <a:cubicBezTo>
                      <a:pt x="147" y="123"/>
                      <a:pt x="71" y="136"/>
                      <a:pt x="17" y="140"/>
                    </a:cubicBezTo>
                    <a:cubicBezTo>
                      <a:pt x="4" y="144"/>
                      <a:pt x="0" y="153"/>
                      <a:pt x="0" y="174"/>
                    </a:cubicBezTo>
                    <a:cubicBezTo>
                      <a:pt x="0" y="184"/>
                      <a:pt x="0" y="198"/>
                      <a:pt x="4" y="218"/>
                    </a:cubicBezTo>
                    <a:cubicBezTo>
                      <a:pt x="62" y="477"/>
                      <a:pt x="89" y="736"/>
                      <a:pt x="89" y="999"/>
                    </a:cubicBezTo>
                    <a:cubicBezTo>
                      <a:pt x="89" y="1111"/>
                      <a:pt x="89" y="1285"/>
                      <a:pt x="85" y="1516"/>
                    </a:cubicBezTo>
                    <a:lnTo>
                      <a:pt x="85" y="2037"/>
                    </a:lnTo>
                    <a:cubicBezTo>
                      <a:pt x="85" y="2075"/>
                      <a:pt x="99" y="2095"/>
                      <a:pt x="126" y="2095"/>
                    </a:cubicBezTo>
                    <a:lnTo>
                      <a:pt x="525" y="2095"/>
                    </a:lnTo>
                    <a:cubicBezTo>
                      <a:pt x="555" y="2095"/>
                      <a:pt x="573" y="2075"/>
                      <a:pt x="573" y="2034"/>
                    </a:cubicBezTo>
                    <a:cubicBezTo>
                      <a:pt x="573" y="1963"/>
                      <a:pt x="573" y="1857"/>
                      <a:pt x="569" y="1717"/>
                    </a:cubicBezTo>
                    <a:lnTo>
                      <a:pt x="569" y="1397"/>
                    </a:lnTo>
                    <a:lnTo>
                      <a:pt x="569" y="774"/>
                    </a:lnTo>
                    <a:cubicBezTo>
                      <a:pt x="569" y="692"/>
                      <a:pt x="637" y="606"/>
                      <a:pt x="774" y="525"/>
                    </a:cubicBezTo>
                    <a:cubicBezTo>
                      <a:pt x="896" y="450"/>
                      <a:pt x="1005" y="413"/>
                      <a:pt x="1093" y="413"/>
                    </a:cubicBezTo>
                    <a:cubicBezTo>
                      <a:pt x="1247" y="413"/>
                      <a:pt x="1349" y="460"/>
                      <a:pt x="1404" y="559"/>
                    </a:cubicBezTo>
                    <a:cubicBezTo>
                      <a:pt x="1441" y="627"/>
                      <a:pt x="1461" y="740"/>
                      <a:pt x="1461" y="900"/>
                    </a:cubicBezTo>
                    <a:lnTo>
                      <a:pt x="1461" y="1414"/>
                    </a:lnTo>
                    <a:cubicBezTo>
                      <a:pt x="1461" y="1485"/>
                      <a:pt x="1458" y="1587"/>
                      <a:pt x="1455" y="1724"/>
                    </a:cubicBezTo>
                    <a:cubicBezTo>
                      <a:pt x="1451" y="1861"/>
                      <a:pt x="1448" y="1966"/>
                      <a:pt x="1448" y="2034"/>
                    </a:cubicBezTo>
                    <a:cubicBezTo>
                      <a:pt x="1448" y="2075"/>
                      <a:pt x="1461" y="2095"/>
                      <a:pt x="1492" y="2095"/>
                    </a:cubicBezTo>
                    <a:cubicBezTo>
                      <a:pt x="1513" y="2095"/>
                      <a:pt x="1547" y="2092"/>
                      <a:pt x="1591" y="2092"/>
                    </a:cubicBezTo>
                    <a:cubicBezTo>
                      <a:pt x="1635" y="2089"/>
                      <a:pt x="1670" y="2085"/>
                      <a:pt x="1694" y="2085"/>
                    </a:cubicBezTo>
                    <a:cubicBezTo>
                      <a:pt x="1717" y="2085"/>
                      <a:pt x="1755" y="2089"/>
                      <a:pt x="1806" y="2092"/>
                    </a:cubicBezTo>
                    <a:cubicBezTo>
                      <a:pt x="1854" y="2095"/>
                      <a:pt x="1891" y="2098"/>
                      <a:pt x="1915" y="2098"/>
                    </a:cubicBezTo>
                    <a:cubicBezTo>
                      <a:pt x="1942" y="2098"/>
                      <a:pt x="1956" y="2078"/>
                      <a:pt x="1956" y="2041"/>
                    </a:cubicBezTo>
                    <a:cubicBezTo>
                      <a:pt x="1956" y="1973"/>
                      <a:pt x="1952" y="1867"/>
                      <a:pt x="1945" y="1727"/>
                    </a:cubicBezTo>
                    <a:cubicBezTo>
                      <a:pt x="1939" y="1587"/>
                      <a:pt x="1939" y="1482"/>
                      <a:pt x="1939" y="1414"/>
                    </a:cubicBezTo>
                    <a:cubicBezTo>
                      <a:pt x="1939" y="1117"/>
                      <a:pt x="1939" y="917"/>
                      <a:pt x="1945" y="804"/>
                    </a:cubicBezTo>
                    <a:cubicBezTo>
                      <a:pt x="1949" y="719"/>
                      <a:pt x="2010" y="631"/>
                      <a:pt x="2126" y="538"/>
                    </a:cubicBezTo>
                    <a:cubicBezTo>
                      <a:pt x="2238" y="453"/>
                      <a:pt x="2340" y="413"/>
                      <a:pt x="2429" y="413"/>
                    </a:cubicBezTo>
                    <a:cubicBezTo>
                      <a:pt x="2572" y="413"/>
                      <a:pt x="2671" y="443"/>
                      <a:pt x="2729" y="501"/>
                    </a:cubicBezTo>
                    <a:cubicBezTo>
                      <a:pt x="2777" y="559"/>
                      <a:pt x="2807" y="658"/>
                      <a:pt x="2818" y="804"/>
                    </a:cubicBezTo>
                    <a:cubicBezTo>
                      <a:pt x="2821" y="845"/>
                      <a:pt x="2821" y="1046"/>
                      <a:pt x="2821" y="1408"/>
                    </a:cubicBezTo>
                    <a:cubicBezTo>
                      <a:pt x="2821" y="1472"/>
                      <a:pt x="2818" y="1571"/>
                      <a:pt x="2814" y="1700"/>
                    </a:cubicBezTo>
                    <a:cubicBezTo>
                      <a:pt x="2807" y="1829"/>
                      <a:pt x="2807" y="1928"/>
                      <a:pt x="2807" y="1993"/>
                    </a:cubicBezTo>
                    <a:cubicBezTo>
                      <a:pt x="2807" y="2062"/>
                      <a:pt x="2821" y="2095"/>
                      <a:pt x="2851" y="2095"/>
                    </a:cubicBezTo>
                    <a:cubicBezTo>
                      <a:pt x="2876" y="2095"/>
                      <a:pt x="2913" y="2092"/>
                      <a:pt x="2961" y="2092"/>
                    </a:cubicBezTo>
                    <a:cubicBezTo>
                      <a:pt x="3008" y="2089"/>
                      <a:pt x="3046" y="2085"/>
                      <a:pt x="3070" y="2085"/>
                    </a:cubicBezTo>
                    <a:cubicBezTo>
                      <a:pt x="3093" y="2085"/>
                      <a:pt x="3124" y="2089"/>
                      <a:pt x="3168" y="2092"/>
                    </a:cubicBezTo>
                    <a:cubicBezTo>
                      <a:pt x="3213" y="2095"/>
                      <a:pt x="3244" y="2098"/>
                      <a:pt x="3267" y="2098"/>
                    </a:cubicBezTo>
                    <a:cubicBezTo>
                      <a:pt x="3298" y="2098"/>
                      <a:pt x="3315" y="2071"/>
                      <a:pt x="3315" y="2017"/>
                    </a:cubicBezTo>
                    <a:cubicBezTo>
                      <a:pt x="3315" y="1925"/>
                      <a:pt x="3312" y="1792"/>
                      <a:pt x="3308" y="1612"/>
                    </a:cubicBezTo>
                    <a:cubicBezTo>
                      <a:pt x="3305" y="1431"/>
                      <a:pt x="3301" y="1295"/>
                      <a:pt x="3301" y="1206"/>
                    </a:cubicBezTo>
                    <a:cubicBezTo>
                      <a:pt x="3301" y="1158"/>
                      <a:pt x="3305" y="1087"/>
                      <a:pt x="3305" y="988"/>
                    </a:cubicBezTo>
                    <a:cubicBezTo>
                      <a:pt x="3308" y="889"/>
                      <a:pt x="3312" y="818"/>
                      <a:pt x="3312" y="770"/>
                    </a:cubicBezTo>
                    <a:cubicBezTo>
                      <a:pt x="3312" y="525"/>
                      <a:pt x="3274" y="345"/>
                      <a:pt x="3203" y="232"/>
                    </a:cubicBezTo>
                    <a:cubicBezTo>
                      <a:pt x="3101" y="75"/>
                      <a:pt x="2920" y="0"/>
                      <a:pt x="2654" y="0"/>
                    </a:cubicBezTo>
                    <a:cubicBezTo>
                      <a:pt x="2518" y="0"/>
                      <a:pt x="2381" y="41"/>
                      <a:pt x="2242" y="120"/>
                    </a:cubicBezTo>
                    <a:cubicBezTo>
                      <a:pt x="2109" y="194"/>
                      <a:pt x="2000" y="287"/>
                      <a:pt x="1911" y="402"/>
                    </a:cubicBezTo>
                    <a:cubicBezTo>
                      <a:pt x="1823" y="133"/>
                      <a:pt x="1615" y="0"/>
                      <a:pt x="1285" y="0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45"/>
              <p:cNvSpPr/>
              <p:nvPr/>
            </p:nvSpPr>
            <p:spPr>
              <a:xfrm>
                <a:off x="2107402" y="1647876"/>
                <a:ext cx="37659" cy="37659"/>
              </a:xfrm>
              <a:custGeom>
                <a:rect b="b" l="l" r="r" t="t"/>
                <a:pathLst>
                  <a:path extrusionOk="0" h="2866" w="2866">
                    <a:moveTo>
                      <a:pt x="1435" y="284"/>
                    </a:moveTo>
                    <a:cubicBezTo>
                      <a:pt x="2069" y="284"/>
                      <a:pt x="2583" y="798"/>
                      <a:pt x="2583" y="1432"/>
                    </a:cubicBezTo>
                    <a:cubicBezTo>
                      <a:pt x="2583" y="2069"/>
                      <a:pt x="2069" y="2583"/>
                      <a:pt x="1435" y="2583"/>
                    </a:cubicBezTo>
                    <a:cubicBezTo>
                      <a:pt x="798" y="2583"/>
                      <a:pt x="280" y="2069"/>
                      <a:pt x="280" y="1432"/>
                    </a:cubicBezTo>
                    <a:cubicBezTo>
                      <a:pt x="280" y="798"/>
                      <a:pt x="798" y="284"/>
                      <a:pt x="1435" y="284"/>
                    </a:cubicBezTo>
                    <a:close/>
                    <a:moveTo>
                      <a:pt x="1435" y="1"/>
                    </a:moveTo>
                    <a:cubicBezTo>
                      <a:pt x="645" y="1"/>
                      <a:pt x="1" y="645"/>
                      <a:pt x="1" y="1432"/>
                    </a:cubicBezTo>
                    <a:cubicBezTo>
                      <a:pt x="1" y="2222"/>
                      <a:pt x="645" y="2866"/>
                      <a:pt x="1435" y="2866"/>
                    </a:cubicBezTo>
                    <a:cubicBezTo>
                      <a:pt x="2222" y="2866"/>
                      <a:pt x="2866" y="2222"/>
                      <a:pt x="2866" y="1432"/>
                    </a:cubicBezTo>
                    <a:cubicBezTo>
                      <a:pt x="2866" y="645"/>
                      <a:pt x="2222" y="1"/>
                      <a:pt x="143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45"/>
              <p:cNvSpPr/>
              <p:nvPr/>
            </p:nvSpPr>
            <p:spPr>
              <a:xfrm>
                <a:off x="2093670" y="1686337"/>
                <a:ext cx="65542" cy="24716"/>
              </a:xfrm>
              <a:custGeom>
                <a:rect b="b" l="l" r="r" t="t"/>
                <a:pathLst>
                  <a:path extrusionOk="0" h="1881" w="4988">
                    <a:moveTo>
                      <a:pt x="1877" y="0"/>
                    </a:moveTo>
                    <a:cubicBezTo>
                      <a:pt x="841" y="0"/>
                      <a:pt x="0" y="846"/>
                      <a:pt x="0" y="1881"/>
                    </a:cubicBezTo>
                    <a:lnTo>
                      <a:pt x="280" y="1881"/>
                    </a:lnTo>
                    <a:cubicBezTo>
                      <a:pt x="280" y="999"/>
                      <a:pt x="998" y="283"/>
                      <a:pt x="1877" y="283"/>
                    </a:cubicBezTo>
                    <a:lnTo>
                      <a:pt x="3107" y="283"/>
                    </a:lnTo>
                    <a:cubicBezTo>
                      <a:pt x="3989" y="283"/>
                      <a:pt x="4705" y="999"/>
                      <a:pt x="4705" y="1881"/>
                    </a:cubicBezTo>
                    <a:lnTo>
                      <a:pt x="4987" y="1881"/>
                    </a:lnTo>
                    <a:cubicBezTo>
                      <a:pt x="4987" y="846"/>
                      <a:pt x="4143" y="0"/>
                      <a:pt x="310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45"/>
              <p:cNvSpPr/>
              <p:nvPr/>
            </p:nvSpPr>
            <p:spPr>
              <a:xfrm>
                <a:off x="2076523" y="1657731"/>
                <a:ext cx="7174" cy="35964"/>
              </a:xfrm>
              <a:custGeom>
                <a:rect b="b" l="l" r="r" t="t"/>
                <a:pathLst>
                  <a:path extrusionOk="0" h="2737" w="546">
                    <a:moveTo>
                      <a:pt x="0" y="1"/>
                    </a:moveTo>
                    <a:lnTo>
                      <a:pt x="0" y="2736"/>
                    </a:lnTo>
                    <a:lnTo>
                      <a:pt x="546" y="2736"/>
                    </a:lnTo>
                    <a:lnTo>
                      <a:pt x="54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45"/>
              <p:cNvSpPr/>
              <p:nvPr/>
            </p:nvSpPr>
            <p:spPr>
              <a:xfrm>
                <a:off x="2062095" y="1672093"/>
                <a:ext cx="36004" cy="7227"/>
              </a:xfrm>
              <a:custGeom>
                <a:rect b="b" l="l" r="r" t="t"/>
                <a:pathLst>
                  <a:path extrusionOk="0" h="550" w="2740">
                    <a:moveTo>
                      <a:pt x="1" y="1"/>
                    </a:moveTo>
                    <a:lnTo>
                      <a:pt x="1" y="549"/>
                    </a:lnTo>
                    <a:lnTo>
                      <a:pt x="2740" y="549"/>
                    </a:lnTo>
                    <a:lnTo>
                      <a:pt x="274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45"/>
              <p:cNvSpPr/>
              <p:nvPr/>
            </p:nvSpPr>
            <p:spPr>
              <a:xfrm>
                <a:off x="2242231" y="1649900"/>
                <a:ext cx="16267" cy="16254"/>
              </a:xfrm>
              <a:custGeom>
                <a:rect b="b" l="l" r="r" t="t"/>
                <a:pathLst>
                  <a:path extrusionOk="0" h="1237" w="1238">
                    <a:moveTo>
                      <a:pt x="621" y="1"/>
                    </a:moveTo>
                    <a:cubicBezTo>
                      <a:pt x="277" y="1"/>
                      <a:pt x="1" y="276"/>
                      <a:pt x="1" y="620"/>
                    </a:cubicBezTo>
                    <a:cubicBezTo>
                      <a:pt x="1" y="961"/>
                      <a:pt x="277" y="1237"/>
                      <a:pt x="621" y="1237"/>
                    </a:cubicBezTo>
                    <a:cubicBezTo>
                      <a:pt x="961" y="1237"/>
                      <a:pt x="1238" y="961"/>
                      <a:pt x="1238" y="620"/>
                    </a:cubicBezTo>
                    <a:cubicBezTo>
                      <a:pt x="1238" y="276"/>
                      <a:pt x="961" y="1"/>
                      <a:pt x="62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45"/>
              <p:cNvSpPr/>
              <p:nvPr/>
            </p:nvSpPr>
            <p:spPr>
              <a:xfrm>
                <a:off x="2242231" y="1672330"/>
                <a:ext cx="16267" cy="16307"/>
              </a:xfrm>
              <a:custGeom>
                <a:rect b="b" l="l" r="r" t="t"/>
                <a:pathLst>
                  <a:path extrusionOk="0" h="1241" w="1238">
                    <a:moveTo>
                      <a:pt x="621" y="0"/>
                    </a:moveTo>
                    <a:cubicBezTo>
                      <a:pt x="277" y="0"/>
                      <a:pt x="1" y="280"/>
                      <a:pt x="1" y="620"/>
                    </a:cubicBezTo>
                    <a:cubicBezTo>
                      <a:pt x="1" y="961"/>
                      <a:pt x="277" y="1240"/>
                      <a:pt x="621" y="1240"/>
                    </a:cubicBezTo>
                    <a:cubicBezTo>
                      <a:pt x="961" y="1240"/>
                      <a:pt x="1238" y="961"/>
                      <a:pt x="1238" y="620"/>
                    </a:cubicBezTo>
                    <a:cubicBezTo>
                      <a:pt x="1238" y="280"/>
                      <a:pt x="961" y="0"/>
                      <a:pt x="62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45"/>
              <p:cNvSpPr/>
              <p:nvPr/>
            </p:nvSpPr>
            <p:spPr>
              <a:xfrm>
                <a:off x="2242231" y="1694799"/>
                <a:ext cx="16267" cy="16254"/>
              </a:xfrm>
              <a:custGeom>
                <a:rect b="b" l="l" r="r" t="t"/>
                <a:pathLst>
                  <a:path extrusionOk="0" h="1237" w="1238">
                    <a:moveTo>
                      <a:pt x="621" y="0"/>
                    </a:moveTo>
                    <a:cubicBezTo>
                      <a:pt x="277" y="0"/>
                      <a:pt x="1" y="276"/>
                      <a:pt x="1" y="617"/>
                    </a:cubicBezTo>
                    <a:cubicBezTo>
                      <a:pt x="1" y="961"/>
                      <a:pt x="277" y="1237"/>
                      <a:pt x="621" y="1237"/>
                    </a:cubicBezTo>
                    <a:cubicBezTo>
                      <a:pt x="961" y="1237"/>
                      <a:pt x="1238" y="961"/>
                      <a:pt x="1238" y="617"/>
                    </a:cubicBezTo>
                    <a:cubicBezTo>
                      <a:pt x="1238" y="276"/>
                      <a:pt x="961" y="0"/>
                      <a:pt x="62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45"/>
              <p:cNvSpPr/>
              <p:nvPr/>
            </p:nvSpPr>
            <p:spPr>
              <a:xfrm>
                <a:off x="1914336" y="1649900"/>
                <a:ext cx="17253" cy="16399"/>
              </a:xfrm>
              <a:custGeom>
                <a:rect b="b" l="l" r="r" t="t"/>
                <a:pathLst>
                  <a:path extrusionOk="0" h="1248" w="1313">
                    <a:moveTo>
                      <a:pt x="658" y="1"/>
                    </a:moveTo>
                    <a:lnTo>
                      <a:pt x="454" y="409"/>
                    </a:lnTo>
                    <a:lnTo>
                      <a:pt x="1" y="477"/>
                    </a:lnTo>
                    <a:lnTo>
                      <a:pt x="328" y="794"/>
                    </a:lnTo>
                    <a:lnTo>
                      <a:pt x="253" y="1248"/>
                    </a:lnTo>
                    <a:lnTo>
                      <a:pt x="658" y="1033"/>
                    </a:lnTo>
                    <a:lnTo>
                      <a:pt x="1060" y="1248"/>
                    </a:lnTo>
                    <a:lnTo>
                      <a:pt x="985" y="794"/>
                    </a:lnTo>
                    <a:lnTo>
                      <a:pt x="1312" y="477"/>
                    </a:lnTo>
                    <a:lnTo>
                      <a:pt x="859" y="409"/>
                    </a:lnTo>
                    <a:lnTo>
                      <a:pt x="658" y="1"/>
                    </a:lnTo>
                    <a:close/>
                    <a:moveTo>
                      <a:pt x="1060" y="1248"/>
                    </a:moveTo>
                    <a:lnTo>
                      <a:pt x="1060" y="1248"/>
                    </a:lnTo>
                    <a:lnTo>
                      <a:pt x="1060" y="12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45"/>
              <p:cNvSpPr/>
              <p:nvPr/>
            </p:nvSpPr>
            <p:spPr>
              <a:xfrm>
                <a:off x="1914336" y="1672277"/>
                <a:ext cx="17253" cy="16399"/>
              </a:xfrm>
              <a:custGeom>
                <a:rect b="b" l="l" r="r" t="t"/>
                <a:pathLst>
                  <a:path extrusionOk="0" h="1248" w="1313">
                    <a:moveTo>
                      <a:pt x="658" y="1"/>
                    </a:moveTo>
                    <a:lnTo>
                      <a:pt x="454" y="410"/>
                    </a:lnTo>
                    <a:lnTo>
                      <a:pt x="1" y="477"/>
                    </a:lnTo>
                    <a:lnTo>
                      <a:pt x="328" y="798"/>
                    </a:lnTo>
                    <a:lnTo>
                      <a:pt x="253" y="1248"/>
                    </a:lnTo>
                    <a:lnTo>
                      <a:pt x="658" y="1033"/>
                    </a:lnTo>
                    <a:lnTo>
                      <a:pt x="1060" y="1248"/>
                    </a:lnTo>
                    <a:lnTo>
                      <a:pt x="985" y="798"/>
                    </a:lnTo>
                    <a:lnTo>
                      <a:pt x="1312" y="477"/>
                    </a:lnTo>
                    <a:lnTo>
                      <a:pt x="859" y="410"/>
                    </a:lnTo>
                    <a:lnTo>
                      <a:pt x="658" y="1"/>
                    </a:lnTo>
                    <a:close/>
                    <a:moveTo>
                      <a:pt x="253" y="1248"/>
                    </a:moveTo>
                    <a:lnTo>
                      <a:pt x="253" y="1248"/>
                    </a:lnTo>
                    <a:lnTo>
                      <a:pt x="253" y="12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45"/>
              <p:cNvSpPr/>
              <p:nvPr/>
            </p:nvSpPr>
            <p:spPr>
              <a:xfrm>
                <a:off x="1914336" y="1694655"/>
                <a:ext cx="17253" cy="16399"/>
              </a:xfrm>
              <a:custGeom>
                <a:rect b="b" l="l" r="r" t="t"/>
                <a:pathLst>
                  <a:path extrusionOk="0" h="1248" w="1313">
                    <a:moveTo>
                      <a:pt x="658" y="1"/>
                    </a:moveTo>
                    <a:lnTo>
                      <a:pt x="454" y="413"/>
                    </a:lnTo>
                    <a:lnTo>
                      <a:pt x="1" y="478"/>
                    </a:lnTo>
                    <a:lnTo>
                      <a:pt x="328" y="798"/>
                    </a:lnTo>
                    <a:lnTo>
                      <a:pt x="253" y="1248"/>
                    </a:lnTo>
                    <a:lnTo>
                      <a:pt x="658" y="1037"/>
                    </a:lnTo>
                    <a:lnTo>
                      <a:pt x="1060" y="1248"/>
                    </a:lnTo>
                    <a:lnTo>
                      <a:pt x="985" y="798"/>
                    </a:lnTo>
                    <a:lnTo>
                      <a:pt x="1312" y="478"/>
                    </a:lnTo>
                    <a:lnTo>
                      <a:pt x="859" y="413"/>
                    </a:lnTo>
                    <a:lnTo>
                      <a:pt x="65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45"/>
              <p:cNvSpPr/>
              <p:nvPr/>
            </p:nvSpPr>
            <p:spPr>
              <a:xfrm>
                <a:off x="1936989" y="1655222"/>
                <a:ext cx="40892" cy="5755"/>
              </a:xfrm>
              <a:custGeom>
                <a:rect b="b" l="l" r="r" t="t"/>
                <a:pathLst>
                  <a:path extrusionOk="0" h="438" w="3112">
                    <a:moveTo>
                      <a:pt x="1" y="0"/>
                    </a:moveTo>
                    <a:lnTo>
                      <a:pt x="1" y="437"/>
                    </a:lnTo>
                    <a:lnTo>
                      <a:pt x="3111" y="437"/>
                    </a:lnTo>
                    <a:lnTo>
                      <a:pt x="31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45"/>
              <p:cNvSpPr/>
              <p:nvPr/>
            </p:nvSpPr>
            <p:spPr>
              <a:xfrm>
                <a:off x="1936989" y="1677612"/>
                <a:ext cx="40892" cy="5742"/>
              </a:xfrm>
              <a:custGeom>
                <a:rect b="b" l="l" r="r" t="t"/>
                <a:pathLst>
                  <a:path extrusionOk="0" h="437" w="3112">
                    <a:moveTo>
                      <a:pt x="1" y="0"/>
                    </a:moveTo>
                    <a:lnTo>
                      <a:pt x="1" y="436"/>
                    </a:lnTo>
                    <a:lnTo>
                      <a:pt x="3111" y="436"/>
                    </a:lnTo>
                    <a:lnTo>
                      <a:pt x="31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45"/>
              <p:cNvSpPr/>
              <p:nvPr/>
            </p:nvSpPr>
            <p:spPr>
              <a:xfrm>
                <a:off x="1936989" y="1699989"/>
                <a:ext cx="40892" cy="5742"/>
              </a:xfrm>
              <a:custGeom>
                <a:rect b="b" l="l" r="r" t="t"/>
                <a:pathLst>
                  <a:path extrusionOk="0" h="437" w="3112">
                    <a:moveTo>
                      <a:pt x="1" y="0"/>
                    </a:moveTo>
                    <a:lnTo>
                      <a:pt x="1" y="436"/>
                    </a:lnTo>
                    <a:lnTo>
                      <a:pt x="3111" y="436"/>
                    </a:lnTo>
                    <a:lnTo>
                      <a:pt x="311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45"/>
              <p:cNvSpPr/>
              <p:nvPr/>
            </p:nvSpPr>
            <p:spPr>
              <a:xfrm>
                <a:off x="1781569" y="1649716"/>
                <a:ext cx="47908" cy="61338"/>
              </a:xfrm>
              <a:custGeom>
                <a:rect b="b" l="l" r="r" t="t"/>
                <a:pathLst>
                  <a:path extrusionOk="0" h="4668" w="3646">
                    <a:moveTo>
                      <a:pt x="3207" y="440"/>
                    </a:moveTo>
                    <a:lnTo>
                      <a:pt x="3207" y="3840"/>
                    </a:lnTo>
                    <a:lnTo>
                      <a:pt x="2068" y="3060"/>
                    </a:lnTo>
                    <a:lnTo>
                      <a:pt x="1823" y="2893"/>
                    </a:lnTo>
                    <a:lnTo>
                      <a:pt x="1578" y="3060"/>
                    </a:lnTo>
                    <a:lnTo>
                      <a:pt x="436" y="3840"/>
                    </a:lnTo>
                    <a:lnTo>
                      <a:pt x="436" y="440"/>
                    </a:lnTo>
                    <a:close/>
                    <a:moveTo>
                      <a:pt x="1" y="1"/>
                    </a:moveTo>
                    <a:lnTo>
                      <a:pt x="1" y="4668"/>
                    </a:lnTo>
                    <a:lnTo>
                      <a:pt x="1823" y="3421"/>
                    </a:lnTo>
                    <a:lnTo>
                      <a:pt x="3646" y="4668"/>
                    </a:lnTo>
                    <a:lnTo>
                      <a:pt x="364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45"/>
              <p:cNvSpPr/>
              <p:nvPr/>
            </p:nvSpPr>
            <p:spPr>
              <a:xfrm>
                <a:off x="1633718" y="1648086"/>
                <a:ext cx="64071" cy="66909"/>
              </a:xfrm>
              <a:custGeom>
                <a:rect b="b" l="l" r="r" t="t"/>
                <a:pathLst>
                  <a:path extrusionOk="0" h="5092" w="4876">
                    <a:moveTo>
                      <a:pt x="2251" y="0"/>
                    </a:moveTo>
                    <a:cubicBezTo>
                      <a:pt x="2079" y="0"/>
                      <a:pt x="1906" y="18"/>
                      <a:pt x="1734" y="53"/>
                    </a:cubicBezTo>
                    <a:cubicBezTo>
                      <a:pt x="992" y="203"/>
                      <a:pt x="358" y="677"/>
                      <a:pt x="0" y="1348"/>
                    </a:cubicBezTo>
                    <a:lnTo>
                      <a:pt x="385" y="1552"/>
                    </a:lnTo>
                    <a:cubicBezTo>
                      <a:pt x="682" y="997"/>
                      <a:pt x="1206" y="609"/>
                      <a:pt x="1823" y="482"/>
                    </a:cubicBezTo>
                    <a:cubicBezTo>
                      <a:pt x="1967" y="452"/>
                      <a:pt x="2111" y="437"/>
                      <a:pt x="2254" y="437"/>
                    </a:cubicBezTo>
                    <a:cubicBezTo>
                      <a:pt x="2661" y="437"/>
                      <a:pt x="3059" y="557"/>
                      <a:pt x="3407" y="789"/>
                    </a:cubicBezTo>
                    <a:cubicBezTo>
                      <a:pt x="3877" y="1099"/>
                      <a:pt x="4198" y="1573"/>
                      <a:pt x="4313" y="2125"/>
                    </a:cubicBezTo>
                    <a:cubicBezTo>
                      <a:pt x="4422" y="2677"/>
                      <a:pt x="4313" y="3238"/>
                      <a:pt x="4003" y="3708"/>
                    </a:cubicBezTo>
                    <a:cubicBezTo>
                      <a:pt x="3693" y="4179"/>
                      <a:pt x="3220" y="4499"/>
                      <a:pt x="2668" y="4611"/>
                    </a:cubicBezTo>
                    <a:cubicBezTo>
                      <a:pt x="2527" y="4640"/>
                      <a:pt x="2385" y="4655"/>
                      <a:pt x="2244" y="4655"/>
                    </a:cubicBezTo>
                    <a:cubicBezTo>
                      <a:pt x="1582" y="4655"/>
                      <a:pt x="944" y="4339"/>
                      <a:pt x="542" y="3793"/>
                    </a:cubicBezTo>
                    <a:lnTo>
                      <a:pt x="191" y="4049"/>
                    </a:lnTo>
                    <a:cubicBezTo>
                      <a:pt x="675" y="4713"/>
                      <a:pt x="1448" y="5092"/>
                      <a:pt x="2248" y="5092"/>
                    </a:cubicBezTo>
                    <a:cubicBezTo>
                      <a:pt x="2416" y="5092"/>
                      <a:pt x="2586" y="5075"/>
                      <a:pt x="2753" y="5040"/>
                    </a:cubicBezTo>
                    <a:cubicBezTo>
                      <a:pt x="3421" y="4905"/>
                      <a:pt x="3993" y="4516"/>
                      <a:pt x="4368" y="3950"/>
                    </a:cubicBezTo>
                    <a:cubicBezTo>
                      <a:pt x="4742" y="3381"/>
                      <a:pt x="4875" y="2704"/>
                      <a:pt x="4739" y="2036"/>
                    </a:cubicBezTo>
                    <a:cubicBezTo>
                      <a:pt x="4603" y="1372"/>
                      <a:pt x="4215" y="796"/>
                      <a:pt x="3649" y="421"/>
                    </a:cubicBezTo>
                    <a:cubicBezTo>
                      <a:pt x="3227" y="143"/>
                      <a:pt x="2744" y="0"/>
                      <a:pt x="225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45"/>
              <p:cNvSpPr/>
              <p:nvPr/>
            </p:nvSpPr>
            <p:spPr>
              <a:xfrm>
                <a:off x="1630814" y="1654144"/>
                <a:ext cx="18317" cy="16399"/>
              </a:xfrm>
              <a:custGeom>
                <a:rect b="b" l="l" r="r" t="t"/>
                <a:pathLst>
                  <a:path extrusionOk="0" h="1248" w="1394">
                    <a:moveTo>
                      <a:pt x="425" y="1"/>
                    </a:moveTo>
                    <a:lnTo>
                      <a:pt x="0" y="90"/>
                    </a:lnTo>
                    <a:lnTo>
                      <a:pt x="235" y="1248"/>
                    </a:lnTo>
                    <a:lnTo>
                      <a:pt x="1393" y="1010"/>
                    </a:lnTo>
                    <a:lnTo>
                      <a:pt x="1304" y="580"/>
                    </a:lnTo>
                    <a:lnTo>
                      <a:pt x="576" y="730"/>
                    </a:lnTo>
                    <a:lnTo>
                      <a:pt x="425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45"/>
              <p:cNvSpPr/>
              <p:nvPr/>
            </p:nvSpPr>
            <p:spPr>
              <a:xfrm>
                <a:off x="1649827" y="1660911"/>
                <a:ext cx="18107" cy="31523"/>
              </a:xfrm>
              <a:custGeom>
                <a:rect b="b" l="l" r="r" t="t"/>
                <a:pathLst>
                  <a:path extrusionOk="0" h="2399" w="1378">
                    <a:moveTo>
                      <a:pt x="937" y="1"/>
                    </a:moveTo>
                    <a:lnTo>
                      <a:pt x="937" y="1448"/>
                    </a:lnTo>
                    <a:lnTo>
                      <a:pt x="0" y="2028"/>
                    </a:lnTo>
                    <a:lnTo>
                      <a:pt x="233" y="2399"/>
                    </a:lnTo>
                    <a:lnTo>
                      <a:pt x="1377" y="1693"/>
                    </a:lnTo>
                    <a:lnTo>
                      <a:pt x="1377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45"/>
              <p:cNvSpPr/>
              <p:nvPr/>
            </p:nvSpPr>
            <p:spPr>
              <a:xfrm>
                <a:off x="1421178" y="1827789"/>
                <a:ext cx="31575" cy="48316"/>
              </a:xfrm>
              <a:custGeom>
                <a:rect b="b" l="l" r="r" t="t"/>
                <a:pathLst>
                  <a:path extrusionOk="0" h="3677" w="2403">
                    <a:moveTo>
                      <a:pt x="1210" y="345"/>
                    </a:moveTo>
                    <a:cubicBezTo>
                      <a:pt x="1642" y="345"/>
                      <a:pt x="1813" y="641"/>
                      <a:pt x="1813" y="927"/>
                    </a:cubicBezTo>
                    <a:cubicBezTo>
                      <a:pt x="1813" y="1248"/>
                      <a:pt x="1577" y="1469"/>
                      <a:pt x="1271" y="1571"/>
                    </a:cubicBezTo>
                    <a:cubicBezTo>
                      <a:pt x="859" y="1462"/>
                      <a:pt x="593" y="1271"/>
                      <a:pt x="593" y="914"/>
                    </a:cubicBezTo>
                    <a:cubicBezTo>
                      <a:pt x="593" y="607"/>
                      <a:pt x="811" y="345"/>
                      <a:pt x="1210" y="345"/>
                    </a:cubicBezTo>
                    <a:close/>
                    <a:moveTo>
                      <a:pt x="1135" y="1916"/>
                    </a:moveTo>
                    <a:cubicBezTo>
                      <a:pt x="1615" y="2051"/>
                      <a:pt x="1915" y="2259"/>
                      <a:pt x="1915" y="2692"/>
                    </a:cubicBezTo>
                    <a:cubicBezTo>
                      <a:pt x="1915" y="3060"/>
                      <a:pt x="1636" y="3329"/>
                      <a:pt x="1203" y="3329"/>
                    </a:cubicBezTo>
                    <a:cubicBezTo>
                      <a:pt x="750" y="3329"/>
                      <a:pt x="477" y="3009"/>
                      <a:pt x="494" y="2647"/>
                    </a:cubicBezTo>
                    <a:cubicBezTo>
                      <a:pt x="494" y="2310"/>
                      <a:pt x="719" y="2038"/>
                      <a:pt x="1135" y="1916"/>
                    </a:cubicBezTo>
                    <a:close/>
                    <a:moveTo>
                      <a:pt x="1237" y="1"/>
                    </a:moveTo>
                    <a:cubicBezTo>
                      <a:pt x="614" y="1"/>
                      <a:pt x="137" y="386"/>
                      <a:pt x="137" y="947"/>
                    </a:cubicBezTo>
                    <a:cubicBezTo>
                      <a:pt x="137" y="1254"/>
                      <a:pt x="307" y="1561"/>
                      <a:pt x="702" y="1745"/>
                    </a:cubicBezTo>
                    <a:lnTo>
                      <a:pt x="706" y="1762"/>
                    </a:lnTo>
                    <a:cubicBezTo>
                      <a:pt x="269" y="1949"/>
                      <a:pt x="0" y="2266"/>
                      <a:pt x="0" y="2716"/>
                    </a:cubicBezTo>
                    <a:cubicBezTo>
                      <a:pt x="0" y="3233"/>
                      <a:pt x="450" y="3677"/>
                      <a:pt x="1192" y="3677"/>
                    </a:cubicBezTo>
                    <a:cubicBezTo>
                      <a:pt x="1871" y="3677"/>
                      <a:pt x="2402" y="3260"/>
                      <a:pt x="2402" y="2644"/>
                    </a:cubicBezTo>
                    <a:cubicBezTo>
                      <a:pt x="2402" y="2211"/>
                      <a:pt x="2129" y="1898"/>
                      <a:pt x="1687" y="1724"/>
                    </a:cubicBezTo>
                    <a:lnTo>
                      <a:pt x="1687" y="1707"/>
                    </a:lnTo>
                    <a:cubicBezTo>
                      <a:pt x="2123" y="1499"/>
                      <a:pt x="2272" y="1176"/>
                      <a:pt x="2272" y="876"/>
                    </a:cubicBezTo>
                    <a:cubicBezTo>
                      <a:pt x="2272" y="433"/>
                      <a:pt x="1925" y="1"/>
                      <a:pt x="123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45"/>
              <p:cNvSpPr/>
              <p:nvPr/>
            </p:nvSpPr>
            <p:spPr>
              <a:xfrm>
                <a:off x="1461544" y="1827789"/>
                <a:ext cx="31707" cy="48316"/>
              </a:xfrm>
              <a:custGeom>
                <a:rect b="b" l="l" r="r" t="t"/>
                <a:pathLst>
                  <a:path extrusionOk="0" h="3677" w="2413">
                    <a:moveTo>
                      <a:pt x="1211" y="372"/>
                    </a:moveTo>
                    <a:cubicBezTo>
                      <a:pt x="1708" y="372"/>
                      <a:pt x="1933" y="947"/>
                      <a:pt x="1933" y="1823"/>
                    </a:cubicBezTo>
                    <a:cubicBezTo>
                      <a:pt x="1933" y="2729"/>
                      <a:pt x="1697" y="3305"/>
                      <a:pt x="1204" y="3305"/>
                    </a:cubicBezTo>
                    <a:cubicBezTo>
                      <a:pt x="768" y="3305"/>
                      <a:pt x="482" y="2781"/>
                      <a:pt x="482" y="1857"/>
                    </a:cubicBezTo>
                    <a:cubicBezTo>
                      <a:pt x="482" y="886"/>
                      <a:pt x="788" y="372"/>
                      <a:pt x="1211" y="372"/>
                    </a:cubicBezTo>
                    <a:close/>
                    <a:moveTo>
                      <a:pt x="1238" y="1"/>
                    </a:moveTo>
                    <a:cubicBezTo>
                      <a:pt x="516" y="1"/>
                      <a:pt x="1" y="658"/>
                      <a:pt x="1" y="1850"/>
                    </a:cubicBezTo>
                    <a:cubicBezTo>
                      <a:pt x="12" y="3026"/>
                      <a:pt x="482" y="3677"/>
                      <a:pt x="1177" y="3677"/>
                    </a:cubicBezTo>
                    <a:cubicBezTo>
                      <a:pt x="1963" y="3677"/>
                      <a:pt x="2413" y="3009"/>
                      <a:pt x="2413" y="1799"/>
                    </a:cubicBezTo>
                    <a:cubicBezTo>
                      <a:pt x="2413" y="669"/>
                      <a:pt x="1988" y="1"/>
                      <a:pt x="123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45"/>
              <p:cNvSpPr/>
              <p:nvPr/>
            </p:nvSpPr>
            <p:spPr>
              <a:xfrm>
                <a:off x="1501976" y="1827789"/>
                <a:ext cx="31746" cy="48316"/>
              </a:xfrm>
              <a:custGeom>
                <a:rect b="b" l="l" r="r" t="t"/>
                <a:pathLst>
                  <a:path extrusionOk="0" h="3677" w="2416">
                    <a:moveTo>
                      <a:pt x="1210" y="372"/>
                    </a:moveTo>
                    <a:cubicBezTo>
                      <a:pt x="1707" y="372"/>
                      <a:pt x="1932" y="947"/>
                      <a:pt x="1932" y="1823"/>
                    </a:cubicBezTo>
                    <a:cubicBezTo>
                      <a:pt x="1932" y="2729"/>
                      <a:pt x="1697" y="3305"/>
                      <a:pt x="1207" y="3305"/>
                    </a:cubicBezTo>
                    <a:cubicBezTo>
                      <a:pt x="767" y="3305"/>
                      <a:pt x="485" y="2781"/>
                      <a:pt x="485" y="1857"/>
                    </a:cubicBezTo>
                    <a:cubicBezTo>
                      <a:pt x="485" y="886"/>
                      <a:pt x="791" y="372"/>
                      <a:pt x="1210" y="372"/>
                    </a:cubicBezTo>
                    <a:close/>
                    <a:moveTo>
                      <a:pt x="1237" y="1"/>
                    </a:moveTo>
                    <a:cubicBezTo>
                      <a:pt x="515" y="1"/>
                      <a:pt x="1" y="658"/>
                      <a:pt x="1" y="1850"/>
                    </a:cubicBezTo>
                    <a:cubicBezTo>
                      <a:pt x="14" y="3026"/>
                      <a:pt x="485" y="3677"/>
                      <a:pt x="1180" y="3677"/>
                    </a:cubicBezTo>
                    <a:cubicBezTo>
                      <a:pt x="1966" y="3677"/>
                      <a:pt x="2416" y="3009"/>
                      <a:pt x="2416" y="1799"/>
                    </a:cubicBezTo>
                    <a:cubicBezTo>
                      <a:pt x="2416" y="669"/>
                      <a:pt x="1986" y="1"/>
                      <a:pt x="123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45"/>
              <p:cNvSpPr/>
              <p:nvPr/>
            </p:nvSpPr>
            <p:spPr>
              <a:xfrm>
                <a:off x="1720415" y="1827789"/>
                <a:ext cx="31575" cy="48316"/>
              </a:xfrm>
              <a:custGeom>
                <a:rect b="b" l="l" r="r" t="t"/>
                <a:pathLst>
                  <a:path extrusionOk="0" h="3677" w="2403">
                    <a:moveTo>
                      <a:pt x="1210" y="345"/>
                    </a:moveTo>
                    <a:cubicBezTo>
                      <a:pt x="1643" y="345"/>
                      <a:pt x="1810" y="641"/>
                      <a:pt x="1810" y="927"/>
                    </a:cubicBezTo>
                    <a:cubicBezTo>
                      <a:pt x="1810" y="1248"/>
                      <a:pt x="1575" y="1469"/>
                      <a:pt x="1268" y="1571"/>
                    </a:cubicBezTo>
                    <a:cubicBezTo>
                      <a:pt x="859" y="1462"/>
                      <a:pt x="590" y="1271"/>
                      <a:pt x="590" y="914"/>
                    </a:cubicBezTo>
                    <a:cubicBezTo>
                      <a:pt x="590" y="607"/>
                      <a:pt x="812" y="345"/>
                      <a:pt x="1210" y="345"/>
                    </a:cubicBezTo>
                    <a:close/>
                    <a:moveTo>
                      <a:pt x="1132" y="1916"/>
                    </a:moveTo>
                    <a:cubicBezTo>
                      <a:pt x="1616" y="2051"/>
                      <a:pt x="1916" y="2259"/>
                      <a:pt x="1916" y="2692"/>
                    </a:cubicBezTo>
                    <a:cubicBezTo>
                      <a:pt x="1916" y="3060"/>
                      <a:pt x="1636" y="3329"/>
                      <a:pt x="1204" y="3329"/>
                    </a:cubicBezTo>
                    <a:cubicBezTo>
                      <a:pt x="751" y="3329"/>
                      <a:pt x="478" y="3009"/>
                      <a:pt x="491" y="2647"/>
                    </a:cubicBezTo>
                    <a:cubicBezTo>
                      <a:pt x="491" y="2310"/>
                      <a:pt x="716" y="2038"/>
                      <a:pt x="1132" y="1916"/>
                    </a:cubicBezTo>
                    <a:close/>
                    <a:moveTo>
                      <a:pt x="1238" y="1"/>
                    </a:moveTo>
                    <a:cubicBezTo>
                      <a:pt x="614" y="1"/>
                      <a:pt x="137" y="386"/>
                      <a:pt x="137" y="947"/>
                    </a:cubicBezTo>
                    <a:cubicBezTo>
                      <a:pt x="137" y="1254"/>
                      <a:pt x="307" y="1561"/>
                      <a:pt x="699" y="1745"/>
                    </a:cubicBezTo>
                    <a:lnTo>
                      <a:pt x="706" y="1762"/>
                    </a:lnTo>
                    <a:cubicBezTo>
                      <a:pt x="270" y="1949"/>
                      <a:pt x="1" y="2266"/>
                      <a:pt x="1" y="2716"/>
                    </a:cubicBezTo>
                    <a:cubicBezTo>
                      <a:pt x="1" y="3233"/>
                      <a:pt x="451" y="3677"/>
                      <a:pt x="1194" y="3677"/>
                    </a:cubicBezTo>
                    <a:cubicBezTo>
                      <a:pt x="1872" y="3677"/>
                      <a:pt x="2403" y="3260"/>
                      <a:pt x="2403" y="2644"/>
                    </a:cubicBezTo>
                    <a:cubicBezTo>
                      <a:pt x="2403" y="2211"/>
                      <a:pt x="2127" y="1898"/>
                      <a:pt x="1688" y="1724"/>
                    </a:cubicBezTo>
                    <a:lnTo>
                      <a:pt x="1688" y="1707"/>
                    </a:lnTo>
                    <a:cubicBezTo>
                      <a:pt x="2123" y="1499"/>
                      <a:pt x="2270" y="1176"/>
                      <a:pt x="2270" y="876"/>
                    </a:cubicBezTo>
                    <a:cubicBezTo>
                      <a:pt x="2270" y="433"/>
                      <a:pt x="1926" y="1"/>
                      <a:pt x="123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45"/>
              <p:cNvSpPr/>
              <p:nvPr/>
            </p:nvSpPr>
            <p:spPr>
              <a:xfrm>
                <a:off x="1761925" y="1867051"/>
                <a:ext cx="8567" cy="9053"/>
              </a:xfrm>
              <a:custGeom>
                <a:rect b="b" l="l" r="r" t="t"/>
                <a:pathLst>
                  <a:path extrusionOk="0" h="689" w="652">
                    <a:moveTo>
                      <a:pt x="331" y="0"/>
                    </a:moveTo>
                    <a:cubicBezTo>
                      <a:pt x="140" y="0"/>
                      <a:pt x="0" y="143"/>
                      <a:pt x="0" y="344"/>
                    </a:cubicBezTo>
                    <a:cubicBezTo>
                      <a:pt x="0" y="542"/>
                      <a:pt x="133" y="689"/>
                      <a:pt x="324" y="689"/>
                    </a:cubicBezTo>
                    <a:cubicBezTo>
                      <a:pt x="528" y="689"/>
                      <a:pt x="651" y="542"/>
                      <a:pt x="651" y="344"/>
                    </a:cubicBezTo>
                    <a:cubicBezTo>
                      <a:pt x="651" y="143"/>
                      <a:pt x="521" y="0"/>
                      <a:pt x="33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45"/>
              <p:cNvSpPr/>
              <p:nvPr/>
            </p:nvSpPr>
            <p:spPr>
              <a:xfrm>
                <a:off x="1779690" y="1827789"/>
                <a:ext cx="29210" cy="48316"/>
              </a:xfrm>
              <a:custGeom>
                <a:rect b="b" l="l" r="r" t="t"/>
                <a:pathLst>
                  <a:path extrusionOk="0" h="3677" w="2223">
                    <a:moveTo>
                      <a:pt x="1067" y="1"/>
                    </a:moveTo>
                    <a:cubicBezTo>
                      <a:pt x="682" y="1"/>
                      <a:pt x="321" y="137"/>
                      <a:pt x="137" y="273"/>
                    </a:cubicBezTo>
                    <a:lnTo>
                      <a:pt x="263" y="624"/>
                    </a:lnTo>
                    <a:cubicBezTo>
                      <a:pt x="416" y="515"/>
                      <a:pt x="689" y="389"/>
                      <a:pt x="975" y="389"/>
                    </a:cubicBezTo>
                    <a:cubicBezTo>
                      <a:pt x="1414" y="389"/>
                      <a:pt x="1598" y="641"/>
                      <a:pt x="1598" y="927"/>
                    </a:cubicBezTo>
                    <a:cubicBezTo>
                      <a:pt x="1598" y="1346"/>
                      <a:pt x="1152" y="1527"/>
                      <a:pt x="804" y="1527"/>
                    </a:cubicBezTo>
                    <a:lnTo>
                      <a:pt x="535" y="1527"/>
                    </a:lnTo>
                    <a:lnTo>
                      <a:pt x="535" y="1888"/>
                    </a:lnTo>
                    <a:lnTo>
                      <a:pt x="804" y="1888"/>
                    </a:lnTo>
                    <a:cubicBezTo>
                      <a:pt x="1268" y="1888"/>
                      <a:pt x="1718" y="2103"/>
                      <a:pt x="1721" y="2600"/>
                    </a:cubicBezTo>
                    <a:cubicBezTo>
                      <a:pt x="1727" y="2897"/>
                      <a:pt x="1537" y="3288"/>
                      <a:pt x="917" y="3288"/>
                    </a:cubicBezTo>
                    <a:cubicBezTo>
                      <a:pt x="587" y="3288"/>
                      <a:pt x="266" y="3152"/>
                      <a:pt x="130" y="3063"/>
                    </a:cubicBezTo>
                    <a:lnTo>
                      <a:pt x="1" y="3438"/>
                    </a:lnTo>
                    <a:cubicBezTo>
                      <a:pt x="174" y="3551"/>
                      <a:pt x="526" y="3677"/>
                      <a:pt x="924" y="3677"/>
                    </a:cubicBezTo>
                    <a:cubicBezTo>
                      <a:pt x="1776" y="3677"/>
                      <a:pt x="2222" y="3179"/>
                      <a:pt x="2222" y="2610"/>
                    </a:cubicBezTo>
                    <a:cubicBezTo>
                      <a:pt x="2222" y="2113"/>
                      <a:pt x="1864" y="1786"/>
                      <a:pt x="1428" y="1697"/>
                    </a:cubicBezTo>
                    <a:lnTo>
                      <a:pt x="1428" y="1687"/>
                    </a:lnTo>
                    <a:cubicBezTo>
                      <a:pt x="1864" y="1527"/>
                      <a:pt x="2082" y="1216"/>
                      <a:pt x="2082" y="849"/>
                    </a:cubicBezTo>
                    <a:cubicBezTo>
                      <a:pt x="2082" y="416"/>
                      <a:pt x="1765" y="1"/>
                      <a:pt x="106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45"/>
              <p:cNvSpPr/>
              <p:nvPr/>
            </p:nvSpPr>
            <p:spPr>
              <a:xfrm>
                <a:off x="1820332" y="1827789"/>
                <a:ext cx="29828" cy="47554"/>
              </a:xfrm>
              <a:custGeom>
                <a:rect b="b" l="l" r="r" t="t"/>
                <a:pathLst>
                  <a:path extrusionOk="0" h="3619" w="2270">
                    <a:moveTo>
                      <a:pt x="1095" y="1"/>
                    </a:moveTo>
                    <a:cubicBezTo>
                      <a:pt x="686" y="1"/>
                      <a:pt x="335" y="154"/>
                      <a:pt x="90" y="362"/>
                    </a:cubicBezTo>
                    <a:lnTo>
                      <a:pt x="243" y="702"/>
                    </a:lnTo>
                    <a:cubicBezTo>
                      <a:pt x="406" y="566"/>
                      <a:pt x="672" y="399"/>
                      <a:pt x="996" y="399"/>
                    </a:cubicBezTo>
                    <a:cubicBezTo>
                      <a:pt x="1527" y="399"/>
                      <a:pt x="1700" y="733"/>
                      <a:pt x="1700" y="1094"/>
                    </a:cubicBezTo>
                    <a:cubicBezTo>
                      <a:pt x="1697" y="1633"/>
                      <a:pt x="1285" y="2092"/>
                      <a:pt x="379" y="2954"/>
                    </a:cubicBezTo>
                    <a:lnTo>
                      <a:pt x="1" y="3322"/>
                    </a:lnTo>
                    <a:lnTo>
                      <a:pt x="1" y="3619"/>
                    </a:lnTo>
                    <a:lnTo>
                      <a:pt x="2269" y="3619"/>
                    </a:lnTo>
                    <a:lnTo>
                      <a:pt x="2269" y="3216"/>
                    </a:lnTo>
                    <a:lnTo>
                      <a:pt x="672" y="3216"/>
                    </a:lnTo>
                    <a:lnTo>
                      <a:pt x="672" y="3207"/>
                    </a:lnTo>
                    <a:lnTo>
                      <a:pt x="958" y="2944"/>
                    </a:lnTo>
                    <a:cubicBezTo>
                      <a:pt x="1708" y="2222"/>
                      <a:pt x="2184" y="1691"/>
                      <a:pt x="2184" y="1037"/>
                    </a:cubicBezTo>
                    <a:cubicBezTo>
                      <a:pt x="2184" y="526"/>
                      <a:pt x="1861" y="1"/>
                      <a:pt x="109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45"/>
              <p:cNvSpPr/>
              <p:nvPr/>
            </p:nvSpPr>
            <p:spPr>
              <a:xfrm>
                <a:off x="1860540" y="1827789"/>
                <a:ext cx="29197" cy="48316"/>
              </a:xfrm>
              <a:custGeom>
                <a:rect b="b" l="l" r="r" t="t"/>
                <a:pathLst>
                  <a:path extrusionOk="0" h="3677" w="2222">
                    <a:moveTo>
                      <a:pt x="1070" y="1"/>
                    </a:moveTo>
                    <a:cubicBezTo>
                      <a:pt x="684" y="1"/>
                      <a:pt x="324" y="137"/>
                      <a:pt x="140" y="273"/>
                    </a:cubicBezTo>
                    <a:lnTo>
                      <a:pt x="266" y="624"/>
                    </a:lnTo>
                    <a:cubicBezTo>
                      <a:pt x="419" y="515"/>
                      <a:pt x="692" y="389"/>
                      <a:pt x="975" y="389"/>
                    </a:cubicBezTo>
                    <a:cubicBezTo>
                      <a:pt x="1417" y="389"/>
                      <a:pt x="1598" y="641"/>
                      <a:pt x="1598" y="927"/>
                    </a:cubicBezTo>
                    <a:cubicBezTo>
                      <a:pt x="1598" y="1346"/>
                      <a:pt x="1155" y="1527"/>
                      <a:pt x="807" y="1527"/>
                    </a:cubicBezTo>
                    <a:lnTo>
                      <a:pt x="538" y="1527"/>
                    </a:lnTo>
                    <a:lnTo>
                      <a:pt x="538" y="1888"/>
                    </a:lnTo>
                    <a:lnTo>
                      <a:pt x="807" y="1888"/>
                    </a:lnTo>
                    <a:cubicBezTo>
                      <a:pt x="1271" y="1888"/>
                      <a:pt x="1720" y="2103"/>
                      <a:pt x="1724" y="2600"/>
                    </a:cubicBezTo>
                    <a:cubicBezTo>
                      <a:pt x="1731" y="2897"/>
                      <a:pt x="1540" y="3288"/>
                      <a:pt x="920" y="3288"/>
                    </a:cubicBezTo>
                    <a:cubicBezTo>
                      <a:pt x="586" y="3288"/>
                      <a:pt x="269" y="3152"/>
                      <a:pt x="133" y="3063"/>
                    </a:cubicBezTo>
                    <a:lnTo>
                      <a:pt x="0" y="3438"/>
                    </a:lnTo>
                    <a:cubicBezTo>
                      <a:pt x="178" y="3551"/>
                      <a:pt x="528" y="3677"/>
                      <a:pt x="926" y="3677"/>
                    </a:cubicBezTo>
                    <a:cubicBezTo>
                      <a:pt x="1778" y="3677"/>
                      <a:pt x="2222" y="3179"/>
                      <a:pt x="2222" y="2610"/>
                    </a:cubicBezTo>
                    <a:cubicBezTo>
                      <a:pt x="2222" y="2113"/>
                      <a:pt x="1867" y="1786"/>
                      <a:pt x="1431" y="1697"/>
                    </a:cubicBezTo>
                    <a:lnTo>
                      <a:pt x="1431" y="1687"/>
                    </a:lnTo>
                    <a:cubicBezTo>
                      <a:pt x="1867" y="1527"/>
                      <a:pt x="2085" y="1216"/>
                      <a:pt x="2085" y="849"/>
                    </a:cubicBezTo>
                    <a:cubicBezTo>
                      <a:pt x="2085" y="416"/>
                      <a:pt x="1768" y="1"/>
                      <a:pt x="107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45"/>
              <p:cNvSpPr/>
              <p:nvPr/>
            </p:nvSpPr>
            <p:spPr>
              <a:xfrm>
                <a:off x="2083776" y="1827789"/>
                <a:ext cx="31575" cy="48316"/>
              </a:xfrm>
              <a:custGeom>
                <a:rect b="b" l="l" r="r" t="t"/>
                <a:pathLst>
                  <a:path extrusionOk="0" h="3677" w="2403">
                    <a:moveTo>
                      <a:pt x="1209" y="345"/>
                    </a:moveTo>
                    <a:cubicBezTo>
                      <a:pt x="1642" y="345"/>
                      <a:pt x="1813" y="641"/>
                      <a:pt x="1813" y="927"/>
                    </a:cubicBezTo>
                    <a:cubicBezTo>
                      <a:pt x="1813" y="1248"/>
                      <a:pt x="1577" y="1469"/>
                      <a:pt x="1271" y="1571"/>
                    </a:cubicBezTo>
                    <a:cubicBezTo>
                      <a:pt x="859" y="1462"/>
                      <a:pt x="593" y="1271"/>
                      <a:pt x="593" y="914"/>
                    </a:cubicBezTo>
                    <a:cubicBezTo>
                      <a:pt x="593" y="607"/>
                      <a:pt x="811" y="345"/>
                      <a:pt x="1209" y="345"/>
                    </a:cubicBezTo>
                    <a:close/>
                    <a:moveTo>
                      <a:pt x="1135" y="1916"/>
                    </a:moveTo>
                    <a:cubicBezTo>
                      <a:pt x="1615" y="2051"/>
                      <a:pt x="1915" y="2259"/>
                      <a:pt x="1915" y="2692"/>
                    </a:cubicBezTo>
                    <a:cubicBezTo>
                      <a:pt x="1915" y="3060"/>
                      <a:pt x="1635" y="3329"/>
                      <a:pt x="1203" y="3329"/>
                    </a:cubicBezTo>
                    <a:cubicBezTo>
                      <a:pt x="750" y="3329"/>
                      <a:pt x="477" y="3009"/>
                      <a:pt x="494" y="2647"/>
                    </a:cubicBezTo>
                    <a:cubicBezTo>
                      <a:pt x="494" y="2310"/>
                      <a:pt x="719" y="2038"/>
                      <a:pt x="1135" y="1916"/>
                    </a:cubicBezTo>
                    <a:close/>
                    <a:moveTo>
                      <a:pt x="1237" y="1"/>
                    </a:moveTo>
                    <a:cubicBezTo>
                      <a:pt x="613" y="1"/>
                      <a:pt x="137" y="386"/>
                      <a:pt x="137" y="947"/>
                    </a:cubicBezTo>
                    <a:cubicBezTo>
                      <a:pt x="137" y="1254"/>
                      <a:pt x="307" y="1561"/>
                      <a:pt x="702" y="1745"/>
                    </a:cubicBezTo>
                    <a:lnTo>
                      <a:pt x="706" y="1762"/>
                    </a:lnTo>
                    <a:cubicBezTo>
                      <a:pt x="269" y="1949"/>
                      <a:pt x="0" y="2266"/>
                      <a:pt x="0" y="2716"/>
                    </a:cubicBezTo>
                    <a:cubicBezTo>
                      <a:pt x="0" y="3233"/>
                      <a:pt x="450" y="3677"/>
                      <a:pt x="1192" y="3677"/>
                    </a:cubicBezTo>
                    <a:cubicBezTo>
                      <a:pt x="1871" y="3677"/>
                      <a:pt x="2402" y="3260"/>
                      <a:pt x="2402" y="2644"/>
                    </a:cubicBezTo>
                    <a:cubicBezTo>
                      <a:pt x="2402" y="2211"/>
                      <a:pt x="2129" y="1898"/>
                      <a:pt x="1687" y="1724"/>
                    </a:cubicBezTo>
                    <a:lnTo>
                      <a:pt x="1687" y="1707"/>
                    </a:lnTo>
                    <a:cubicBezTo>
                      <a:pt x="2123" y="1499"/>
                      <a:pt x="2272" y="1176"/>
                      <a:pt x="2272" y="876"/>
                    </a:cubicBezTo>
                    <a:cubicBezTo>
                      <a:pt x="2272" y="433"/>
                      <a:pt x="1925" y="1"/>
                      <a:pt x="123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45"/>
              <p:cNvSpPr/>
              <p:nvPr/>
            </p:nvSpPr>
            <p:spPr>
              <a:xfrm>
                <a:off x="2124589" y="1827789"/>
                <a:ext cx="29210" cy="48316"/>
              </a:xfrm>
              <a:custGeom>
                <a:rect b="b" l="l" r="r" t="t"/>
                <a:pathLst>
                  <a:path extrusionOk="0" h="3677" w="2223">
                    <a:moveTo>
                      <a:pt x="1067" y="1"/>
                    </a:moveTo>
                    <a:cubicBezTo>
                      <a:pt x="682" y="1"/>
                      <a:pt x="321" y="137"/>
                      <a:pt x="138" y="273"/>
                    </a:cubicBezTo>
                    <a:lnTo>
                      <a:pt x="263" y="624"/>
                    </a:lnTo>
                    <a:cubicBezTo>
                      <a:pt x="416" y="515"/>
                      <a:pt x="689" y="389"/>
                      <a:pt x="976" y="389"/>
                    </a:cubicBezTo>
                    <a:cubicBezTo>
                      <a:pt x="1415" y="389"/>
                      <a:pt x="1599" y="641"/>
                      <a:pt x="1599" y="927"/>
                    </a:cubicBezTo>
                    <a:cubicBezTo>
                      <a:pt x="1599" y="1346"/>
                      <a:pt x="1152" y="1527"/>
                      <a:pt x="805" y="1527"/>
                    </a:cubicBezTo>
                    <a:lnTo>
                      <a:pt x="536" y="1527"/>
                    </a:lnTo>
                    <a:lnTo>
                      <a:pt x="536" y="1888"/>
                    </a:lnTo>
                    <a:lnTo>
                      <a:pt x="805" y="1888"/>
                    </a:lnTo>
                    <a:cubicBezTo>
                      <a:pt x="1268" y="1888"/>
                      <a:pt x="1718" y="2103"/>
                      <a:pt x="1721" y="2600"/>
                    </a:cubicBezTo>
                    <a:cubicBezTo>
                      <a:pt x="1729" y="2897"/>
                      <a:pt x="1537" y="3288"/>
                      <a:pt x="918" y="3288"/>
                    </a:cubicBezTo>
                    <a:cubicBezTo>
                      <a:pt x="584" y="3288"/>
                      <a:pt x="267" y="3152"/>
                      <a:pt x="130" y="3063"/>
                    </a:cubicBezTo>
                    <a:lnTo>
                      <a:pt x="1" y="3438"/>
                    </a:lnTo>
                    <a:cubicBezTo>
                      <a:pt x="175" y="3551"/>
                      <a:pt x="526" y="3677"/>
                      <a:pt x="924" y="3677"/>
                    </a:cubicBezTo>
                    <a:cubicBezTo>
                      <a:pt x="1776" y="3677"/>
                      <a:pt x="2222" y="3179"/>
                      <a:pt x="2222" y="2610"/>
                    </a:cubicBezTo>
                    <a:cubicBezTo>
                      <a:pt x="2222" y="2113"/>
                      <a:pt x="1864" y="1786"/>
                      <a:pt x="1429" y="1697"/>
                    </a:cubicBezTo>
                    <a:lnTo>
                      <a:pt x="1429" y="1687"/>
                    </a:lnTo>
                    <a:cubicBezTo>
                      <a:pt x="1864" y="1527"/>
                      <a:pt x="2083" y="1216"/>
                      <a:pt x="2083" y="849"/>
                    </a:cubicBezTo>
                    <a:cubicBezTo>
                      <a:pt x="2083" y="416"/>
                      <a:pt x="1765" y="1"/>
                      <a:pt x="106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45"/>
              <p:cNvSpPr/>
              <p:nvPr/>
            </p:nvSpPr>
            <p:spPr>
              <a:xfrm>
                <a:off x="2165020" y="1828591"/>
                <a:ext cx="29066" cy="47514"/>
              </a:xfrm>
              <a:custGeom>
                <a:rect b="b" l="l" r="r" t="t"/>
                <a:pathLst>
                  <a:path extrusionOk="0" h="3616" w="2212">
                    <a:moveTo>
                      <a:pt x="436" y="1"/>
                    </a:moveTo>
                    <a:lnTo>
                      <a:pt x="208" y="1707"/>
                    </a:lnTo>
                    <a:cubicBezTo>
                      <a:pt x="337" y="1691"/>
                      <a:pt x="498" y="1671"/>
                      <a:pt x="699" y="1671"/>
                    </a:cubicBezTo>
                    <a:cubicBezTo>
                      <a:pt x="1411" y="1671"/>
                      <a:pt x="1718" y="1998"/>
                      <a:pt x="1724" y="2457"/>
                    </a:cubicBezTo>
                    <a:cubicBezTo>
                      <a:pt x="1724" y="2934"/>
                      <a:pt x="1336" y="3227"/>
                      <a:pt x="883" y="3227"/>
                    </a:cubicBezTo>
                    <a:cubicBezTo>
                      <a:pt x="559" y="3227"/>
                      <a:pt x="270" y="3118"/>
                      <a:pt x="119" y="3029"/>
                    </a:cubicBezTo>
                    <a:lnTo>
                      <a:pt x="1" y="3397"/>
                    </a:lnTo>
                    <a:cubicBezTo>
                      <a:pt x="171" y="3506"/>
                      <a:pt x="498" y="3616"/>
                      <a:pt x="886" y="3616"/>
                    </a:cubicBezTo>
                    <a:cubicBezTo>
                      <a:pt x="1660" y="3616"/>
                      <a:pt x="2211" y="3097"/>
                      <a:pt x="2211" y="2402"/>
                    </a:cubicBezTo>
                    <a:cubicBezTo>
                      <a:pt x="2211" y="1953"/>
                      <a:pt x="1979" y="1646"/>
                      <a:pt x="1700" y="1490"/>
                    </a:cubicBezTo>
                    <a:cubicBezTo>
                      <a:pt x="1482" y="1357"/>
                      <a:pt x="1210" y="1295"/>
                      <a:pt x="937" y="1295"/>
                    </a:cubicBezTo>
                    <a:cubicBezTo>
                      <a:pt x="804" y="1295"/>
                      <a:pt x="729" y="1309"/>
                      <a:pt x="647" y="1319"/>
                    </a:cubicBezTo>
                    <a:lnTo>
                      <a:pt x="784" y="407"/>
                    </a:lnTo>
                    <a:lnTo>
                      <a:pt x="2139" y="407"/>
                    </a:lnTo>
                    <a:lnTo>
                      <a:pt x="2139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45"/>
              <p:cNvSpPr/>
              <p:nvPr/>
            </p:nvSpPr>
            <p:spPr>
              <a:xfrm>
                <a:off x="1422256" y="1905328"/>
                <a:ext cx="23862" cy="39039"/>
              </a:xfrm>
              <a:custGeom>
                <a:rect b="b" l="l" r="r" t="t"/>
                <a:pathLst>
                  <a:path extrusionOk="0" h="2971" w="1816">
                    <a:moveTo>
                      <a:pt x="739" y="303"/>
                    </a:moveTo>
                    <a:cubicBezTo>
                      <a:pt x="1159" y="303"/>
                      <a:pt x="1434" y="491"/>
                      <a:pt x="1434" y="879"/>
                    </a:cubicBezTo>
                    <a:cubicBezTo>
                      <a:pt x="1434" y="1284"/>
                      <a:pt x="1155" y="1509"/>
                      <a:pt x="695" y="1509"/>
                    </a:cubicBezTo>
                    <a:cubicBezTo>
                      <a:pt x="569" y="1509"/>
                      <a:pt x="464" y="1499"/>
                      <a:pt x="379" y="1479"/>
                    </a:cubicBezTo>
                    <a:lnTo>
                      <a:pt x="379" y="334"/>
                    </a:lnTo>
                    <a:cubicBezTo>
                      <a:pt x="447" y="314"/>
                      <a:pt x="572" y="303"/>
                      <a:pt x="739" y="303"/>
                    </a:cubicBezTo>
                    <a:close/>
                    <a:moveTo>
                      <a:pt x="729" y="0"/>
                    </a:moveTo>
                    <a:cubicBezTo>
                      <a:pt x="423" y="0"/>
                      <a:pt x="184" y="27"/>
                      <a:pt x="0" y="58"/>
                    </a:cubicBezTo>
                    <a:lnTo>
                      <a:pt x="0" y="2971"/>
                    </a:lnTo>
                    <a:lnTo>
                      <a:pt x="379" y="2971"/>
                    </a:lnTo>
                    <a:lnTo>
                      <a:pt x="379" y="1788"/>
                    </a:lnTo>
                    <a:cubicBezTo>
                      <a:pt x="467" y="1812"/>
                      <a:pt x="572" y="1815"/>
                      <a:pt x="685" y="1815"/>
                    </a:cubicBezTo>
                    <a:cubicBezTo>
                      <a:pt x="1056" y="1815"/>
                      <a:pt x="1387" y="1707"/>
                      <a:pt x="1588" y="1492"/>
                    </a:cubicBezTo>
                    <a:cubicBezTo>
                      <a:pt x="1734" y="1339"/>
                      <a:pt x="1816" y="1128"/>
                      <a:pt x="1816" y="862"/>
                    </a:cubicBezTo>
                    <a:cubicBezTo>
                      <a:pt x="1816" y="600"/>
                      <a:pt x="1717" y="385"/>
                      <a:pt x="1557" y="246"/>
                    </a:cubicBezTo>
                    <a:cubicBezTo>
                      <a:pt x="1380" y="89"/>
                      <a:pt x="1107" y="0"/>
                      <a:pt x="729" y="0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45"/>
              <p:cNvSpPr/>
              <p:nvPr/>
            </p:nvSpPr>
            <p:spPr>
              <a:xfrm>
                <a:off x="1450494" y="1904960"/>
                <a:ext cx="35425" cy="40038"/>
              </a:xfrm>
              <a:custGeom>
                <a:rect b="b" l="l" r="r" t="t"/>
                <a:pathLst>
                  <a:path extrusionOk="0" h="3047" w="2696">
                    <a:moveTo>
                      <a:pt x="1353" y="310"/>
                    </a:moveTo>
                    <a:cubicBezTo>
                      <a:pt x="1987" y="310"/>
                      <a:pt x="2293" y="924"/>
                      <a:pt x="2293" y="1510"/>
                    </a:cubicBezTo>
                    <a:cubicBezTo>
                      <a:pt x="2293" y="2181"/>
                      <a:pt x="1953" y="2736"/>
                      <a:pt x="1350" y="2736"/>
                    </a:cubicBezTo>
                    <a:cubicBezTo>
                      <a:pt x="750" y="2736"/>
                      <a:pt x="409" y="2170"/>
                      <a:pt x="409" y="1541"/>
                    </a:cubicBezTo>
                    <a:cubicBezTo>
                      <a:pt x="409" y="893"/>
                      <a:pt x="723" y="310"/>
                      <a:pt x="1353" y="310"/>
                    </a:cubicBezTo>
                    <a:close/>
                    <a:moveTo>
                      <a:pt x="1370" y="1"/>
                    </a:moveTo>
                    <a:cubicBezTo>
                      <a:pt x="584" y="1"/>
                      <a:pt x="1" y="614"/>
                      <a:pt x="1" y="1551"/>
                    </a:cubicBezTo>
                    <a:cubicBezTo>
                      <a:pt x="1" y="2444"/>
                      <a:pt x="549" y="3046"/>
                      <a:pt x="1326" y="3046"/>
                    </a:cubicBezTo>
                    <a:cubicBezTo>
                      <a:pt x="2079" y="3046"/>
                      <a:pt x="2695" y="2508"/>
                      <a:pt x="2695" y="1493"/>
                    </a:cubicBezTo>
                    <a:cubicBezTo>
                      <a:pt x="2695" y="617"/>
                      <a:pt x="2175" y="1"/>
                      <a:pt x="1370" y="1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45"/>
              <p:cNvSpPr/>
              <p:nvPr/>
            </p:nvSpPr>
            <p:spPr>
              <a:xfrm>
                <a:off x="1490426" y="1904960"/>
                <a:ext cx="23468" cy="39985"/>
              </a:xfrm>
              <a:custGeom>
                <a:rect b="b" l="l" r="r" t="t"/>
                <a:pathLst>
                  <a:path extrusionOk="0" h="3043" w="1786">
                    <a:moveTo>
                      <a:pt x="1016" y="1"/>
                    </a:moveTo>
                    <a:cubicBezTo>
                      <a:pt x="444" y="1"/>
                      <a:pt x="62" y="342"/>
                      <a:pt x="62" y="801"/>
                    </a:cubicBezTo>
                    <a:cubicBezTo>
                      <a:pt x="62" y="1217"/>
                      <a:pt x="362" y="1466"/>
                      <a:pt x="842" y="1639"/>
                    </a:cubicBezTo>
                    <a:cubicBezTo>
                      <a:pt x="1241" y="1789"/>
                      <a:pt x="1397" y="1950"/>
                      <a:pt x="1397" y="2225"/>
                    </a:cubicBezTo>
                    <a:cubicBezTo>
                      <a:pt x="1397" y="2522"/>
                      <a:pt x="1169" y="2726"/>
                      <a:pt x="781" y="2726"/>
                    </a:cubicBezTo>
                    <a:cubicBezTo>
                      <a:pt x="518" y="2726"/>
                      <a:pt x="270" y="2641"/>
                      <a:pt x="100" y="2535"/>
                    </a:cubicBezTo>
                    <a:lnTo>
                      <a:pt x="1" y="2852"/>
                    </a:lnTo>
                    <a:cubicBezTo>
                      <a:pt x="161" y="2958"/>
                      <a:pt x="471" y="3043"/>
                      <a:pt x="754" y="3043"/>
                    </a:cubicBezTo>
                    <a:cubicBezTo>
                      <a:pt x="1449" y="3043"/>
                      <a:pt x="1785" y="2648"/>
                      <a:pt x="1785" y="2195"/>
                    </a:cubicBezTo>
                    <a:cubicBezTo>
                      <a:pt x="1785" y="1758"/>
                      <a:pt x="1534" y="1520"/>
                      <a:pt x="1032" y="1326"/>
                    </a:cubicBezTo>
                    <a:cubicBezTo>
                      <a:pt x="628" y="1169"/>
                      <a:pt x="447" y="1033"/>
                      <a:pt x="447" y="757"/>
                    </a:cubicBezTo>
                    <a:cubicBezTo>
                      <a:pt x="447" y="556"/>
                      <a:pt x="600" y="318"/>
                      <a:pt x="1005" y="318"/>
                    </a:cubicBezTo>
                    <a:cubicBezTo>
                      <a:pt x="1271" y="318"/>
                      <a:pt x="1469" y="403"/>
                      <a:pt x="1564" y="458"/>
                    </a:cubicBezTo>
                    <a:lnTo>
                      <a:pt x="1670" y="147"/>
                    </a:lnTo>
                    <a:cubicBezTo>
                      <a:pt x="1537" y="73"/>
                      <a:pt x="1319" y="1"/>
                      <a:pt x="1016" y="1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45"/>
              <p:cNvSpPr/>
              <p:nvPr/>
            </p:nvSpPr>
            <p:spPr>
              <a:xfrm>
                <a:off x="1516299" y="1905591"/>
                <a:ext cx="28711" cy="38776"/>
              </a:xfrm>
              <a:custGeom>
                <a:rect b="b" l="l" r="r" t="t"/>
                <a:pathLst>
                  <a:path extrusionOk="0" h="2951" w="2185">
                    <a:moveTo>
                      <a:pt x="0" y="1"/>
                    </a:moveTo>
                    <a:lnTo>
                      <a:pt x="0" y="324"/>
                    </a:lnTo>
                    <a:lnTo>
                      <a:pt x="896" y="324"/>
                    </a:lnTo>
                    <a:lnTo>
                      <a:pt x="896" y="2951"/>
                    </a:lnTo>
                    <a:lnTo>
                      <a:pt x="1282" y="2951"/>
                    </a:lnTo>
                    <a:lnTo>
                      <a:pt x="1282" y="324"/>
                    </a:lnTo>
                    <a:lnTo>
                      <a:pt x="2184" y="324"/>
                    </a:lnTo>
                    <a:lnTo>
                      <a:pt x="2184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45"/>
              <p:cNvSpPr/>
              <p:nvPr/>
            </p:nvSpPr>
            <p:spPr>
              <a:xfrm>
                <a:off x="1684530" y="1905591"/>
                <a:ext cx="20866" cy="38776"/>
              </a:xfrm>
              <a:custGeom>
                <a:rect b="b" l="l" r="r" t="t"/>
                <a:pathLst>
                  <a:path extrusionOk="0" h="2951" w="1588">
                    <a:moveTo>
                      <a:pt x="0" y="1"/>
                    </a:moveTo>
                    <a:lnTo>
                      <a:pt x="0" y="2951"/>
                    </a:lnTo>
                    <a:lnTo>
                      <a:pt x="381" y="2951"/>
                    </a:lnTo>
                    <a:lnTo>
                      <a:pt x="381" y="1616"/>
                    </a:lnTo>
                    <a:lnTo>
                      <a:pt x="1496" y="1616"/>
                    </a:lnTo>
                    <a:lnTo>
                      <a:pt x="1496" y="1302"/>
                    </a:lnTo>
                    <a:lnTo>
                      <a:pt x="381" y="1302"/>
                    </a:lnTo>
                    <a:lnTo>
                      <a:pt x="381" y="320"/>
                    </a:lnTo>
                    <a:lnTo>
                      <a:pt x="1587" y="320"/>
                    </a:lnTo>
                    <a:lnTo>
                      <a:pt x="1587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45"/>
              <p:cNvSpPr/>
              <p:nvPr/>
            </p:nvSpPr>
            <p:spPr>
              <a:xfrm>
                <a:off x="1710219" y="1904960"/>
                <a:ext cx="35412" cy="40038"/>
              </a:xfrm>
              <a:custGeom>
                <a:rect b="b" l="l" r="r" t="t"/>
                <a:pathLst>
                  <a:path extrusionOk="0" h="3047" w="2695">
                    <a:moveTo>
                      <a:pt x="1352" y="310"/>
                    </a:moveTo>
                    <a:cubicBezTo>
                      <a:pt x="1986" y="310"/>
                      <a:pt x="2293" y="924"/>
                      <a:pt x="2293" y="1510"/>
                    </a:cubicBezTo>
                    <a:cubicBezTo>
                      <a:pt x="2293" y="2181"/>
                      <a:pt x="1949" y="2736"/>
                      <a:pt x="1346" y="2736"/>
                    </a:cubicBezTo>
                    <a:cubicBezTo>
                      <a:pt x="747" y="2736"/>
                      <a:pt x="406" y="2170"/>
                      <a:pt x="406" y="1541"/>
                    </a:cubicBezTo>
                    <a:cubicBezTo>
                      <a:pt x="406" y="893"/>
                      <a:pt x="723" y="310"/>
                      <a:pt x="1352" y="310"/>
                    </a:cubicBezTo>
                    <a:close/>
                    <a:moveTo>
                      <a:pt x="1370" y="1"/>
                    </a:moveTo>
                    <a:cubicBezTo>
                      <a:pt x="583" y="1"/>
                      <a:pt x="0" y="614"/>
                      <a:pt x="0" y="1551"/>
                    </a:cubicBezTo>
                    <a:cubicBezTo>
                      <a:pt x="0" y="2444"/>
                      <a:pt x="546" y="3046"/>
                      <a:pt x="1326" y="3046"/>
                    </a:cubicBezTo>
                    <a:cubicBezTo>
                      <a:pt x="2079" y="3046"/>
                      <a:pt x="2695" y="2508"/>
                      <a:pt x="2695" y="1493"/>
                    </a:cubicBezTo>
                    <a:cubicBezTo>
                      <a:pt x="2695" y="617"/>
                      <a:pt x="2174" y="1"/>
                      <a:pt x="1370" y="1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45"/>
              <p:cNvSpPr/>
              <p:nvPr/>
            </p:nvSpPr>
            <p:spPr>
              <a:xfrm>
                <a:off x="1752109" y="1905591"/>
                <a:ext cx="21550" cy="38776"/>
              </a:xfrm>
              <a:custGeom>
                <a:rect b="b" l="l" r="r" t="t"/>
                <a:pathLst>
                  <a:path extrusionOk="0" h="2951" w="1640">
                    <a:moveTo>
                      <a:pt x="1" y="1"/>
                    </a:moveTo>
                    <a:lnTo>
                      <a:pt x="1" y="2951"/>
                    </a:lnTo>
                    <a:lnTo>
                      <a:pt x="1639" y="2951"/>
                    </a:lnTo>
                    <a:lnTo>
                      <a:pt x="1639" y="2630"/>
                    </a:lnTo>
                    <a:lnTo>
                      <a:pt x="379" y="2630"/>
                    </a:lnTo>
                    <a:lnTo>
                      <a:pt x="379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45"/>
              <p:cNvSpPr/>
              <p:nvPr/>
            </p:nvSpPr>
            <p:spPr>
              <a:xfrm>
                <a:off x="1779243" y="1905591"/>
                <a:ext cx="21536" cy="38776"/>
              </a:xfrm>
              <a:custGeom>
                <a:rect b="b" l="l" r="r" t="t"/>
                <a:pathLst>
                  <a:path extrusionOk="0" h="2951" w="1639">
                    <a:moveTo>
                      <a:pt x="0" y="1"/>
                    </a:moveTo>
                    <a:lnTo>
                      <a:pt x="0" y="2951"/>
                    </a:lnTo>
                    <a:lnTo>
                      <a:pt x="1639" y="2951"/>
                    </a:lnTo>
                    <a:lnTo>
                      <a:pt x="1639" y="2630"/>
                    </a:lnTo>
                    <a:lnTo>
                      <a:pt x="379" y="2630"/>
                    </a:lnTo>
                    <a:lnTo>
                      <a:pt x="379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45"/>
              <p:cNvSpPr/>
              <p:nvPr/>
            </p:nvSpPr>
            <p:spPr>
              <a:xfrm>
                <a:off x="1801805" y="1904960"/>
                <a:ext cx="35425" cy="40038"/>
              </a:xfrm>
              <a:custGeom>
                <a:rect b="b" l="l" r="r" t="t"/>
                <a:pathLst>
                  <a:path extrusionOk="0" h="3047" w="2696">
                    <a:moveTo>
                      <a:pt x="1353" y="310"/>
                    </a:moveTo>
                    <a:cubicBezTo>
                      <a:pt x="1986" y="310"/>
                      <a:pt x="2293" y="924"/>
                      <a:pt x="2293" y="1510"/>
                    </a:cubicBezTo>
                    <a:cubicBezTo>
                      <a:pt x="2293" y="2181"/>
                      <a:pt x="1953" y="2736"/>
                      <a:pt x="1349" y="2736"/>
                    </a:cubicBezTo>
                    <a:cubicBezTo>
                      <a:pt x="750" y="2736"/>
                      <a:pt x="409" y="2170"/>
                      <a:pt x="409" y="1541"/>
                    </a:cubicBezTo>
                    <a:cubicBezTo>
                      <a:pt x="409" y="893"/>
                      <a:pt x="723" y="310"/>
                      <a:pt x="1353" y="310"/>
                    </a:cubicBezTo>
                    <a:close/>
                    <a:moveTo>
                      <a:pt x="1370" y="1"/>
                    </a:moveTo>
                    <a:cubicBezTo>
                      <a:pt x="583" y="1"/>
                      <a:pt x="0" y="614"/>
                      <a:pt x="0" y="1551"/>
                    </a:cubicBezTo>
                    <a:cubicBezTo>
                      <a:pt x="0" y="2444"/>
                      <a:pt x="549" y="3046"/>
                      <a:pt x="1326" y="3046"/>
                    </a:cubicBezTo>
                    <a:cubicBezTo>
                      <a:pt x="2079" y="3046"/>
                      <a:pt x="2695" y="2508"/>
                      <a:pt x="2695" y="1493"/>
                    </a:cubicBezTo>
                    <a:cubicBezTo>
                      <a:pt x="2695" y="617"/>
                      <a:pt x="2174" y="1"/>
                      <a:pt x="1370" y="1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45"/>
              <p:cNvSpPr/>
              <p:nvPr/>
            </p:nvSpPr>
            <p:spPr>
              <a:xfrm>
                <a:off x="1840213" y="1905591"/>
                <a:ext cx="47278" cy="38776"/>
              </a:xfrm>
              <a:custGeom>
                <a:rect b="b" l="l" r="r" t="t"/>
                <a:pathLst>
                  <a:path extrusionOk="0" h="2951" w="3598">
                    <a:moveTo>
                      <a:pt x="0" y="1"/>
                    </a:moveTo>
                    <a:lnTo>
                      <a:pt x="747" y="2951"/>
                    </a:lnTo>
                    <a:lnTo>
                      <a:pt x="1145" y="2951"/>
                    </a:lnTo>
                    <a:lnTo>
                      <a:pt x="1564" y="1414"/>
                    </a:lnTo>
                    <a:cubicBezTo>
                      <a:pt x="1673" y="1033"/>
                      <a:pt x="1741" y="746"/>
                      <a:pt x="1792" y="454"/>
                    </a:cubicBezTo>
                    <a:lnTo>
                      <a:pt x="1802" y="454"/>
                    </a:lnTo>
                    <a:cubicBezTo>
                      <a:pt x="1840" y="750"/>
                      <a:pt x="1901" y="1039"/>
                      <a:pt x="1994" y="1414"/>
                    </a:cubicBezTo>
                    <a:lnTo>
                      <a:pt x="2365" y="2951"/>
                    </a:lnTo>
                    <a:lnTo>
                      <a:pt x="2763" y="2951"/>
                    </a:lnTo>
                    <a:lnTo>
                      <a:pt x="3598" y="1"/>
                    </a:lnTo>
                    <a:lnTo>
                      <a:pt x="3209" y="1"/>
                    </a:lnTo>
                    <a:lnTo>
                      <a:pt x="2821" y="1489"/>
                    </a:lnTo>
                    <a:cubicBezTo>
                      <a:pt x="2729" y="1857"/>
                      <a:pt x="2644" y="2184"/>
                      <a:pt x="2586" y="2508"/>
                    </a:cubicBezTo>
                    <a:lnTo>
                      <a:pt x="2576" y="2508"/>
                    </a:lnTo>
                    <a:cubicBezTo>
                      <a:pt x="2531" y="2198"/>
                      <a:pt x="2453" y="1847"/>
                      <a:pt x="2371" y="1499"/>
                    </a:cubicBezTo>
                    <a:lnTo>
                      <a:pt x="2011" y="1"/>
                    </a:lnTo>
                    <a:lnTo>
                      <a:pt x="1612" y="1"/>
                    </a:lnTo>
                    <a:lnTo>
                      <a:pt x="1220" y="1489"/>
                    </a:lnTo>
                    <a:cubicBezTo>
                      <a:pt x="1118" y="1871"/>
                      <a:pt x="1025" y="2218"/>
                      <a:pt x="978" y="2511"/>
                    </a:cubicBezTo>
                    <a:lnTo>
                      <a:pt x="971" y="2511"/>
                    </a:lnTo>
                    <a:cubicBezTo>
                      <a:pt x="917" y="2229"/>
                      <a:pt x="838" y="1861"/>
                      <a:pt x="750" y="1493"/>
                    </a:cubicBezTo>
                    <a:lnTo>
                      <a:pt x="402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45"/>
              <p:cNvSpPr/>
              <p:nvPr/>
            </p:nvSpPr>
            <p:spPr>
              <a:xfrm>
                <a:off x="1892313" y="1905591"/>
                <a:ext cx="21812" cy="38776"/>
              </a:xfrm>
              <a:custGeom>
                <a:rect b="b" l="l" r="r" t="t"/>
                <a:pathLst>
                  <a:path extrusionOk="0" h="2951" w="1660">
                    <a:moveTo>
                      <a:pt x="1" y="1"/>
                    </a:moveTo>
                    <a:lnTo>
                      <a:pt x="1" y="2951"/>
                    </a:lnTo>
                    <a:lnTo>
                      <a:pt x="1659" y="2951"/>
                    </a:lnTo>
                    <a:lnTo>
                      <a:pt x="1659" y="2630"/>
                    </a:lnTo>
                    <a:lnTo>
                      <a:pt x="382" y="2630"/>
                    </a:lnTo>
                    <a:lnTo>
                      <a:pt x="382" y="1567"/>
                    </a:lnTo>
                    <a:lnTo>
                      <a:pt x="1527" y="1567"/>
                    </a:lnTo>
                    <a:lnTo>
                      <a:pt x="1527" y="1254"/>
                    </a:lnTo>
                    <a:lnTo>
                      <a:pt x="382" y="1254"/>
                    </a:lnTo>
                    <a:lnTo>
                      <a:pt x="382" y="320"/>
                    </a:lnTo>
                    <a:lnTo>
                      <a:pt x="1592" y="320"/>
                    </a:lnTo>
                    <a:lnTo>
                      <a:pt x="1592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45"/>
              <p:cNvSpPr/>
              <p:nvPr/>
            </p:nvSpPr>
            <p:spPr>
              <a:xfrm>
                <a:off x="1920616" y="1905328"/>
                <a:ext cx="25203" cy="39039"/>
              </a:xfrm>
              <a:custGeom>
                <a:rect b="b" l="l" r="r" t="t"/>
                <a:pathLst>
                  <a:path extrusionOk="0" h="2971" w="1918">
                    <a:moveTo>
                      <a:pt x="756" y="293"/>
                    </a:moveTo>
                    <a:cubicBezTo>
                      <a:pt x="1158" y="296"/>
                      <a:pt x="1434" y="463"/>
                      <a:pt x="1434" y="845"/>
                    </a:cubicBezTo>
                    <a:cubicBezTo>
                      <a:pt x="1434" y="1182"/>
                      <a:pt x="1175" y="1403"/>
                      <a:pt x="770" y="1403"/>
                    </a:cubicBezTo>
                    <a:lnTo>
                      <a:pt x="378" y="1403"/>
                    </a:lnTo>
                    <a:lnTo>
                      <a:pt x="378" y="327"/>
                    </a:lnTo>
                    <a:cubicBezTo>
                      <a:pt x="439" y="310"/>
                      <a:pt x="572" y="293"/>
                      <a:pt x="756" y="293"/>
                    </a:cubicBezTo>
                    <a:close/>
                    <a:moveTo>
                      <a:pt x="729" y="0"/>
                    </a:moveTo>
                    <a:cubicBezTo>
                      <a:pt x="466" y="0"/>
                      <a:pt x="191" y="21"/>
                      <a:pt x="0" y="62"/>
                    </a:cubicBezTo>
                    <a:lnTo>
                      <a:pt x="0" y="2971"/>
                    </a:lnTo>
                    <a:lnTo>
                      <a:pt x="378" y="2971"/>
                    </a:lnTo>
                    <a:lnTo>
                      <a:pt x="378" y="1693"/>
                    </a:lnTo>
                    <a:lnTo>
                      <a:pt x="739" y="1693"/>
                    </a:lnTo>
                    <a:cubicBezTo>
                      <a:pt x="1083" y="1707"/>
                      <a:pt x="1240" y="1860"/>
                      <a:pt x="1329" y="2265"/>
                    </a:cubicBezTo>
                    <a:cubicBezTo>
                      <a:pt x="1411" y="2633"/>
                      <a:pt x="1478" y="2889"/>
                      <a:pt x="1526" y="2971"/>
                    </a:cubicBezTo>
                    <a:lnTo>
                      <a:pt x="1917" y="2971"/>
                    </a:lnTo>
                    <a:cubicBezTo>
                      <a:pt x="1856" y="2858"/>
                      <a:pt x="1788" y="2572"/>
                      <a:pt x="1693" y="2160"/>
                    </a:cubicBezTo>
                    <a:cubicBezTo>
                      <a:pt x="1621" y="1853"/>
                      <a:pt x="1485" y="1645"/>
                      <a:pt x="1257" y="1567"/>
                    </a:cubicBezTo>
                    <a:lnTo>
                      <a:pt x="1257" y="1554"/>
                    </a:lnTo>
                    <a:cubicBezTo>
                      <a:pt x="1570" y="1448"/>
                      <a:pt x="1812" y="1189"/>
                      <a:pt x="1812" y="801"/>
                    </a:cubicBezTo>
                    <a:cubicBezTo>
                      <a:pt x="1812" y="573"/>
                      <a:pt x="1730" y="372"/>
                      <a:pt x="1581" y="242"/>
                    </a:cubicBezTo>
                    <a:cubicBezTo>
                      <a:pt x="1400" y="75"/>
                      <a:pt x="1137" y="0"/>
                      <a:pt x="729" y="0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45"/>
              <p:cNvSpPr/>
              <p:nvPr/>
            </p:nvSpPr>
            <p:spPr>
              <a:xfrm>
                <a:off x="1949524" y="1904960"/>
                <a:ext cx="23468" cy="39985"/>
              </a:xfrm>
              <a:custGeom>
                <a:rect b="b" l="l" r="r" t="t"/>
                <a:pathLst>
                  <a:path extrusionOk="0" h="3043" w="1786">
                    <a:moveTo>
                      <a:pt x="1019" y="1"/>
                    </a:moveTo>
                    <a:cubicBezTo>
                      <a:pt x="443" y="1"/>
                      <a:pt x="65" y="342"/>
                      <a:pt x="65" y="801"/>
                    </a:cubicBezTo>
                    <a:cubicBezTo>
                      <a:pt x="65" y="1217"/>
                      <a:pt x="362" y="1466"/>
                      <a:pt x="842" y="1639"/>
                    </a:cubicBezTo>
                    <a:cubicBezTo>
                      <a:pt x="1241" y="1789"/>
                      <a:pt x="1398" y="1950"/>
                      <a:pt x="1398" y="2225"/>
                    </a:cubicBezTo>
                    <a:cubicBezTo>
                      <a:pt x="1398" y="2522"/>
                      <a:pt x="1169" y="2726"/>
                      <a:pt x="780" y="2726"/>
                    </a:cubicBezTo>
                    <a:cubicBezTo>
                      <a:pt x="519" y="2726"/>
                      <a:pt x="269" y="2641"/>
                      <a:pt x="99" y="2535"/>
                    </a:cubicBezTo>
                    <a:lnTo>
                      <a:pt x="0" y="2852"/>
                    </a:lnTo>
                    <a:cubicBezTo>
                      <a:pt x="161" y="2958"/>
                      <a:pt x="470" y="3043"/>
                      <a:pt x="753" y="3043"/>
                    </a:cubicBezTo>
                    <a:cubicBezTo>
                      <a:pt x="1452" y="3043"/>
                      <a:pt x="1786" y="2648"/>
                      <a:pt x="1786" y="2195"/>
                    </a:cubicBezTo>
                    <a:cubicBezTo>
                      <a:pt x="1786" y="1758"/>
                      <a:pt x="1533" y="1520"/>
                      <a:pt x="1036" y="1326"/>
                    </a:cubicBezTo>
                    <a:cubicBezTo>
                      <a:pt x="627" y="1169"/>
                      <a:pt x="450" y="1033"/>
                      <a:pt x="450" y="757"/>
                    </a:cubicBezTo>
                    <a:cubicBezTo>
                      <a:pt x="450" y="556"/>
                      <a:pt x="600" y="318"/>
                      <a:pt x="1005" y="318"/>
                    </a:cubicBezTo>
                    <a:cubicBezTo>
                      <a:pt x="1271" y="318"/>
                      <a:pt x="1469" y="403"/>
                      <a:pt x="1564" y="458"/>
                    </a:cubicBezTo>
                    <a:lnTo>
                      <a:pt x="1670" y="147"/>
                    </a:lnTo>
                    <a:cubicBezTo>
                      <a:pt x="1537" y="73"/>
                      <a:pt x="1319" y="1"/>
                      <a:pt x="1019" y="1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45"/>
              <p:cNvSpPr/>
              <p:nvPr/>
            </p:nvSpPr>
            <p:spPr>
              <a:xfrm>
                <a:off x="2030940" y="1905591"/>
                <a:ext cx="20879" cy="38776"/>
              </a:xfrm>
              <a:custGeom>
                <a:rect b="b" l="l" r="r" t="t"/>
                <a:pathLst>
                  <a:path extrusionOk="0" h="2951" w="1589">
                    <a:moveTo>
                      <a:pt x="1" y="1"/>
                    </a:moveTo>
                    <a:lnTo>
                      <a:pt x="1" y="2951"/>
                    </a:lnTo>
                    <a:lnTo>
                      <a:pt x="379" y="2951"/>
                    </a:lnTo>
                    <a:lnTo>
                      <a:pt x="379" y="1616"/>
                    </a:lnTo>
                    <a:lnTo>
                      <a:pt x="1497" y="1616"/>
                    </a:lnTo>
                    <a:lnTo>
                      <a:pt x="1497" y="1302"/>
                    </a:lnTo>
                    <a:lnTo>
                      <a:pt x="379" y="1302"/>
                    </a:lnTo>
                    <a:lnTo>
                      <a:pt x="379" y="320"/>
                    </a:lnTo>
                    <a:lnTo>
                      <a:pt x="1589" y="320"/>
                    </a:lnTo>
                    <a:lnTo>
                      <a:pt x="1589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45"/>
              <p:cNvSpPr/>
              <p:nvPr/>
            </p:nvSpPr>
            <p:spPr>
              <a:xfrm>
                <a:off x="2056602" y="1904960"/>
                <a:ext cx="35425" cy="40038"/>
              </a:xfrm>
              <a:custGeom>
                <a:rect b="b" l="l" r="r" t="t"/>
                <a:pathLst>
                  <a:path extrusionOk="0" h="3047" w="2696">
                    <a:moveTo>
                      <a:pt x="1353" y="310"/>
                    </a:moveTo>
                    <a:cubicBezTo>
                      <a:pt x="1986" y="310"/>
                      <a:pt x="2293" y="924"/>
                      <a:pt x="2293" y="1510"/>
                    </a:cubicBezTo>
                    <a:cubicBezTo>
                      <a:pt x="2293" y="2181"/>
                      <a:pt x="1952" y="2736"/>
                      <a:pt x="1349" y="2736"/>
                    </a:cubicBezTo>
                    <a:cubicBezTo>
                      <a:pt x="750" y="2736"/>
                      <a:pt x="409" y="2170"/>
                      <a:pt x="409" y="1541"/>
                    </a:cubicBezTo>
                    <a:cubicBezTo>
                      <a:pt x="409" y="893"/>
                      <a:pt x="722" y="310"/>
                      <a:pt x="1353" y="310"/>
                    </a:cubicBezTo>
                    <a:close/>
                    <a:moveTo>
                      <a:pt x="1370" y="1"/>
                    </a:moveTo>
                    <a:cubicBezTo>
                      <a:pt x="583" y="1"/>
                      <a:pt x="0" y="614"/>
                      <a:pt x="0" y="1551"/>
                    </a:cubicBezTo>
                    <a:cubicBezTo>
                      <a:pt x="0" y="2444"/>
                      <a:pt x="549" y="3046"/>
                      <a:pt x="1326" y="3046"/>
                    </a:cubicBezTo>
                    <a:cubicBezTo>
                      <a:pt x="2079" y="3046"/>
                      <a:pt x="2695" y="2508"/>
                      <a:pt x="2695" y="1493"/>
                    </a:cubicBezTo>
                    <a:cubicBezTo>
                      <a:pt x="2695" y="617"/>
                      <a:pt x="2177" y="1"/>
                      <a:pt x="1370" y="1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45"/>
              <p:cNvSpPr/>
              <p:nvPr/>
            </p:nvSpPr>
            <p:spPr>
              <a:xfrm>
                <a:off x="2098506" y="1905591"/>
                <a:ext cx="21576" cy="38776"/>
              </a:xfrm>
              <a:custGeom>
                <a:rect b="b" l="l" r="r" t="t"/>
                <a:pathLst>
                  <a:path extrusionOk="0" h="2951" w="1642">
                    <a:moveTo>
                      <a:pt x="0" y="1"/>
                    </a:moveTo>
                    <a:lnTo>
                      <a:pt x="0" y="2951"/>
                    </a:lnTo>
                    <a:lnTo>
                      <a:pt x="1642" y="2951"/>
                    </a:lnTo>
                    <a:lnTo>
                      <a:pt x="1642" y="2630"/>
                    </a:lnTo>
                    <a:lnTo>
                      <a:pt x="382" y="2630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45"/>
              <p:cNvSpPr/>
              <p:nvPr/>
            </p:nvSpPr>
            <p:spPr>
              <a:xfrm>
                <a:off x="2125627" y="1905591"/>
                <a:ext cx="21589" cy="38776"/>
              </a:xfrm>
              <a:custGeom>
                <a:rect b="b" l="l" r="r" t="t"/>
                <a:pathLst>
                  <a:path extrusionOk="0" h="2951" w="1643">
                    <a:moveTo>
                      <a:pt x="0" y="1"/>
                    </a:moveTo>
                    <a:lnTo>
                      <a:pt x="0" y="2951"/>
                    </a:lnTo>
                    <a:lnTo>
                      <a:pt x="1642" y="2951"/>
                    </a:lnTo>
                    <a:lnTo>
                      <a:pt x="1642" y="2630"/>
                    </a:lnTo>
                    <a:lnTo>
                      <a:pt x="382" y="2630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45"/>
              <p:cNvSpPr/>
              <p:nvPr/>
            </p:nvSpPr>
            <p:spPr>
              <a:xfrm>
                <a:off x="2148228" y="1904960"/>
                <a:ext cx="35425" cy="40038"/>
              </a:xfrm>
              <a:custGeom>
                <a:rect b="b" l="l" r="r" t="t"/>
                <a:pathLst>
                  <a:path extrusionOk="0" h="3047" w="2696">
                    <a:moveTo>
                      <a:pt x="1350" y="310"/>
                    </a:moveTo>
                    <a:cubicBezTo>
                      <a:pt x="1987" y="310"/>
                      <a:pt x="2290" y="924"/>
                      <a:pt x="2290" y="1510"/>
                    </a:cubicBezTo>
                    <a:cubicBezTo>
                      <a:pt x="2290" y="2181"/>
                      <a:pt x="1949" y="2736"/>
                      <a:pt x="1346" y="2736"/>
                    </a:cubicBezTo>
                    <a:cubicBezTo>
                      <a:pt x="747" y="2736"/>
                      <a:pt x="406" y="2170"/>
                      <a:pt x="406" y="1541"/>
                    </a:cubicBezTo>
                    <a:cubicBezTo>
                      <a:pt x="406" y="893"/>
                      <a:pt x="723" y="310"/>
                      <a:pt x="1350" y="310"/>
                    </a:cubicBezTo>
                    <a:close/>
                    <a:moveTo>
                      <a:pt x="1370" y="1"/>
                    </a:moveTo>
                    <a:cubicBezTo>
                      <a:pt x="580" y="1"/>
                      <a:pt x="1" y="614"/>
                      <a:pt x="1" y="1551"/>
                    </a:cubicBezTo>
                    <a:cubicBezTo>
                      <a:pt x="1" y="2444"/>
                      <a:pt x="546" y="3046"/>
                      <a:pt x="1326" y="3046"/>
                    </a:cubicBezTo>
                    <a:cubicBezTo>
                      <a:pt x="2079" y="3046"/>
                      <a:pt x="2696" y="2508"/>
                      <a:pt x="2696" y="1493"/>
                    </a:cubicBezTo>
                    <a:cubicBezTo>
                      <a:pt x="2696" y="617"/>
                      <a:pt x="2174" y="1"/>
                      <a:pt x="1370" y="1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45"/>
              <p:cNvSpPr/>
              <p:nvPr/>
            </p:nvSpPr>
            <p:spPr>
              <a:xfrm>
                <a:off x="2186596" y="1905591"/>
                <a:ext cx="47330" cy="38776"/>
              </a:xfrm>
              <a:custGeom>
                <a:rect b="b" l="l" r="r" t="t"/>
                <a:pathLst>
                  <a:path extrusionOk="0" h="2951" w="3602">
                    <a:moveTo>
                      <a:pt x="0" y="1"/>
                    </a:moveTo>
                    <a:lnTo>
                      <a:pt x="750" y="2951"/>
                    </a:lnTo>
                    <a:lnTo>
                      <a:pt x="1148" y="2951"/>
                    </a:lnTo>
                    <a:lnTo>
                      <a:pt x="1568" y="1414"/>
                    </a:lnTo>
                    <a:cubicBezTo>
                      <a:pt x="1676" y="1033"/>
                      <a:pt x="1741" y="746"/>
                      <a:pt x="1793" y="454"/>
                    </a:cubicBezTo>
                    <a:lnTo>
                      <a:pt x="1802" y="454"/>
                    </a:lnTo>
                    <a:cubicBezTo>
                      <a:pt x="1843" y="750"/>
                      <a:pt x="1905" y="1039"/>
                      <a:pt x="1997" y="1414"/>
                    </a:cubicBezTo>
                    <a:lnTo>
                      <a:pt x="2368" y="2951"/>
                    </a:lnTo>
                    <a:lnTo>
                      <a:pt x="2766" y="2951"/>
                    </a:lnTo>
                    <a:lnTo>
                      <a:pt x="3601" y="1"/>
                    </a:lnTo>
                    <a:lnTo>
                      <a:pt x="3213" y="1"/>
                    </a:lnTo>
                    <a:lnTo>
                      <a:pt x="2821" y="1489"/>
                    </a:lnTo>
                    <a:cubicBezTo>
                      <a:pt x="2729" y="1857"/>
                      <a:pt x="2647" y="2184"/>
                      <a:pt x="2586" y="2508"/>
                    </a:cubicBezTo>
                    <a:lnTo>
                      <a:pt x="2576" y="2508"/>
                    </a:lnTo>
                    <a:cubicBezTo>
                      <a:pt x="2535" y="2198"/>
                      <a:pt x="2453" y="1847"/>
                      <a:pt x="2371" y="1499"/>
                    </a:cubicBezTo>
                    <a:lnTo>
                      <a:pt x="2013" y="1"/>
                    </a:lnTo>
                    <a:lnTo>
                      <a:pt x="1615" y="1"/>
                    </a:lnTo>
                    <a:lnTo>
                      <a:pt x="1220" y="1489"/>
                    </a:lnTo>
                    <a:cubicBezTo>
                      <a:pt x="1121" y="1871"/>
                      <a:pt x="1029" y="2218"/>
                      <a:pt x="982" y="2511"/>
                    </a:cubicBezTo>
                    <a:lnTo>
                      <a:pt x="971" y="2511"/>
                    </a:lnTo>
                    <a:cubicBezTo>
                      <a:pt x="920" y="2229"/>
                      <a:pt x="842" y="1861"/>
                      <a:pt x="753" y="1493"/>
                    </a:cubicBezTo>
                    <a:lnTo>
                      <a:pt x="403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45"/>
              <p:cNvSpPr/>
              <p:nvPr/>
            </p:nvSpPr>
            <p:spPr>
              <a:xfrm>
                <a:off x="2238749" y="1905591"/>
                <a:ext cx="4980" cy="38776"/>
              </a:xfrm>
              <a:custGeom>
                <a:rect b="b" l="l" r="r" t="t"/>
                <a:pathLst>
                  <a:path extrusionOk="0" h="2951" w="379">
                    <a:moveTo>
                      <a:pt x="0" y="1"/>
                    </a:moveTo>
                    <a:lnTo>
                      <a:pt x="0" y="2951"/>
                    </a:lnTo>
                    <a:lnTo>
                      <a:pt x="379" y="2951"/>
                    </a:lnTo>
                    <a:lnTo>
                      <a:pt x="379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45"/>
              <p:cNvSpPr/>
              <p:nvPr/>
            </p:nvSpPr>
            <p:spPr>
              <a:xfrm>
                <a:off x="2252441" y="1905591"/>
                <a:ext cx="29105" cy="38776"/>
              </a:xfrm>
              <a:custGeom>
                <a:rect b="b" l="l" r="r" t="t"/>
                <a:pathLst>
                  <a:path extrusionOk="0" h="2951" w="2215">
                    <a:moveTo>
                      <a:pt x="0" y="1"/>
                    </a:moveTo>
                    <a:lnTo>
                      <a:pt x="0" y="2951"/>
                    </a:lnTo>
                    <a:lnTo>
                      <a:pt x="362" y="2951"/>
                    </a:lnTo>
                    <a:lnTo>
                      <a:pt x="362" y="1690"/>
                    </a:lnTo>
                    <a:cubicBezTo>
                      <a:pt x="362" y="1199"/>
                      <a:pt x="351" y="845"/>
                      <a:pt x="331" y="474"/>
                    </a:cubicBezTo>
                    <a:lnTo>
                      <a:pt x="345" y="471"/>
                    </a:lnTo>
                    <a:cubicBezTo>
                      <a:pt x="491" y="787"/>
                      <a:pt x="689" y="1125"/>
                      <a:pt x="893" y="1455"/>
                    </a:cubicBezTo>
                    <a:lnTo>
                      <a:pt x="1830" y="2951"/>
                    </a:lnTo>
                    <a:lnTo>
                      <a:pt x="2215" y="2951"/>
                    </a:lnTo>
                    <a:lnTo>
                      <a:pt x="2215" y="1"/>
                    </a:lnTo>
                    <a:lnTo>
                      <a:pt x="1857" y="1"/>
                    </a:lnTo>
                    <a:lnTo>
                      <a:pt x="1857" y="1234"/>
                    </a:lnTo>
                    <a:cubicBezTo>
                      <a:pt x="1857" y="1693"/>
                      <a:pt x="1864" y="2055"/>
                      <a:pt x="1901" y="2446"/>
                    </a:cubicBezTo>
                    <a:lnTo>
                      <a:pt x="1892" y="2454"/>
                    </a:lnTo>
                    <a:cubicBezTo>
                      <a:pt x="1752" y="2150"/>
                      <a:pt x="1581" y="1840"/>
                      <a:pt x="1363" y="1493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45"/>
              <p:cNvSpPr/>
              <p:nvPr/>
            </p:nvSpPr>
            <p:spPr>
              <a:xfrm>
                <a:off x="2287985" y="1905184"/>
                <a:ext cx="31799" cy="39578"/>
              </a:xfrm>
              <a:custGeom>
                <a:rect b="b" l="l" r="r" t="t"/>
                <a:pathLst>
                  <a:path extrusionOk="0" h="3012" w="2420">
                    <a:moveTo>
                      <a:pt x="1594" y="1"/>
                    </a:moveTo>
                    <a:cubicBezTo>
                      <a:pt x="607" y="1"/>
                      <a:pt x="4" y="645"/>
                      <a:pt x="0" y="1524"/>
                    </a:cubicBezTo>
                    <a:cubicBezTo>
                      <a:pt x="0" y="1983"/>
                      <a:pt x="157" y="2378"/>
                      <a:pt x="409" y="2624"/>
                    </a:cubicBezTo>
                    <a:cubicBezTo>
                      <a:pt x="699" y="2900"/>
                      <a:pt x="1067" y="3012"/>
                      <a:pt x="1513" y="3012"/>
                    </a:cubicBezTo>
                    <a:cubicBezTo>
                      <a:pt x="1912" y="3012"/>
                      <a:pt x="2249" y="2910"/>
                      <a:pt x="2419" y="2848"/>
                    </a:cubicBezTo>
                    <a:lnTo>
                      <a:pt x="2419" y="1432"/>
                    </a:lnTo>
                    <a:lnTo>
                      <a:pt x="1448" y="1432"/>
                    </a:lnTo>
                    <a:lnTo>
                      <a:pt x="1448" y="1738"/>
                    </a:lnTo>
                    <a:lnTo>
                      <a:pt x="2048" y="1738"/>
                    </a:lnTo>
                    <a:lnTo>
                      <a:pt x="2048" y="2617"/>
                    </a:lnTo>
                    <a:cubicBezTo>
                      <a:pt x="1959" y="2661"/>
                      <a:pt x="1789" y="2696"/>
                      <a:pt x="1540" y="2696"/>
                    </a:cubicBezTo>
                    <a:cubicBezTo>
                      <a:pt x="852" y="2696"/>
                      <a:pt x="402" y="2256"/>
                      <a:pt x="402" y="1507"/>
                    </a:cubicBezTo>
                    <a:cubicBezTo>
                      <a:pt x="402" y="768"/>
                      <a:pt x="869" y="321"/>
                      <a:pt x="1588" y="321"/>
                    </a:cubicBezTo>
                    <a:cubicBezTo>
                      <a:pt x="1885" y="321"/>
                      <a:pt x="2082" y="379"/>
                      <a:pt x="2239" y="447"/>
                    </a:cubicBezTo>
                    <a:lnTo>
                      <a:pt x="2330" y="137"/>
                    </a:lnTo>
                    <a:cubicBezTo>
                      <a:pt x="2204" y="76"/>
                      <a:pt x="1939" y="1"/>
                      <a:pt x="1594" y="1"/>
                    </a:cubicBezTo>
                    <a:close/>
                  </a:path>
                </a:pathLst>
              </a:custGeom>
              <a:solidFill>
                <a:srgbClr val="7474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45"/>
              <p:cNvSpPr/>
              <p:nvPr/>
            </p:nvSpPr>
            <p:spPr>
              <a:xfrm>
                <a:off x="1289489" y="1977033"/>
                <a:ext cx="856202" cy="110494"/>
              </a:xfrm>
              <a:custGeom>
                <a:rect b="b" l="l" r="r" t="t"/>
                <a:pathLst>
                  <a:path extrusionOk="0" h="8409" w="65160">
                    <a:moveTo>
                      <a:pt x="1093" y="1"/>
                    </a:moveTo>
                    <a:cubicBezTo>
                      <a:pt x="491" y="1"/>
                      <a:pt x="0" y="491"/>
                      <a:pt x="0" y="1094"/>
                    </a:cubicBezTo>
                    <a:lnTo>
                      <a:pt x="0" y="7314"/>
                    </a:lnTo>
                    <a:cubicBezTo>
                      <a:pt x="0" y="7918"/>
                      <a:pt x="491" y="8408"/>
                      <a:pt x="1093" y="8408"/>
                    </a:cubicBezTo>
                    <a:lnTo>
                      <a:pt x="64066" y="8408"/>
                    </a:lnTo>
                    <a:cubicBezTo>
                      <a:pt x="64669" y="8408"/>
                      <a:pt x="65160" y="7918"/>
                      <a:pt x="65160" y="7314"/>
                    </a:cubicBezTo>
                    <a:lnTo>
                      <a:pt x="65160" y="1094"/>
                    </a:lnTo>
                    <a:cubicBezTo>
                      <a:pt x="65160" y="491"/>
                      <a:pt x="64669" y="1"/>
                      <a:pt x="64066" y="1"/>
                    </a:cubicBezTo>
                    <a:close/>
                  </a:path>
                </a:pathLst>
              </a:custGeom>
              <a:solidFill>
                <a:srgbClr val="5395E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45"/>
              <p:cNvSpPr/>
              <p:nvPr/>
            </p:nvSpPr>
            <p:spPr>
              <a:xfrm>
                <a:off x="2165507" y="1978860"/>
                <a:ext cx="129521" cy="110507"/>
              </a:xfrm>
              <a:custGeom>
                <a:rect b="b" l="l" r="r" t="t"/>
                <a:pathLst>
                  <a:path extrusionOk="0" h="8410" w="9857">
                    <a:moveTo>
                      <a:pt x="1091" y="1"/>
                    </a:moveTo>
                    <a:cubicBezTo>
                      <a:pt x="488" y="1"/>
                      <a:pt x="0" y="491"/>
                      <a:pt x="0" y="1095"/>
                    </a:cubicBezTo>
                    <a:lnTo>
                      <a:pt x="0" y="7315"/>
                    </a:lnTo>
                    <a:cubicBezTo>
                      <a:pt x="0" y="7919"/>
                      <a:pt x="488" y="8409"/>
                      <a:pt x="1091" y="8409"/>
                    </a:cubicBezTo>
                    <a:lnTo>
                      <a:pt x="8763" y="8409"/>
                    </a:lnTo>
                    <a:cubicBezTo>
                      <a:pt x="9369" y="8409"/>
                      <a:pt x="9857" y="7919"/>
                      <a:pt x="9857" y="7315"/>
                    </a:cubicBezTo>
                    <a:lnTo>
                      <a:pt x="9857" y="1095"/>
                    </a:lnTo>
                    <a:cubicBezTo>
                      <a:pt x="9857" y="491"/>
                      <a:pt x="9369" y="1"/>
                      <a:pt x="8763" y="1"/>
                    </a:cubicBezTo>
                    <a:close/>
                  </a:path>
                </a:pathLst>
              </a:custGeom>
              <a:solidFill>
                <a:srgbClr val="5395E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45"/>
              <p:cNvSpPr/>
              <p:nvPr/>
            </p:nvSpPr>
            <p:spPr>
              <a:xfrm>
                <a:off x="2215780" y="2032274"/>
                <a:ext cx="28974" cy="19881"/>
              </a:xfrm>
              <a:custGeom>
                <a:rect b="b" l="l" r="r" t="t"/>
                <a:pathLst>
                  <a:path extrusionOk="0" h="1513" w="2205">
                    <a:moveTo>
                      <a:pt x="1" y="0"/>
                    </a:moveTo>
                    <a:lnTo>
                      <a:pt x="1105" y="1513"/>
                    </a:lnTo>
                    <a:lnTo>
                      <a:pt x="220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45"/>
              <p:cNvSpPr/>
              <p:nvPr/>
            </p:nvSpPr>
            <p:spPr>
              <a:xfrm>
                <a:off x="1653638" y="2012800"/>
                <a:ext cx="20906" cy="38776"/>
              </a:xfrm>
              <a:custGeom>
                <a:rect b="b" l="l" r="r" t="t"/>
                <a:pathLst>
                  <a:path extrusionOk="0" h="2951" w="1591">
                    <a:moveTo>
                      <a:pt x="1" y="1"/>
                    </a:moveTo>
                    <a:lnTo>
                      <a:pt x="1" y="2951"/>
                    </a:lnTo>
                    <a:lnTo>
                      <a:pt x="382" y="2951"/>
                    </a:lnTo>
                    <a:lnTo>
                      <a:pt x="382" y="1615"/>
                    </a:lnTo>
                    <a:lnTo>
                      <a:pt x="1499" y="1615"/>
                    </a:lnTo>
                    <a:lnTo>
                      <a:pt x="1499" y="1302"/>
                    </a:lnTo>
                    <a:lnTo>
                      <a:pt x="382" y="1302"/>
                    </a:lnTo>
                    <a:lnTo>
                      <a:pt x="382" y="320"/>
                    </a:lnTo>
                    <a:lnTo>
                      <a:pt x="1591" y="320"/>
                    </a:lnTo>
                    <a:lnTo>
                      <a:pt x="159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45"/>
              <p:cNvSpPr/>
              <p:nvPr/>
            </p:nvSpPr>
            <p:spPr>
              <a:xfrm>
                <a:off x="1679327" y="2012170"/>
                <a:ext cx="35425" cy="40038"/>
              </a:xfrm>
              <a:custGeom>
                <a:rect b="b" l="l" r="r" t="t"/>
                <a:pathLst>
                  <a:path extrusionOk="0" h="3047" w="2696">
                    <a:moveTo>
                      <a:pt x="1353" y="311"/>
                    </a:moveTo>
                    <a:cubicBezTo>
                      <a:pt x="1987" y="311"/>
                      <a:pt x="2293" y="924"/>
                      <a:pt x="2293" y="1510"/>
                    </a:cubicBezTo>
                    <a:cubicBezTo>
                      <a:pt x="2293" y="2181"/>
                      <a:pt x="1953" y="2736"/>
                      <a:pt x="1350" y="2736"/>
                    </a:cubicBezTo>
                    <a:cubicBezTo>
                      <a:pt x="750" y="2736"/>
                      <a:pt x="409" y="2171"/>
                      <a:pt x="409" y="1541"/>
                    </a:cubicBezTo>
                    <a:cubicBezTo>
                      <a:pt x="409" y="893"/>
                      <a:pt x="723" y="311"/>
                      <a:pt x="1353" y="311"/>
                    </a:cubicBezTo>
                    <a:close/>
                    <a:moveTo>
                      <a:pt x="1370" y="0"/>
                    </a:moveTo>
                    <a:cubicBezTo>
                      <a:pt x="584" y="0"/>
                      <a:pt x="1" y="614"/>
                      <a:pt x="1" y="1551"/>
                    </a:cubicBezTo>
                    <a:cubicBezTo>
                      <a:pt x="1" y="2443"/>
                      <a:pt x="549" y="3046"/>
                      <a:pt x="1326" y="3046"/>
                    </a:cubicBezTo>
                    <a:cubicBezTo>
                      <a:pt x="2079" y="3046"/>
                      <a:pt x="2695" y="2508"/>
                      <a:pt x="2695" y="1493"/>
                    </a:cubicBezTo>
                    <a:cubicBezTo>
                      <a:pt x="2695" y="618"/>
                      <a:pt x="2175" y="0"/>
                      <a:pt x="13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45"/>
              <p:cNvSpPr/>
              <p:nvPr/>
            </p:nvSpPr>
            <p:spPr>
              <a:xfrm>
                <a:off x="1721230" y="2012800"/>
                <a:ext cx="21589" cy="38776"/>
              </a:xfrm>
              <a:custGeom>
                <a:rect b="b" l="l" r="r" t="t"/>
                <a:pathLst>
                  <a:path extrusionOk="0" h="2951" w="1643">
                    <a:moveTo>
                      <a:pt x="0" y="1"/>
                    </a:moveTo>
                    <a:lnTo>
                      <a:pt x="0" y="2951"/>
                    </a:lnTo>
                    <a:lnTo>
                      <a:pt x="1643" y="2951"/>
                    </a:lnTo>
                    <a:lnTo>
                      <a:pt x="1643" y="2630"/>
                    </a:lnTo>
                    <a:lnTo>
                      <a:pt x="382" y="2630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45"/>
              <p:cNvSpPr/>
              <p:nvPr/>
            </p:nvSpPr>
            <p:spPr>
              <a:xfrm>
                <a:off x="1748351" y="2012800"/>
                <a:ext cx="21602" cy="38776"/>
              </a:xfrm>
              <a:custGeom>
                <a:rect b="b" l="l" r="r" t="t"/>
                <a:pathLst>
                  <a:path extrusionOk="0" h="2951" w="1644">
                    <a:moveTo>
                      <a:pt x="1" y="1"/>
                    </a:moveTo>
                    <a:lnTo>
                      <a:pt x="1" y="2951"/>
                    </a:lnTo>
                    <a:lnTo>
                      <a:pt x="1643" y="2951"/>
                    </a:lnTo>
                    <a:lnTo>
                      <a:pt x="1643" y="2630"/>
                    </a:lnTo>
                    <a:lnTo>
                      <a:pt x="382" y="2630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45"/>
              <p:cNvSpPr/>
              <p:nvPr/>
            </p:nvSpPr>
            <p:spPr>
              <a:xfrm>
                <a:off x="1770952" y="2012170"/>
                <a:ext cx="35425" cy="40038"/>
              </a:xfrm>
              <a:custGeom>
                <a:rect b="b" l="l" r="r" t="t"/>
                <a:pathLst>
                  <a:path extrusionOk="0" h="3047" w="2696">
                    <a:moveTo>
                      <a:pt x="1350" y="311"/>
                    </a:moveTo>
                    <a:cubicBezTo>
                      <a:pt x="1988" y="311"/>
                      <a:pt x="2290" y="924"/>
                      <a:pt x="2290" y="1510"/>
                    </a:cubicBezTo>
                    <a:cubicBezTo>
                      <a:pt x="2290" y="2181"/>
                      <a:pt x="1950" y="2736"/>
                      <a:pt x="1347" y="2736"/>
                    </a:cubicBezTo>
                    <a:cubicBezTo>
                      <a:pt x="747" y="2736"/>
                      <a:pt x="406" y="2171"/>
                      <a:pt x="406" y="1541"/>
                    </a:cubicBezTo>
                    <a:cubicBezTo>
                      <a:pt x="406" y="893"/>
                      <a:pt x="720" y="311"/>
                      <a:pt x="1350" y="311"/>
                    </a:cubicBezTo>
                    <a:close/>
                    <a:moveTo>
                      <a:pt x="1370" y="0"/>
                    </a:moveTo>
                    <a:cubicBezTo>
                      <a:pt x="581" y="0"/>
                      <a:pt x="1" y="614"/>
                      <a:pt x="1" y="1551"/>
                    </a:cubicBezTo>
                    <a:cubicBezTo>
                      <a:pt x="1" y="2443"/>
                      <a:pt x="546" y="3046"/>
                      <a:pt x="1326" y="3046"/>
                    </a:cubicBezTo>
                    <a:cubicBezTo>
                      <a:pt x="2079" y="3046"/>
                      <a:pt x="2696" y="2508"/>
                      <a:pt x="2696" y="1493"/>
                    </a:cubicBezTo>
                    <a:cubicBezTo>
                      <a:pt x="2696" y="618"/>
                      <a:pt x="2175" y="0"/>
                      <a:pt x="13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45"/>
              <p:cNvSpPr/>
              <p:nvPr/>
            </p:nvSpPr>
            <p:spPr>
              <a:xfrm>
                <a:off x="1809321" y="2012800"/>
                <a:ext cx="47330" cy="38776"/>
              </a:xfrm>
              <a:custGeom>
                <a:rect b="b" l="l" r="r" t="t"/>
                <a:pathLst>
                  <a:path extrusionOk="0" h="2951" w="3602">
                    <a:moveTo>
                      <a:pt x="1" y="1"/>
                    </a:moveTo>
                    <a:lnTo>
                      <a:pt x="750" y="2951"/>
                    </a:lnTo>
                    <a:lnTo>
                      <a:pt x="1145" y="2951"/>
                    </a:lnTo>
                    <a:lnTo>
                      <a:pt x="1568" y="1414"/>
                    </a:lnTo>
                    <a:cubicBezTo>
                      <a:pt x="1677" y="1033"/>
                      <a:pt x="1741" y="746"/>
                      <a:pt x="1793" y="450"/>
                    </a:cubicBezTo>
                    <a:lnTo>
                      <a:pt x="1803" y="450"/>
                    </a:lnTo>
                    <a:cubicBezTo>
                      <a:pt x="1843" y="750"/>
                      <a:pt x="1905" y="1040"/>
                      <a:pt x="1997" y="1414"/>
                    </a:cubicBezTo>
                    <a:lnTo>
                      <a:pt x="2368" y="2951"/>
                    </a:lnTo>
                    <a:lnTo>
                      <a:pt x="2767" y="2951"/>
                    </a:lnTo>
                    <a:lnTo>
                      <a:pt x="3601" y="1"/>
                    </a:lnTo>
                    <a:lnTo>
                      <a:pt x="3210" y="1"/>
                    </a:lnTo>
                    <a:lnTo>
                      <a:pt x="2821" y="1490"/>
                    </a:lnTo>
                    <a:cubicBezTo>
                      <a:pt x="2730" y="1858"/>
                      <a:pt x="2648" y="2185"/>
                      <a:pt x="2587" y="2508"/>
                    </a:cubicBezTo>
                    <a:lnTo>
                      <a:pt x="2576" y="2508"/>
                    </a:lnTo>
                    <a:cubicBezTo>
                      <a:pt x="2535" y="2198"/>
                      <a:pt x="2453" y="1847"/>
                      <a:pt x="2372" y="1496"/>
                    </a:cubicBezTo>
                    <a:lnTo>
                      <a:pt x="2014" y="1"/>
                    </a:lnTo>
                    <a:lnTo>
                      <a:pt x="1615" y="1"/>
                    </a:lnTo>
                    <a:lnTo>
                      <a:pt x="1220" y="1490"/>
                    </a:lnTo>
                    <a:cubicBezTo>
                      <a:pt x="1122" y="1871"/>
                      <a:pt x="1030" y="2218"/>
                      <a:pt x="982" y="2512"/>
                    </a:cubicBezTo>
                    <a:lnTo>
                      <a:pt x="972" y="2512"/>
                    </a:lnTo>
                    <a:cubicBezTo>
                      <a:pt x="920" y="2229"/>
                      <a:pt x="842" y="1861"/>
                      <a:pt x="754" y="1493"/>
                    </a:cubicBezTo>
                    <a:lnTo>
                      <a:pt x="40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45"/>
              <p:cNvSpPr/>
              <p:nvPr/>
            </p:nvSpPr>
            <p:spPr>
              <a:xfrm>
                <a:off x="841796" y="2439535"/>
                <a:ext cx="1497053" cy="7398"/>
              </a:xfrm>
              <a:custGeom>
                <a:rect b="b" l="l" r="r" t="t"/>
                <a:pathLst>
                  <a:path extrusionOk="0" h="563" w="113931">
                    <a:moveTo>
                      <a:pt x="1" y="1"/>
                    </a:moveTo>
                    <a:lnTo>
                      <a:pt x="1" y="563"/>
                    </a:lnTo>
                    <a:lnTo>
                      <a:pt x="113931" y="563"/>
                    </a:lnTo>
                    <a:lnTo>
                      <a:pt x="113931" y="1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45"/>
              <p:cNvSpPr/>
              <p:nvPr/>
            </p:nvSpPr>
            <p:spPr>
              <a:xfrm>
                <a:off x="841796" y="1760565"/>
                <a:ext cx="1497053" cy="7345"/>
              </a:xfrm>
              <a:custGeom>
                <a:rect b="b" l="l" r="r" t="t"/>
                <a:pathLst>
                  <a:path extrusionOk="0" h="559" w="113931">
                    <a:moveTo>
                      <a:pt x="1" y="0"/>
                    </a:moveTo>
                    <a:lnTo>
                      <a:pt x="1" y="558"/>
                    </a:lnTo>
                    <a:lnTo>
                      <a:pt x="113931" y="558"/>
                    </a:lnTo>
                    <a:lnTo>
                      <a:pt x="113931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45"/>
              <p:cNvSpPr/>
              <p:nvPr/>
            </p:nvSpPr>
            <p:spPr>
              <a:xfrm>
                <a:off x="998609" y="2495038"/>
                <a:ext cx="14914" cy="14927"/>
              </a:xfrm>
              <a:custGeom>
                <a:rect b="b" l="l" r="r" t="t"/>
                <a:pathLst>
                  <a:path extrusionOk="0" h="1136" w="1135">
                    <a:moveTo>
                      <a:pt x="570" y="1"/>
                    </a:moveTo>
                    <a:cubicBezTo>
                      <a:pt x="256" y="1"/>
                      <a:pt x="0" y="253"/>
                      <a:pt x="0" y="567"/>
                    </a:cubicBezTo>
                    <a:cubicBezTo>
                      <a:pt x="0" y="880"/>
                      <a:pt x="256" y="1136"/>
                      <a:pt x="570" y="1136"/>
                    </a:cubicBezTo>
                    <a:cubicBezTo>
                      <a:pt x="883" y="1136"/>
                      <a:pt x="1135" y="880"/>
                      <a:pt x="1135" y="567"/>
                    </a:cubicBezTo>
                    <a:cubicBezTo>
                      <a:pt x="1135" y="253"/>
                      <a:pt x="883" y="1"/>
                      <a:pt x="570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45"/>
              <p:cNvSpPr/>
              <p:nvPr/>
            </p:nvSpPr>
            <p:spPr>
              <a:xfrm>
                <a:off x="1024928" y="2495038"/>
                <a:ext cx="14914" cy="14927"/>
              </a:xfrm>
              <a:custGeom>
                <a:rect b="b" l="l" r="r" t="t"/>
                <a:pathLst>
                  <a:path extrusionOk="0" h="1136" w="1135">
                    <a:moveTo>
                      <a:pt x="570" y="1"/>
                    </a:moveTo>
                    <a:cubicBezTo>
                      <a:pt x="256" y="1"/>
                      <a:pt x="1" y="253"/>
                      <a:pt x="1" y="567"/>
                    </a:cubicBezTo>
                    <a:cubicBezTo>
                      <a:pt x="1" y="880"/>
                      <a:pt x="256" y="1136"/>
                      <a:pt x="570" y="1136"/>
                    </a:cubicBezTo>
                    <a:cubicBezTo>
                      <a:pt x="883" y="1136"/>
                      <a:pt x="1135" y="880"/>
                      <a:pt x="1135" y="567"/>
                    </a:cubicBezTo>
                    <a:cubicBezTo>
                      <a:pt x="1135" y="253"/>
                      <a:pt x="883" y="1"/>
                      <a:pt x="570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45"/>
              <p:cNvSpPr/>
              <p:nvPr/>
            </p:nvSpPr>
            <p:spPr>
              <a:xfrm>
                <a:off x="1051248" y="2495038"/>
                <a:ext cx="14914" cy="14927"/>
              </a:xfrm>
              <a:custGeom>
                <a:rect b="b" l="l" r="r" t="t"/>
                <a:pathLst>
                  <a:path extrusionOk="0" h="1136" w="1135">
                    <a:moveTo>
                      <a:pt x="570" y="1"/>
                    </a:moveTo>
                    <a:cubicBezTo>
                      <a:pt x="256" y="1"/>
                      <a:pt x="1" y="253"/>
                      <a:pt x="1" y="567"/>
                    </a:cubicBezTo>
                    <a:cubicBezTo>
                      <a:pt x="1" y="880"/>
                      <a:pt x="256" y="1136"/>
                      <a:pt x="570" y="1136"/>
                    </a:cubicBezTo>
                    <a:cubicBezTo>
                      <a:pt x="883" y="1136"/>
                      <a:pt x="1135" y="880"/>
                      <a:pt x="1135" y="567"/>
                    </a:cubicBezTo>
                    <a:cubicBezTo>
                      <a:pt x="1135" y="253"/>
                      <a:pt x="883" y="1"/>
                      <a:pt x="570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45"/>
              <p:cNvSpPr/>
              <p:nvPr/>
            </p:nvSpPr>
            <p:spPr>
              <a:xfrm>
                <a:off x="998609" y="2521818"/>
                <a:ext cx="14914" cy="14914"/>
              </a:xfrm>
              <a:custGeom>
                <a:rect b="b" l="l" r="r" t="t"/>
                <a:pathLst>
                  <a:path extrusionOk="0" h="1135" w="1135">
                    <a:moveTo>
                      <a:pt x="570" y="0"/>
                    </a:moveTo>
                    <a:cubicBezTo>
                      <a:pt x="256" y="0"/>
                      <a:pt x="0" y="252"/>
                      <a:pt x="0" y="566"/>
                    </a:cubicBezTo>
                    <a:cubicBezTo>
                      <a:pt x="0" y="879"/>
                      <a:pt x="256" y="1134"/>
                      <a:pt x="570" y="1134"/>
                    </a:cubicBezTo>
                    <a:cubicBezTo>
                      <a:pt x="883" y="1134"/>
                      <a:pt x="1135" y="879"/>
                      <a:pt x="1135" y="566"/>
                    </a:cubicBezTo>
                    <a:cubicBezTo>
                      <a:pt x="1135" y="252"/>
                      <a:pt x="883" y="0"/>
                      <a:pt x="570" y="0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45"/>
              <p:cNvSpPr/>
              <p:nvPr/>
            </p:nvSpPr>
            <p:spPr>
              <a:xfrm>
                <a:off x="1024928" y="2521818"/>
                <a:ext cx="14914" cy="14914"/>
              </a:xfrm>
              <a:custGeom>
                <a:rect b="b" l="l" r="r" t="t"/>
                <a:pathLst>
                  <a:path extrusionOk="0" h="1135" w="1135">
                    <a:moveTo>
                      <a:pt x="570" y="0"/>
                    </a:moveTo>
                    <a:cubicBezTo>
                      <a:pt x="256" y="0"/>
                      <a:pt x="1" y="252"/>
                      <a:pt x="1" y="566"/>
                    </a:cubicBezTo>
                    <a:cubicBezTo>
                      <a:pt x="1" y="879"/>
                      <a:pt x="256" y="1134"/>
                      <a:pt x="570" y="1134"/>
                    </a:cubicBezTo>
                    <a:cubicBezTo>
                      <a:pt x="883" y="1134"/>
                      <a:pt x="1135" y="879"/>
                      <a:pt x="1135" y="566"/>
                    </a:cubicBezTo>
                    <a:cubicBezTo>
                      <a:pt x="1135" y="252"/>
                      <a:pt x="883" y="0"/>
                      <a:pt x="570" y="0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45"/>
              <p:cNvSpPr/>
              <p:nvPr/>
            </p:nvSpPr>
            <p:spPr>
              <a:xfrm>
                <a:off x="1051248" y="2521818"/>
                <a:ext cx="14914" cy="14914"/>
              </a:xfrm>
              <a:custGeom>
                <a:rect b="b" l="l" r="r" t="t"/>
                <a:pathLst>
                  <a:path extrusionOk="0" h="1135" w="1135">
                    <a:moveTo>
                      <a:pt x="570" y="0"/>
                    </a:moveTo>
                    <a:cubicBezTo>
                      <a:pt x="256" y="0"/>
                      <a:pt x="1" y="252"/>
                      <a:pt x="1" y="566"/>
                    </a:cubicBezTo>
                    <a:cubicBezTo>
                      <a:pt x="1" y="879"/>
                      <a:pt x="256" y="1134"/>
                      <a:pt x="570" y="1134"/>
                    </a:cubicBezTo>
                    <a:cubicBezTo>
                      <a:pt x="883" y="1134"/>
                      <a:pt x="1135" y="879"/>
                      <a:pt x="1135" y="566"/>
                    </a:cubicBezTo>
                    <a:cubicBezTo>
                      <a:pt x="1135" y="252"/>
                      <a:pt x="883" y="0"/>
                      <a:pt x="570" y="0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45"/>
              <p:cNvSpPr/>
              <p:nvPr/>
            </p:nvSpPr>
            <p:spPr>
              <a:xfrm>
                <a:off x="998609" y="2548531"/>
                <a:ext cx="14914" cy="14966"/>
              </a:xfrm>
              <a:custGeom>
                <a:rect b="b" l="l" r="r" t="t"/>
                <a:pathLst>
                  <a:path extrusionOk="0" h="1139" w="1135">
                    <a:moveTo>
                      <a:pt x="570" y="1"/>
                    </a:moveTo>
                    <a:cubicBezTo>
                      <a:pt x="256" y="1"/>
                      <a:pt x="0" y="257"/>
                      <a:pt x="0" y="570"/>
                    </a:cubicBezTo>
                    <a:cubicBezTo>
                      <a:pt x="0" y="884"/>
                      <a:pt x="256" y="1139"/>
                      <a:pt x="570" y="1139"/>
                    </a:cubicBezTo>
                    <a:cubicBezTo>
                      <a:pt x="883" y="1139"/>
                      <a:pt x="1135" y="884"/>
                      <a:pt x="1135" y="570"/>
                    </a:cubicBezTo>
                    <a:cubicBezTo>
                      <a:pt x="1135" y="257"/>
                      <a:pt x="883" y="1"/>
                      <a:pt x="570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45"/>
              <p:cNvSpPr/>
              <p:nvPr/>
            </p:nvSpPr>
            <p:spPr>
              <a:xfrm>
                <a:off x="1024928" y="2548531"/>
                <a:ext cx="14914" cy="14966"/>
              </a:xfrm>
              <a:custGeom>
                <a:rect b="b" l="l" r="r" t="t"/>
                <a:pathLst>
                  <a:path extrusionOk="0" h="1139" w="1135">
                    <a:moveTo>
                      <a:pt x="570" y="1"/>
                    </a:moveTo>
                    <a:cubicBezTo>
                      <a:pt x="256" y="1"/>
                      <a:pt x="1" y="257"/>
                      <a:pt x="1" y="570"/>
                    </a:cubicBezTo>
                    <a:cubicBezTo>
                      <a:pt x="1" y="884"/>
                      <a:pt x="256" y="1139"/>
                      <a:pt x="570" y="1139"/>
                    </a:cubicBezTo>
                    <a:cubicBezTo>
                      <a:pt x="883" y="1139"/>
                      <a:pt x="1135" y="884"/>
                      <a:pt x="1135" y="570"/>
                    </a:cubicBezTo>
                    <a:cubicBezTo>
                      <a:pt x="1135" y="257"/>
                      <a:pt x="883" y="1"/>
                      <a:pt x="570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45"/>
              <p:cNvSpPr/>
              <p:nvPr/>
            </p:nvSpPr>
            <p:spPr>
              <a:xfrm>
                <a:off x="1051248" y="2548531"/>
                <a:ext cx="14914" cy="14966"/>
              </a:xfrm>
              <a:custGeom>
                <a:rect b="b" l="l" r="r" t="t"/>
                <a:pathLst>
                  <a:path extrusionOk="0" h="1139" w="1135">
                    <a:moveTo>
                      <a:pt x="570" y="1"/>
                    </a:moveTo>
                    <a:cubicBezTo>
                      <a:pt x="256" y="1"/>
                      <a:pt x="1" y="257"/>
                      <a:pt x="1" y="570"/>
                    </a:cubicBezTo>
                    <a:cubicBezTo>
                      <a:pt x="1" y="884"/>
                      <a:pt x="256" y="1139"/>
                      <a:pt x="570" y="1139"/>
                    </a:cubicBezTo>
                    <a:cubicBezTo>
                      <a:pt x="883" y="1139"/>
                      <a:pt x="1135" y="884"/>
                      <a:pt x="1135" y="570"/>
                    </a:cubicBezTo>
                    <a:cubicBezTo>
                      <a:pt x="1135" y="257"/>
                      <a:pt x="883" y="1"/>
                      <a:pt x="570" y="1"/>
                    </a:cubicBezTo>
                    <a:close/>
                  </a:path>
                </a:pathLst>
              </a:custGeom>
              <a:solidFill>
                <a:srgbClr val="04435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45"/>
              <p:cNvSpPr/>
              <p:nvPr/>
            </p:nvSpPr>
            <p:spPr>
              <a:xfrm>
                <a:off x="1346819" y="2495038"/>
                <a:ext cx="14927" cy="14927"/>
              </a:xfrm>
              <a:custGeom>
                <a:rect b="b" l="l" r="r" t="t"/>
                <a:pathLst>
                  <a:path extrusionOk="0" h="1136" w="1136">
                    <a:moveTo>
                      <a:pt x="570" y="1"/>
                    </a:moveTo>
                    <a:cubicBezTo>
                      <a:pt x="257" y="1"/>
                      <a:pt x="1" y="253"/>
                      <a:pt x="1" y="567"/>
                    </a:cubicBezTo>
                    <a:cubicBezTo>
                      <a:pt x="1" y="880"/>
                      <a:pt x="257" y="1136"/>
                      <a:pt x="570" y="1136"/>
                    </a:cubicBezTo>
                    <a:cubicBezTo>
                      <a:pt x="883" y="1136"/>
                      <a:pt x="1136" y="880"/>
                      <a:pt x="1136" y="567"/>
                    </a:cubicBezTo>
                    <a:cubicBezTo>
                      <a:pt x="1136" y="253"/>
                      <a:pt x="883" y="1"/>
                      <a:pt x="570" y="1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45"/>
              <p:cNvSpPr/>
              <p:nvPr/>
            </p:nvSpPr>
            <p:spPr>
              <a:xfrm>
                <a:off x="1346819" y="2521818"/>
                <a:ext cx="14927" cy="14914"/>
              </a:xfrm>
              <a:custGeom>
                <a:rect b="b" l="l" r="r" t="t"/>
                <a:pathLst>
                  <a:path extrusionOk="0" h="1135" w="1136">
                    <a:moveTo>
                      <a:pt x="570" y="0"/>
                    </a:moveTo>
                    <a:cubicBezTo>
                      <a:pt x="257" y="0"/>
                      <a:pt x="1" y="252"/>
                      <a:pt x="1" y="566"/>
                    </a:cubicBezTo>
                    <a:cubicBezTo>
                      <a:pt x="1" y="879"/>
                      <a:pt x="257" y="1134"/>
                      <a:pt x="570" y="1134"/>
                    </a:cubicBezTo>
                    <a:cubicBezTo>
                      <a:pt x="883" y="1134"/>
                      <a:pt x="1136" y="879"/>
                      <a:pt x="1136" y="566"/>
                    </a:cubicBezTo>
                    <a:cubicBezTo>
                      <a:pt x="1136" y="252"/>
                      <a:pt x="883" y="0"/>
                      <a:pt x="570" y="0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45"/>
              <p:cNvSpPr/>
              <p:nvPr/>
            </p:nvSpPr>
            <p:spPr>
              <a:xfrm>
                <a:off x="1346819" y="2548531"/>
                <a:ext cx="14927" cy="14966"/>
              </a:xfrm>
              <a:custGeom>
                <a:rect b="b" l="l" r="r" t="t"/>
                <a:pathLst>
                  <a:path extrusionOk="0" h="1139" w="1136">
                    <a:moveTo>
                      <a:pt x="570" y="1"/>
                    </a:moveTo>
                    <a:cubicBezTo>
                      <a:pt x="257" y="1"/>
                      <a:pt x="1" y="257"/>
                      <a:pt x="1" y="570"/>
                    </a:cubicBezTo>
                    <a:cubicBezTo>
                      <a:pt x="1" y="884"/>
                      <a:pt x="257" y="1139"/>
                      <a:pt x="570" y="1139"/>
                    </a:cubicBezTo>
                    <a:cubicBezTo>
                      <a:pt x="883" y="1139"/>
                      <a:pt x="1136" y="884"/>
                      <a:pt x="1136" y="570"/>
                    </a:cubicBezTo>
                    <a:cubicBezTo>
                      <a:pt x="1136" y="257"/>
                      <a:pt x="883" y="1"/>
                      <a:pt x="570" y="1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45"/>
              <p:cNvSpPr/>
              <p:nvPr/>
            </p:nvSpPr>
            <p:spPr>
              <a:xfrm>
                <a:off x="1369604" y="2498901"/>
                <a:ext cx="60181" cy="7214"/>
              </a:xfrm>
              <a:custGeom>
                <a:rect b="b" l="l" r="r" t="t"/>
                <a:pathLst>
                  <a:path extrusionOk="0" h="549" w="4580">
                    <a:moveTo>
                      <a:pt x="1" y="0"/>
                    </a:moveTo>
                    <a:lnTo>
                      <a:pt x="1" y="548"/>
                    </a:lnTo>
                    <a:lnTo>
                      <a:pt x="4579" y="548"/>
                    </a:lnTo>
                    <a:lnTo>
                      <a:pt x="4579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45"/>
              <p:cNvSpPr/>
              <p:nvPr/>
            </p:nvSpPr>
            <p:spPr>
              <a:xfrm>
                <a:off x="1369604" y="2525655"/>
                <a:ext cx="60181" cy="7188"/>
              </a:xfrm>
              <a:custGeom>
                <a:rect b="b" l="l" r="r" t="t"/>
                <a:pathLst>
                  <a:path extrusionOk="0" h="547" w="4580">
                    <a:moveTo>
                      <a:pt x="1" y="1"/>
                    </a:moveTo>
                    <a:lnTo>
                      <a:pt x="1" y="546"/>
                    </a:lnTo>
                    <a:lnTo>
                      <a:pt x="4579" y="546"/>
                    </a:lnTo>
                    <a:lnTo>
                      <a:pt x="4579" y="1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45"/>
              <p:cNvSpPr/>
              <p:nvPr/>
            </p:nvSpPr>
            <p:spPr>
              <a:xfrm>
                <a:off x="1369604" y="2552434"/>
                <a:ext cx="60181" cy="7174"/>
              </a:xfrm>
              <a:custGeom>
                <a:rect b="b" l="l" r="r" t="t"/>
                <a:pathLst>
                  <a:path extrusionOk="0" h="546" w="4580">
                    <a:moveTo>
                      <a:pt x="1" y="0"/>
                    </a:moveTo>
                    <a:lnTo>
                      <a:pt x="1" y="546"/>
                    </a:lnTo>
                    <a:lnTo>
                      <a:pt x="4579" y="546"/>
                    </a:lnTo>
                    <a:lnTo>
                      <a:pt x="4579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45"/>
              <p:cNvSpPr/>
              <p:nvPr/>
            </p:nvSpPr>
            <p:spPr>
              <a:xfrm>
                <a:off x="2085694" y="2479730"/>
                <a:ext cx="89864" cy="92282"/>
              </a:xfrm>
              <a:custGeom>
                <a:rect b="b" l="l" r="r" t="t"/>
                <a:pathLst>
                  <a:path extrusionOk="0" h="7023" w="6839">
                    <a:moveTo>
                      <a:pt x="3417" y="774"/>
                    </a:moveTo>
                    <a:lnTo>
                      <a:pt x="4272" y="1629"/>
                    </a:lnTo>
                    <a:lnTo>
                      <a:pt x="6293" y="1629"/>
                    </a:lnTo>
                    <a:lnTo>
                      <a:pt x="6293" y="6477"/>
                    </a:lnTo>
                    <a:lnTo>
                      <a:pt x="546" y="6477"/>
                    </a:lnTo>
                    <a:lnTo>
                      <a:pt x="546" y="1629"/>
                    </a:lnTo>
                    <a:lnTo>
                      <a:pt x="2563" y="1629"/>
                    </a:lnTo>
                    <a:lnTo>
                      <a:pt x="3417" y="774"/>
                    </a:lnTo>
                    <a:close/>
                    <a:moveTo>
                      <a:pt x="3417" y="1"/>
                    </a:moveTo>
                    <a:lnTo>
                      <a:pt x="2338" y="1081"/>
                    </a:lnTo>
                    <a:lnTo>
                      <a:pt x="0" y="1081"/>
                    </a:lnTo>
                    <a:lnTo>
                      <a:pt x="0" y="7022"/>
                    </a:lnTo>
                    <a:lnTo>
                      <a:pt x="6838" y="7022"/>
                    </a:lnTo>
                    <a:lnTo>
                      <a:pt x="6838" y="1081"/>
                    </a:lnTo>
                    <a:lnTo>
                      <a:pt x="4501" y="1081"/>
                    </a:lnTo>
                    <a:lnTo>
                      <a:pt x="3417" y="1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45"/>
              <p:cNvSpPr/>
              <p:nvPr/>
            </p:nvSpPr>
            <p:spPr>
              <a:xfrm>
                <a:off x="2115995" y="2507403"/>
                <a:ext cx="28987" cy="28974"/>
              </a:xfrm>
              <a:custGeom>
                <a:rect b="b" l="l" r="r" t="t"/>
                <a:pathLst>
                  <a:path extrusionOk="0" h="2205" w="2206">
                    <a:moveTo>
                      <a:pt x="1105" y="440"/>
                    </a:moveTo>
                    <a:cubicBezTo>
                      <a:pt x="1469" y="440"/>
                      <a:pt x="1765" y="736"/>
                      <a:pt x="1765" y="1104"/>
                    </a:cubicBezTo>
                    <a:cubicBezTo>
                      <a:pt x="1765" y="1468"/>
                      <a:pt x="1469" y="1768"/>
                      <a:pt x="1105" y="1768"/>
                    </a:cubicBezTo>
                    <a:cubicBezTo>
                      <a:pt x="737" y="1768"/>
                      <a:pt x="441" y="1468"/>
                      <a:pt x="441" y="1104"/>
                    </a:cubicBezTo>
                    <a:cubicBezTo>
                      <a:pt x="441" y="736"/>
                      <a:pt x="737" y="440"/>
                      <a:pt x="1105" y="440"/>
                    </a:cubicBezTo>
                    <a:close/>
                    <a:moveTo>
                      <a:pt x="1105" y="0"/>
                    </a:moveTo>
                    <a:cubicBezTo>
                      <a:pt x="495" y="0"/>
                      <a:pt x="1" y="494"/>
                      <a:pt x="1" y="1104"/>
                    </a:cubicBezTo>
                    <a:cubicBezTo>
                      <a:pt x="1" y="1710"/>
                      <a:pt x="495" y="2204"/>
                      <a:pt x="1105" y="2204"/>
                    </a:cubicBezTo>
                    <a:cubicBezTo>
                      <a:pt x="1711" y="2204"/>
                      <a:pt x="2205" y="1710"/>
                      <a:pt x="2205" y="1104"/>
                    </a:cubicBezTo>
                    <a:cubicBezTo>
                      <a:pt x="2205" y="494"/>
                      <a:pt x="1711" y="0"/>
                      <a:pt x="1105" y="0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45"/>
              <p:cNvSpPr/>
              <p:nvPr/>
            </p:nvSpPr>
            <p:spPr>
              <a:xfrm>
                <a:off x="2106600" y="2536981"/>
                <a:ext cx="48040" cy="18501"/>
              </a:xfrm>
              <a:custGeom>
                <a:rect b="b" l="l" r="r" t="t"/>
                <a:pathLst>
                  <a:path extrusionOk="0" h="1408" w="3656">
                    <a:moveTo>
                      <a:pt x="1408" y="1"/>
                    </a:moveTo>
                    <a:cubicBezTo>
                      <a:pt x="631" y="1"/>
                      <a:pt x="1" y="631"/>
                      <a:pt x="1" y="1408"/>
                    </a:cubicBezTo>
                    <a:lnTo>
                      <a:pt x="436" y="1408"/>
                    </a:lnTo>
                    <a:cubicBezTo>
                      <a:pt x="436" y="873"/>
                      <a:pt x="873" y="437"/>
                      <a:pt x="1408" y="437"/>
                    </a:cubicBezTo>
                    <a:lnTo>
                      <a:pt x="2246" y="437"/>
                    </a:lnTo>
                    <a:cubicBezTo>
                      <a:pt x="2784" y="437"/>
                      <a:pt x="3216" y="873"/>
                      <a:pt x="3216" y="1408"/>
                    </a:cubicBezTo>
                    <a:lnTo>
                      <a:pt x="3656" y="1408"/>
                    </a:lnTo>
                    <a:cubicBezTo>
                      <a:pt x="3656" y="631"/>
                      <a:pt x="3022" y="1"/>
                      <a:pt x="2246" y="1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45"/>
              <p:cNvSpPr/>
              <p:nvPr/>
            </p:nvSpPr>
            <p:spPr>
              <a:xfrm>
                <a:off x="1714200" y="2478837"/>
                <a:ext cx="90837" cy="90797"/>
              </a:xfrm>
              <a:custGeom>
                <a:rect b="b" l="l" r="r" t="t"/>
                <a:pathLst>
                  <a:path extrusionOk="0" h="6910" w="6913">
                    <a:moveTo>
                      <a:pt x="3458" y="549"/>
                    </a:moveTo>
                    <a:cubicBezTo>
                      <a:pt x="5060" y="549"/>
                      <a:pt x="6364" y="1854"/>
                      <a:pt x="6364" y="3455"/>
                    </a:cubicBezTo>
                    <a:cubicBezTo>
                      <a:pt x="6364" y="5059"/>
                      <a:pt x="5060" y="6364"/>
                      <a:pt x="3458" y="6364"/>
                    </a:cubicBezTo>
                    <a:cubicBezTo>
                      <a:pt x="1854" y="6364"/>
                      <a:pt x="549" y="5059"/>
                      <a:pt x="549" y="3455"/>
                    </a:cubicBezTo>
                    <a:cubicBezTo>
                      <a:pt x="549" y="1854"/>
                      <a:pt x="1854" y="549"/>
                      <a:pt x="3458" y="549"/>
                    </a:cubicBezTo>
                    <a:close/>
                    <a:moveTo>
                      <a:pt x="3458" y="1"/>
                    </a:moveTo>
                    <a:cubicBezTo>
                      <a:pt x="1551" y="1"/>
                      <a:pt x="0" y="1551"/>
                      <a:pt x="0" y="3455"/>
                    </a:cubicBezTo>
                    <a:cubicBezTo>
                      <a:pt x="0" y="5359"/>
                      <a:pt x="1551" y="6910"/>
                      <a:pt x="3458" y="6910"/>
                    </a:cubicBezTo>
                    <a:cubicBezTo>
                      <a:pt x="5362" y="6910"/>
                      <a:pt x="6913" y="5359"/>
                      <a:pt x="6913" y="3455"/>
                    </a:cubicBezTo>
                    <a:cubicBezTo>
                      <a:pt x="6913" y="1551"/>
                      <a:pt x="5362" y="1"/>
                      <a:pt x="3458" y="1"/>
                    </a:cubicBez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45"/>
              <p:cNvSpPr/>
              <p:nvPr/>
            </p:nvSpPr>
            <p:spPr>
              <a:xfrm>
                <a:off x="1739442" y="2502699"/>
                <a:ext cx="40353" cy="38382"/>
              </a:xfrm>
              <a:custGeom>
                <a:rect b="b" l="l" r="r" t="t"/>
                <a:pathLst>
                  <a:path extrusionOk="0" h="2921" w="3071">
                    <a:moveTo>
                      <a:pt x="1537" y="620"/>
                    </a:moveTo>
                    <a:lnTo>
                      <a:pt x="1765" y="1084"/>
                    </a:lnTo>
                    <a:lnTo>
                      <a:pt x="1827" y="1213"/>
                    </a:lnTo>
                    <a:lnTo>
                      <a:pt x="1970" y="1234"/>
                    </a:lnTo>
                    <a:lnTo>
                      <a:pt x="2481" y="1306"/>
                    </a:lnTo>
                    <a:lnTo>
                      <a:pt x="2113" y="1666"/>
                    </a:lnTo>
                    <a:lnTo>
                      <a:pt x="2011" y="1768"/>
                    </a:lnTo>
                    <a:lnTo>
                      <a:pt x="2035" y="1911"/>
                    </a:lnTo>
                    <a:lnTo>
                      <a:pt x="2120" y="2419"/>
                    </a:lnTo>
                    <a:lnTo>
                      <a:pt x="1663" y="2180"/>
                    </a:lnTo>
                    <a:lnTo>
                      <a:pt x="1537" y="2113"/>
                    </a:lnTo>
                    <a:lnTo>
                      <a:pt x="1408" y="2180"/>
                    </a:lnTo>
                    <a:lnTo>
                      <a:pt x="952" y="2419"/>
                    </a:lnTo>
                    <a:lnTo>
                      <a:pt x="1037" y="1911"/>
                    </a:lnTo>
                    <a:lnTo>
                      <a:pt x="1064" y="1768"/>
                    </a:lnTo>
                    <a:lnTo>
                      <a:pt x="958" y="1666"/>
                    </a:lnTo>
                    <a:lnTo>
                      <a:pt x="590" y="1306"/>
                    </a:lnTo>
                    <a:lnTo>
                      <a:pt x="1101" y="1234"/>
                    </a:lnTo>
                    <a:lnTo>
                      <a:pt x="1244" y="1213"/>
                    </a:lnTo>
                    <a:lnTo>
                      <a:pt x="1306" y="1084"/>
                    </a:lnTo>
                    <a:lnTo>
                      <a:pt x="1537" y="620"/>
                    </a:lnTo>
                    <a:close/>
                    <a:moveTo>
                      <a:pt x="1537" y="1"/>
                    </a:moveTo>
                    <a:lnTo>
                      <a:pt x="1060" y="961"/>
                    </a:lnTo>
                    <a:lnTo>
                      <a:pt x="1" y="1114"/>
                    </a:lnTo>
                    <a:lnTo>
                      <a:pt x="768" y="1864"/>
                    </a:lnTo>
                    <a:lnTo>
                      <a:pt x="587" y="2920"/>
                    </a:lnTo>
                    <a:lnTo>
                      <a:pt x="1537" y="2419"/>
                    </a:lnTo>
                    <a:lnTo>
                      <a:pt x="2485" y="2920"/>
                    </a:lnTo>
                    <a:lnTo>
                      <a:pt x="2304" y="1864"/>
                    </a:lnTo>
                    <a:lnTo>
                      <a:pt x="3070" y="1114"/>
                    </a:lnTo>
                    <a:lnTo>
                      <a:pt x="2011" y="961"/>
                    </a:lnTo>
                    <a:lnTo>
                      <a:pt x="1537" y="1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45"/>
              <p:cNvSpPr/>
              <p:nvPr/>
            </p:nvSpPr>
            <p:spPr>
              <a:xfrm>
                <a:off x="841796" y="2617832"/>
                <a:ext cx="494169" cy="494156"/>
              </a:xfrm>
              <a:custGeom>
                <a:rect b="b" l="l" r="r" t="t"/>
                <a:pathLst>
                  <a:path extrusionOk="0" h="37607" w="37608">
                    <a:moveTo>
                      <a:pt x="1" y="0"/>
                    </a:moveTo>
                    <a:lnTo>
                      <a:pt x="1" y="37607"/>
                    </a:lnTo>
                    <a:lnTo>
                      <a:pt x="37607" y="37607"/>
                    </a:lnTo>
                    <a:lnTo>
                      <a:pt x="37607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45"/>
              <p:cNvSpPr/>
              <p:nvPr/>
            </p:nvSpPr>
            <p:spPr>
              <a:xfrm>
                <a:off x="1343245" y="2617832"/>
                <a:ext cx="494156" cy="494156"/>
              </a:xfrm>
              <a:custGeom>
                <a:rect b="b" l="l" r="r" t="t"/>
                <a:pathLst>
                  <a:path extrusionOk="0" h="37607" w="37607">
                    <a:moveTo>
                      <a:pt x="0" y="0"/>
                    </a:moveTo>
                    <a:lnTo>
                      <a:pt x="0" y="37607"/>
                    </a:lnTo>
                    <a:lnTo>
                      <a:pt x="37607" y="37607"/>
                    </a:lnTo>
                    <a:lnTo>
                      <a:pt x="37607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45"/>
              <p:cNvSpPr/>
              <p:nvPr/>
            </p:nvSpPr>
            <p:spPr>
              <a:xfrm>
                <a:off x="1844694" y="2617832"/>
                <a:ext cx="494156" cy="494156"/>
              </a:xfrm>
              <a:custGeom>
                <a:rect b="b" l="l" r="r" t="t"/>
                <a:pathLst>
                  <a:path extrusionOk="0" h="37607" w="37607">
                    <a:moveTo>
                      <a:pt x="0" y="0"/>
                    </a:moveTo>
                    <a:lnTo>
                      <a:pt x="0" y="37607"/>
                    </a:lnTo>
                    <a:lnTo>
                      <a:pt x="37607" y="37607"/>
                    </a:lnTo>
                    <a:lnTo>
                      <a:pt x="37607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45"/>
              <p:cNvSpPr/>
              <p:nvPr/>
            </p:nvSpPr>
            <p:spPr>
              <a:xfrm>
                <a:off x="841796" y="3122105"/>
                <a:ext cx="494169" cy="494156"/>
              </a:xfrm>
              <a:custGeom>
                <a:rect b="b" l="l" r="r" t="t"/>
                <a:pathLst>
                  <a:path extrusionOk="0" h="37607" w="37608">
                    <a:moveTo>
                      <a:pt x="1" y="0"/>
                    </a:moveTo>
                    <a:lnTo>
                      <a:pt x="1" y="37607"/>
                    </a:lnTo>
                    <a:lnTo>
                      <a:pt x="37607" y="37607"/>
                    </a:lnTo>
                    <a:lnTo>
                      <a:pt x="37607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45"/>
              <p:cNvSpPr/>
              <p:nvPr/>
            </p:nvSpPr>
            <p:spPr>
              <a:xfrm>
                <a:off x="1343245" y="3122105"/>
                <a:ext cx="494156" cy="494156"/>
              </a:xfrm>
              <a:custGeom>
                <a:rect b="b" l="l" r="r" t="t"/>
                <a:pathLst>
                  <a:path extrusionOk="0" h="37607" w="37607">
                    <a:moveTo>
                      <a:pt x="0" y="0"/>
                    </a:moveTo>
                    <a:lnTo>
                      <a:pt x="0" y="37607"/>
                    </a:lnTo>
                    <a:lnTo>
                      <a:pt x="37607" y="37607"/>
                    </a:lnTo>
                    <a:lnTo>
                      <a:pt x="37607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45"/>
              <p:cNvSpPr/>
              <p:nvPr/>
            </p:nvSpPr>
            <p:spPr>
              <a:xfrm>
                <a:off x="1844694" y="3122105"/>
                <a:ext cx="494156" cy="494156"/>
              </a:xfrm>
              <a:custGeom>
                <a:rect b="b" l="l" r="r" t="t"/>
                <a:pathLst>
                  <a:path extrusionOk="0" h="37607" w="37607">
                    <a:moveTo>
                      <a:pt x="0" y="0"/>
                    </a:moveTo>
                    <a:lnTo>
                      <a:pt x="0" y="37607"/>
                    </a:lnTo>
                    <a:lnTo>
                      <a:pt x="37607" y="37607"/>
                    </a:lnTo>
                    <a:lnTo>
                      <a:pt x="37607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45"/>
              <p:cNvSpPr/>
              <p:nvPr/>
            </p:nvSpPr>
            <p:spPr>
              <a:xfrm>
                <a:off x="841796" y="3626366"/>
                <a:ext cx="494169" cy="494169"/>
              </a:xfrm>
              <a:custGeom>
                <a:rect b="b" l="l" r="r" t="t"/>
                <a:pathLst>
                  <a:path extrusionOk="0" h="37608" w="37608">
                    <a:moveTo>
                      <a:pt x="1" y="0"/>
                    </a:moveTo>
                    <a:lnTo>
                      <a:pt x="1" y="37607"/>
                    </a:lnTo>
                    <a:lnTo>
                      <a:pt x="37607" y="37607"/>
                    </a:lnTo>
                    <a:lnTo>
                      <a:pt x="37607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45"/>
              <p:cNvSpPr/>
              <p:nvPr/>
            </p:nvSpPr>
            <p:spPr>
              <a:xfrm>
                <a:off x="1343245" y="3626366"/>
                <a:ext cx="494156" cy="494169"/>
              </a:xfrm>
              <a:custGeom>
                <a:rect b="b" l="l" r="r" t="t"/>
                <a:pathLst>
                  <a:path extrusionOk="0" h="37608" w="37607">
                    <a:moveTo>
                      <a:pt x="0" y="0"/>
                    </a:moveTo>
                    <a:lnTo>
                      <a:pt x="0" y="37607"/>
                    </a:lnTo>
                    <a:lnTo>
                      <a:pt x="37607" y="37607"/>
                    </a:lnTo>
                    <a:lnTo>
                      <a:pt x="37607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45"/>
              <p:cNvSpPr/>
              <p:nvPr/>
            </p:nvSpPr>
            <p:spPr>
              <a:xfrm>
                <a:off x="1844694" y="3626366"/>
                <a:ext cx="494156" cy="494169"/>
              </a:xfrm>
              <a:custGeom>
                <a:rect b="b" l="l" r="r" t="t"/>
                <a:pathLst>
                  <a:path extrusionOk="0" h="37608" w="37607">
                    <a:moveTo>
                      <a:pt x="0" y="0"/>
                    </a:moveTo>
                    <a:lnTo>
                      <a:pt x="0" y="37607"/>
                    </a:lnTo>
                    <a:lnTo>
                      <a:pt x="37607" y="37607"/>
                    </a:lnTo>
                    <a:lnTo>
                      <a:pt x="37607" y="0"/>
                    </a:lnTo>
                    <a:close/>
                  </a:path>
                </a:pathLst>
              </a:custGeom>
              <a:solidFill>
                <a:srgbClr val="ACAC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45"/>
              <p:cNvSpPr/>
              <p:nvPr/>
            </p:nvSpPr>
            <p:spPr>
              <a:xfrm>
                <a:off x="893055" y="2183528"/>
                <a:ext cx="31878" cy="39367"/>
              </a:xfrm>
              <a:custGeom>
                <a:rect b="b" l="l" r="r" t="t"/>
                <a:pathLst>
                  <a:path extrusionOk="0" h="2996" w="2426">
                    <a:moveTo>
                      <a:pt x="51" y="0"/>
                    </a:moveTo>
                    <a:cubicBezTo>
                      <a:pt x="18" y="0"/>
                      <a:pt x="1" y="18"/>
                      <a:pt x="1" y="55"/>
                    </a:cubicBezTo>
                    <a:cubicBezTo>
                      <a:pt x="1" y="396"/>
                      <a:pt x="1" y="654"/>
                      <a:pt x="4" y="835"/>
                    </a:cubicBezTo>
                    <a:cubicBezTo>
                      <a:pt x="4" y="873"/>
                      <a:pt x="18" y="914"/>
                      <a:pt x="41" y="958"/>
                    </a:cubicBezTo>
                    <a:cubicBezTo>
                      <a:pt x="120" y="1080"/>
                      <a:pt x="243" y="1261"/>
                      <a:pt x="416" y="1500"/>
                    </a:cubicBezTo>
                    <a:cubicBezTo>
                      <a:pt x="620" y="1766"/>
                      <a:pt x="774" y="1967"/>
                      <a:pt x="876" y="2099"/>
                    </a:cubicBezTo>
                    <a:cubicBezTo>
                      <a:pt x="913" y="2147"/>
                      <a:pt x="930" y="2205"/>
                      <a:pt x="930" y="2269"/>
                    </a:cubicBezTo>
                    <a:cubicBezTo>
                      <a:pt x="930" y="2344"/>
                      <a:pt x="924" y="2453"/>
                      <a:pt x="913" y="2604"/>
                    </a:cubicBezTo>
                    <a:cubicBezTo>
                      <a:pt x="906" y="2750"/>
                      <a:pt x="900" y="2859"/>
                      <a:pt x="900" y="2934"/>
                    </a:cubicBezTo>
                    <a:cubicBezTo>
                      <a:pt x="900" y="2975"/>
                      <a:pt x="913" y="2995"/>
                      <a:pt x="944" y="2995"/>
                    </a:cubicBezTo>
                    <a:lnTo>
                      <a:pt x="1452" y="2995"/>
                    </a:lnTo>
                    <a:cubicBezTo>
                      <a:pt x="1485" y="2995"/>
                      <a:pt x="1502" y="2981"/>
                      <a:pt x="1502" y="2958"/>
                    </a:cubicBezTo>
                    <a:cubicBezTo>
                      <a:pt x="1502" y="2879"/>
                      <a:pt x="1499" y="2767"/>
                      <a:pt x="1493" y="2613"/>
                    </a:cubicBezTo>
                    <a:cubicBezTo>
                      <a:pt x="1485" y="2461"/>
                      <a:pt x="1482" y="2344"/>
                      <a:pt x="1482" y="2269"/>
                    </a:cubicBezTo>
                    <a:cubicBezTo>
                      <a:pt x="1482" y="2212"/>
                      <a:pt x="1502" y="2157"/>
                      <a:pt x="1543" y="2102"/>
                    </a:cubicBezTo>
                    <a:cubicBezTo>
                      <a:pt x="1710" y="1885"/>
                      <a:pt x="1878" y="1667"/>
                      <a:pt x="2045" y="1448"/>
                    </a:cubicBezTo>
                    <a:cubicBezTo>
                      <a:pt x="2296" y="1101"/>
                      <a:pt x="2426" y="887"/>
                      <a:pt x="2426" y="805"/>
                    </a:cubicBezTo>
                    <a:cubicBezTo>
                      <a:pt x="2426" y="723"/>
                      <a:pt x="2422" y="600"/>
                      <a:pt x="2419" y="437"/>
                    </a:cubicBezTo>
                    <a:cubicBezTo>
                      <a:pt x="2419" y="273"/>
                      <a:pt x="2416" y="151"/>
                      <a:pt x="2416" y="69"/>
                    </a:cubicBezTo>
                    <a:cubicBezTo>
                      <a:pt x="2416" y="21"/>
                      <a:pt x="2399" y="0"/>
                      <a:pt x="2364" y="0"/>
                    </a:cubicBezTo>
                    <a:cubicBezTo>
                      <a:pt x="2337" y="0"/>
                      <a:pt x="2296" y="0"/>
                      <a:pt x="2242" y="4"/>
                    </a:cubicBezTo>
                    <a:cubicBezTo>
                      <a:pt x="2188" y="11"/>
                      <a:pt x="2147" y="11"/>
                      <a:pt x="2119" y="11"/>
                    </a:cubicBezTo>
                    <a:cubicBezTo>
                      <a:pt x="2095" y="11"/>
                      <a:pt x="2054" y="11"/>
                      <a:pt x="2004" y="4"/>
                    </a:cubicBezTo>
                    <a:cubicBezTo>
                      <a:pt x="1949" y="0"/>
                      <a:pt x="1911" y="0"/>
                      <a:pt x="1884" y="0"/>
                    </a:cubicBezTo>
                    <a:cubicBezTo>
                      <a:pt x="1850" y="0"/>
                      <a:pt x="1837" y="18"/>
                      <a:pt x="1837" y="55"/>
                    </a:cubicBezTo>
                    <a:cubicBezTo>
                      <a:pt x="1837" y="134"/>
                      <a:pt x="1840" y="250"/>
                      <a:pt x="1853" y="406"/>
                    </a:cubicBezTo>
                    <a:cubicBezTo>
                      <a:pt x="1864" y="563"/>
                      <a:pt x="1870" y="679"/>
                      <a:pt x="1870" y="753"/>
                    </a:cubicBezTo>
                    <a:cubicBezTo>
                      <a:pt x="1870" y="805"/>
                      <a:pt x="1771" y="955"/>
                      <a:pt x="1581" y="1200"/>
                    </a:cubicBezTo>
                    <a:cubicBezTo>
                      <a:pt x="1444" y="1380"/>
                      <a:pt x="1322" y="1530"/>
                      <a:pt x="1213" y="1653"/>
                    </a:cubicBezTo>
                    <a:cubicBezTo>
                      <a:pt x="763" y="1135"/>
                      <a:pt x="539" y="835"/>
                      <a:pt x="539" y="750"/>
                    </a:cubicBezTo>
                    <a:cubicBezTo>
                      <a:pt x="539" y="672"/>
                      <a:pt x="542" y="552"/>
                      <a:pt x="549" y="393"/>
                    </a:cubicBezTo>
                    <a:cubicBezTo>
                      <a:pt x="559" y="233"/>
                      <a:pt x="562" y="113"/>
                      <a:pt x="562" y="31"/>
                    </a:cubicBezTo>
                    <a:cubicBezTo>
                      <a:pt x="562" y="11"/>
                      <a:pt x="549" y="0"/>
                      <a:pt x="525" y="0"/>
                    </a:cubicBezTo>
                    <a:cubicBezTo>
                      <a:pt x="494" y="0"/>
                      <a:pt x="450" y="0"/>
                      <a:pt x="395" y="4"/>
                    </a:cubicBezTo>
                    <a:cubicBezTo>
                      <a:pt x="337" y="11"/>
                      <a:pt x="293" y="11"/>
                      <a:pt x="266" y="11"/>
                    </a:cubicBezTo>
                    <a:cubicBezTo>
                      <a:pt x="243" y="11"/>
                      <a:pt x="205" y="11"/>
                      <a:pt x="157" y="4"/>
                    </a:cubicBezTo>
                    <a:cubicBezTo>
                      <a:pt x="109" y="0"/>
                      <a:pt x="75" y="0"/>
                      <a:pt x="5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45"/>
              <p:cNvSpPr/>
              <p:nvPr/>
            </p:nvSpPr>
            <p:spPr>
              <a:xfrm>
                <a:off x="926891" y="2195078"/>
                <a:ext cx="27187" cy="28435"/>
              </a:xfrm>
              <a:custGeom>
                <a:rect b="b" l="l" r="r" t="t"/>
                <a:pathLst>
                  <a:path extrusionOk="0" h="2164" w="2069">
                    <a:moveTo>
                      <a:pt x="1036" y="443"/>
                    </a:moveTo>
                    <a:cubicBezTo>
                      <a:pt x="1207" y="443"/>
                      <a:pt x="1347" y="508"/>
                      <a:pt x="1459" y="638"/>
                    </a:cubicBezTo>
                    <a:cubicBezTo>
                      <a:pt x="1564" y="757"/>
                      <a:pt x="1619" y="907"/>
                      <a:pt x="1619" y="1080"/>
                    </a:cubicBezTo>
                    <a:cubicBezTo>
                      <a:pt x="1619" y="1251"/>
                      <a:pt x="1564" y="1401"/>
                      <a:pt x="1459" y="1523"/>
                    </a:cubicBezTo>
                    <a:cubicBezTo>
                      <a:pt x="1347" y="1656"/>
                      <a:pt x="1204" y="1725"/>
                      <a:pt x="1036" y="1725"/>
                    </a:cubicBezTo>
                    <a:cubicBezTo>
                      <a:pt x="866" y="1725"/>
                      <a:pt x="726" y="1656"/>
                      <a:pt x="611" y="1523"/>
                    </a:cubicBezTo>
                    <a:cubicBezTo>
                      <a:pt x="505" y="1401"/>
                      <a:pt x="451" y="1251"/>
                      <a:pt x="451" y="1080"/>
                    </a:cubicBezTo>
                    <a:cubicBezTo>
                      <a:pt x="451" y="907"/>
                      <a:pt x="505" y="757"/>
                      <a:pt x="611" y="634"/>
                    </a:cubicBezTo>
                    <a:cubicBezTo>
                      <a:pt x="723" y="505"/>
                      <a:pt x="863" y="443"/>
                      <a:pt x="1036" y="443"/>
                    </a:cubicBezTo>
                    <a:close/>
                    <a:moveTo>
                      <a:pt x="1036" y="0"/>
                    </a:moveTo>
                    <a:cubicBezTo>
                      <a:pt x="740" y="0"/>
                      <a:pt x="492" y="107"/>
                      <a:pt x="290" y="321"/>
                    </a:cubicBezTo>
                    <a:cubicBezTo>
                      <a:pt x="96" y="528"/>
                      <a:pt x="1" y="784"/>
                      <a:pt x="1" y="1080"/>
                    </a:cubicBezTo>
                    <a:cubicBezTo>
                      <a:pt x="1" y="1377"/>
                      <a:pt x="96" y="1632"/>
                      <a:pt x="290" y="1840"/>
                    </a:cubicBezTo>
                    <a:cubicBezTo>
                      <a:pt x="492" y="2058"/>
                      <a:pt x="740" y="2164"/>
                      <a:pt x="1036" y="2164"/>
                    </a:cubicBezTo>
                    <a:cubicBezTo>
                      <a:pt x="1330" y="2164"/>
                      <a:pt x="1578" y="2055"/>
                      <a:pt x="1776" y="1837"/>
                    </a:cubicBezTo>
                    <a:cubicBezTo>
                      <a:pt x="1970" y="1629"/>
                      <a:pt x="2069" y="1374"/>
                      <a:pt x="2069" y="1077"/>
                    </a:cubicBezTo>
                    <a:cubicBezTo>
                      <a:pt x="2069" y="781"/>
                      <a:pt x="1970" y="528"/>
                      <a:pt x="1772" y="321"/>
                    </a:cubicBezTo>
                    <a:cubicBezTo>
                      <a:pt x="1575" y="107"/>
                      <a:pt x="1330" y="0"/>
                      <a:pt x="103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45"/>
              <p:cNvSpPr/>
              <p:nvPr/>
            </p:nvSpPr>
            <p:spPr>
              <a:xfrm>
                <a:off x="957875" y="2196379"/>
                <a:ext cx="26149" cy="26595"/>
              </a:xfrm>
              <a:custGeom>
                <a:rect b="b" l="l" r="r" t="t"/>
                <a:pathLst>
                  <a:path extrusionOk="0" h="2024" w="1990">
                    <a:moveTo>
                      <a:pt x="146" y="0"/>
                    </a:moveTo>
                    <a:cubicBezTo>
                      <a:pt x="113" y="0"/>
                      <a:pt x="93" y="28"/>
                      <a:pt x="79" y="85"/>
                    </a:cubicBezTo>
                    <a:cubicBezTo>
                      <a:pt x="24" y="314"/>
                      <a:pt x="0" y="593"/>
                      <a:pt x="0" y="923"/>
                    </a:cubicBezTo>
                    <a:cubicBezTo>
                      <a:pt x="0" y="1288"/>
                      <a:pt x="31" y="1544"/>
                      <a:pt x="93" y="1684"/>
                    </a:cubicBezTo>
                    <a:cubicBezTo>
                      <a:pt x="195" y="1912"/>
                      <a:pt x="402" y="2024"/>
                      <a:pt x="716" y="2024"/>
                    </a:cubicBezTo>
                    <a:cubicBezTo>
                      <a:pt x="947" y="2024"/>
                      <a:pt x="1182" y="1922"/>
                      <a:pt x="1421" y="1717"/>
                    </a:cubicBezTo>
                    <a:cubicBezTo>
                      <a:pt x="1434" y="1704"/>
                      <a:pt x="1445" y="1697"/>
                      <a:pt x="1451" y="1697"/>
                    </a:cubicBezTo>
                    <a:cubicBezTo>
                      <a:pt x="1465" y="1697"/>
                      <a:pt x="1475" y="1752"/>
                      <a:pt x="1478" y="1857"/>
                    </a:cubicBezTo>
                    <a:cubicBezTo>
                      <a:pt x="1482" y="1962"/>
                      <a:pt x="1492" y="2017"/>
                      <a:pt x="1509" y="2017"/>
                    </a:cubicBezTo>
                    <a:cubicBezTo>
                      <a:pt x="1785" y="2017"/>
                      <a:pt x="1932" y="2017"/>
                      <a:pt x="1942" y="2014"/>
                    </a:cubicBezTo>
                    <a:cubicBezTo>
                      <a:pt x="1969" y="2003"/>
                      <a:pt x="1983" y="1986"/>
                      <a:pt x="1983" y="1956"/>
                    </a:cubicBezTo>
                    <a:cubicBezTo>
                      <a:pt x="1983" y="1854"/>
                      <a:pt x="1980" y="1697"/>
                      <a:pt x="1973" y="1489"/>
                    </a:cubicBezTo>
                    <a:cubicBezTo>
                      <a:pt x="1966" y="1285"/>
                      <a:pt x="1962" y="1128"/>
                      <a:pt x="1962" y="1022"/>
                    </a:cubicBezTo>
                    <a:cubicBezTo>
                      <a:pt x="1962" y="920"/>
                      <a:pt x="1966" y="760"/>
                      <a:pt x="1976" y="552"/>
                    </a:cubicBezTo>
                    <a:cubicBezTo>
                      <a:pt x="1986" y="341"/>
                      <a:pt x="1989" y="184"/>
                      <a:pt x="1989" y="79"/>
                    </a:cubicBezTo>
                    <a:cubicBezTo>
                      <a:pt x="1989" y="31"/>
                      <a:pt x="1969" y="3"/>
                      <a:pt x="1928" y="3"/>
                    </a:cubicBezTo>
                    <a:lnTo>
                      <a:pt x="1574" y="3"/>
                    </a:lnTo>
                    <a:cubicBezTo>
                      <a:pt x="1516" y="3"/>
                      <a:pt x="1486" y="41"/>
                      <a:pt x="1486" y="110"/>
                    </a:cubicBezTo>
                    <a:cubicBezTo>
                      <a:pt x="1486" y="753"/>
                      <a:pt x="1482" y="1132"/>
                      <a:pt x="1475" y="1237"/>
                    </a:cubicBezTo>
                    <a:cubicBezTo>
                      <a:pt x="1472" y="1322"/>
                      <a:pt x="1404" y="1411"/>
                      <a:pt x="1274" y="1503"/>
                    </a:cubicBezTo>
                    <a:cubicBezTo>
                      <a:pt x="1151" y="1591"/>
                      <a:pt x="1046" y="1635"/>
                      <a:pt x="958" y="1635"/>
                    </a:cubicBezTo>
                    <a:cubicBezTo>
                      <a:pt x="747" y="1635"/>
                      <a:pt x="610" y="1561"/>
                      <a:pt x="549" y="1407"/>
                    </a:cubicBezTo>
                    <a:cubicBezTo>
                      <a:pt x="514" y="1322"/>
                      <a:pt x="497" y="1152"/>
                      <a:pt x="497" y="903"/>
                    </a:cubicBezTo>
                    <a:cubicBezTo>
                      <a:pt x="497" y="801"/>
                      <a:pt x="497" y="709"/>
                      <a:pt x="501" y="624"/>
                    </a:cubicBezTo>
                    <a:cubicBezTo>
                      <a:pt x="505" y="566"/>
                      <a:pt x="514" y="467"/>
                      <a:pt x="535" y="331"/>
                    </a:cubicBezTo>
                    <a:cubicBezTo>
                      <a:pt x="552" y="201"/>
                      <a:pt x="563" y="110"/>
                      <a:pt x="563" y="52"/>
                    </a:cubicBezTo>
                    <a:cubicBezTo>
                      <a:pt x="563" y="21"/>
                      <a:pt x="549" y="3"/>
                      <a:pt x="518" y="3"/>
                    </a:cubicBezTo>
                    <a:lnTo>
                      <a:pt x="334" y="3"/>
                    </a:lnTo>
                    <a:cubicBezTo>
                      <a:pt x="252" y="0"/>
                      <a:pt x="191" y="0"/>
                      <a:pt x="14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45"/>
              <p:cNvSpPr/>
              <p:nvPr/>
            </p:nvSpPr>
            <p:spPr>
              <a:xfrm>
                <a:off x="988570" y="2195617"/>
                <a:ext cx="17213" cy="27318"/>
              </a:xfrm>
              <a:custGeom>
                <a:rect b="b" l="l" r="r" t="t"/>
                <a:pathLst>
                  <a:path extrusionOk="0" h="2079" w="1310">
                    <a:moveTo>
                      <a:pt x="464" y="0"/>
                    </a:moveTo>
                    <a:lnTo>
                      <a:pt x="464" y="0"/>
                    </a:lnTo>
                    <a:cubicBezTo>
                      <a:pt x="475" y="0"/>
                      <a:pt x="403" y="14"/>
                      <a:pt x="250" y="41"/>
                    </a:cubicBezTo>
                    <a:cubicBezTo>
                      <a:pt x="155" y="55"/>
                      <a:pt x="79" y="61"/>
                      <a:pt x="29" y="69"/>
                    </a:cubicBezTo>
                    <a:cubicBezTo>
                      <a:pt x="11" y="75"/>
                      <a:pt x="1" y="86"/>
                      <a:pt x="1" y="102"/>
                    </a:cubicBezTo>
                    <a:cubicBezTo>
                      <a:pt x="1" y="110"/>
                      <a:pt x="1" y="120"/>
                      <a:pt x="5" y="130"/>
                    </a:cubicBezTo>
                    <a:cubicBezTo>
                      <a:pt x="70" y="344"/>
                      <a:pt x="103" y="627"/>
                      <a:pt x="103" y="978"/>
                    </a:cubicBezTo>
                    <a:cubicBezTo>
                      <a:pt x="103" y="1094"/>
                      <a:pt x="100" y="1267"/>
                      <a:pt x="97" y="1500"/>
                    </a:cubicBezTo>
                    <a:cubicBezTo>
                      <a:pt x="93" y="1731"/>
                      <a:pt x="93" y="1905"/>
                      <a:pt x="93" y="2020"/>
                    </a:cubicBezTo>
                    <a:cubicBezTo>
                      <a:pt x="93" y="2058"/>
                      <a:pt x="110" y="2075"/>
                      <a:pt x="141" y="2075"/>
                    </a:cubicBezTo>
                    <a:cubicBezTo>
                      <a:pt x="185" y="2075"/>
                      <a:pt x="253" y="2075"/>
                      <a:pt x="342" y="2079"/>
                    </a:cubicBezTo>
                    <a:lnTo>
                      <a:pt x="543" y="2079"/>
                    </a:lnTo>
                    <a:cubicBezTo>
                      <a:pt x="577" y="2079"/>
                      <a:pt x="594" y="2061"/>
                      <a:pt x="594" y="2020"/>
                    </a:cubicBezTo>
                    <a:cubicBezTo>
                      <a:pt x="594" y="1942"/>
                      <a:pt x="590" y="1819"/>
                      <a:pt x="584" y="1660"/>
                    </a:cubicBezTo>
                    <a:cubicBezTo>
                      <a:pt x="577" y="1496"/>
                      <a:pt x="573" y="1377"/>
                      <a:pt x="573" y="1295"/>
                    </a:cubicBezTo>
                    <a:lnTo>
                      <a:pt x="573" y="1060"/>
                    </a:lnTo>
                    <a:cubicBezTo>
                      <a:pt x="573" y="866"/>
                      <a:pt x="587" y="740"/>
                      <a:pt x="618" y="679"/>
                    </a:cubicBezTo>
                    <a:cubicBezTo>
                      <a:pt x="669" y="577"/>
                      <a:pt x="782" y="528"/>
                      <a:pt x="962" y="528"/>
                    </a:cubicBezTo>
                    <a:cubicBezTo>
                      <a:pt x="993" y="528"/>
                      <a:pt x="1040" y="528"/>
                      <a:pt x="1098" y="536"/>
                    </a:cubicBezTo>
                    <a:cubicBezTo>
                      <a:pt x="1159" y="542"/>
                      <a:pt x="1204" y="546"/>
                      <a:pt x="1235" y="546"/>
                    </a:cubicBezTo>
                    <a:cubicBezTo>
                      <a:pt x="1258" y="546"/>
                      <a:pt x="1272" y="528"/>
                      <a:pt x="1279" y="498"/>
                    </a:cubicBezTo>
                    <a:cubicBezTo>
                      <a:pt x="1299" y="368"/>
                      <a:pt x="1309" y="225"/>
                      <a:pt x="1309" y="69"/>
                    </a:cubicBezTo>
                    <a:cubicBezTo>
                      <a:pt x="1309" y="41"/>
                      <a:pt x="1255" y="25"/>
                      <a:pt x="1142" y="25"/>
                    </a:cubicBezTo>
                    <a:cubicBezTo>
                      <a:pt x="1057" y="25"/>
                      <a:pt x="986" y="35"/>
                      <a:pt x="931" y="52"/>
                    </a:cubicBezTo>
                    <a:cubicBezTo>
                      <a:pt x="863" y="69"/>
                      <a:pt x="798" y="99"/>
                      <a:pt x="733" y="137"/>
                    </a:cubicBezTo>
                    <a:cubicBezTo>
                      <a:pt x="675" y="174"/>
                      <a:pt x="618" y="209"/>
                      <a:pt x="557" y="245"/>
                    </a:cubicBezTo>
                    <a:cubicBezTo>
                      <a:pt x="553" y="250"/>
                      <a:pt x="549" y="253"/>
                      <a:pt x="546" y="253"/>
                    </a:cubicBezTo>
                    <a:cubicBezTo>
                      <a:pt x="529" y="253"/>
                      <a:pt x="516" y="209"/>
                      <a:pt x="509" y="127"/>
                    </a:cubicBezTo>
                    <a:cubicBezTo>
                      <a:pt x="502" y="41"/>
                      <a:pt x="488" y="0"/>
                      <a:pt x="46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45"/>
              <p:cNvSpPr/>
              <p:nvPr/>
            </p:nvSpPr>
            <p:spPr>
              <a:xfrm>
                <a:off x="1022471" y="2182779"/>
                <a:ext cx="28606" cy="40603"/>
              </a:xfrm>
              <a:custGeom>
                <a:rect b="b" l="l" r="r" t="t"/>
                <a:pathLst>
                  <a:path extrusionOk="0" h="3090" w="2177">
                    <a:moveTo>
                      <a:pt x="1" y="89"/>
                    </a:moveTo>
                    <a:lnTo>
                      <a:pt x="1" y="89"/>
                    </a:lnTo>
                    <a:cubicBezTo>
                      <a:pt x="0" y="90"/>
                      <a:pt x="0" y="91"/>
                      <a:pt x="0" y="95"/>
                    </a:cubicBezTo>
                    <a:cubicBezTo>
                      <a:pt x="0" y="93"/>
                      <a:pt x="0" y="91"/>
                      <a:pt x="1" y="89"/>
                    </a:cubicBezTo>
                    <a:close/>
                    <a:moveTo>
                      <a:pt x="1114" y="1345"/>
                    </a:moveTo>
                    <a:cubicBezTo>
                      <a:pt x="1281" y="1345"/>
                      <a:pt x="1421" y="1414"/>
                      <a:pt x="1533" y="1554"/>
                    </a:cubicBezTo>
                    <a:cubicBezTo>
                      <a:pt x="1642" y="1683"/>
                      <a:pt x="1693" y="1832"/>
                      <a:pt x="1693" y="2003"/>
                    </a:cubicBezTo>
                    <a:cubicBezTo>
                      <a:pt x="1693" y="2173"/>
                      <a:pt x="1642" y="2323"/>
                      <a:pt x="1537" y="2453"/>
                    </a:cubicBezTo>
                    <a:cubicBezTo>
                      <a:pt x="1424" y="2589"/>
                      <a:pt x="1284" y="2661"/>
                      <a:pt x="1117" y="2661"/>
                    </a:cubicBezTo>
                    <a:cubicBezTo>
                      <a:pt x="944" y="2661"/>
                      <a:pt x="801" y="2592"/>
                      <a:pt x="685" y="2459"/>
                    </a:cubicBezTo>
                    <a:cubicBezTo>
                      <a:pt x="576" y="2330"/>
                      <a:pt x="521" y="2177"/>
                      <a:pt x="521" y="2003"/>
                    </a:cubicBezTo>
                    <a:cubicBezTo>
                      <a:pt x="521" y="1829"/>
                      <a:pt x="576" y="1676"/>
                      <a:pt x="685" y="1549"/>
                    </a:cubicBezTo>
                    <a:cubicBezTo>
                      <a:pt x="801" y="1414"/>
                      <a:pt x="944" y="1345"/>
                      <a:pt x="1114" y="1345"/>
                    </a:cubicBezTo>
                    <a:close/>
                    <a:moveTo>
                      <a:pt x="528" y="0"/>
                    </a:moveTo>
                    <a:cubicBezTo>
                      <a:pt x="497" y="0"/>
                      <a:pt x="457" y="3"/>
                      <a:pt x="405" y="10"/>
                    </a:cubicBezTo>
                    <a:cubicBezTo>
                      <a:pt x="344" y="21"/>
                      <a:pt x="303" y="24"/>
                      <a:pt x="282" y="27"/>
                    </a:cubicBezTo>
                    <a:cubicBezTo>
                      <a:pt x="180" y="30"/>
                      <a:pt x="106" y="34"/>
                      <a:pt x="54" y="34"/>
                    </a:cubicBezTo>
                    <a:cubicBezTo>
                      <a:pt x="19" y="37"/>
                      <a:pt x="2" y="59"/>
                      <a:pt x="1" y="89"/>
                    </a:cubicBezTo>
                    <a:lnTo>
                      <a:pt x="1" y="89"/>
                    </a:lnTo>
                    <a:cubicBezTo>
                      <a:pt x="1" y="89"/>
                      <a:pt x="1" y="89"/>
                      <a:pt x="1" y="89"/>
                    </a:cubicBezTo>
                    <a:cubicBezTo>
                      <a:pt x="2" y="89"/>
                      <a:pt x="8" y="234"/>
                      <a:pt x="21" y="524"/>
                    </a:cubicBezTo>
                    <a:cubicBezTo>
                      <a:pt x="41" y="1032"/>
                      <a:pt x="54" y="1420"/>
                      <a:pt x="54" y="1683"/>
                    </a:cubicBezTo>
                    <a:cubicBezTo>
                      <a:pt x="54" y="2326"/>
                      <a:pt x="41" y="2763"/>
                      <a:pt x="21" y="2991"/>
                    </a:cubicBezTo>
                    <a:cubicBezTo>
                      <a:pt x="17" y="3018"/>
                      <a:pt x="17" y="3029"/>
                      <a:pt x="17" y="3029"/>
                    </a:cubicBezTo>
                    <a:cubicBezTo>
                      <a:pt x="17" y="3046"/>
                      <a:pt x="24" y="3056"/>
                      <a:pt x="41" y="3056"/>
                    </a:cubicBezTo>
                    <a:lnTo>
                      <a:pt x="491" y="3056"/>
                    </a:lnTo>
                    <a:cubicBezTo>
                      <a:pt x="511" y="3056"/>
                      <a:pt x="521" y="3015"/>
                      <a:pt x="528" y="2933"/>
                    </a:cubicBezTo>
                    <a:cubicBezTo>
                      <a:pt x="532" y="2854"/>
                      <a:pt x="542" y="2810"/>
                      <a:pt x="559" y="2807"/>
                    </a:cubicBezTo>
                    <a:cubicBezTo>
                      <a:pt x="614" y="2854"/>
                      <a:pt x="671" y="2903"/>
                      <a:pt x="729" y="2950"/>
                    </a:cubicBezTo>
                    <a:cubicBezTo>
                      <a:pt x="869" y="3042"/>
                      <a:pt x="1032" y="3090"/>
                      <a:pt x="1216" y="3090"/>
                    </a:cubicBezTo>
                    <a:cubicBezTo>
                      <a:pt x="1496" y="3090"/>
                      <a:pt x="1727" y="2980"/>
                      <a:pt x="1914" y="2755"/>
                    </a:cubicBezTo>
                    <a:cubicBezTo>
                      <a:pt x="2089" y="2548"/>
                      <a:pt x="2177" y="2303"/>
                      <a:pt x="2177" y="2020"/>
                    </a:cubicBezTo>
                    <a:cubicBezTo>
                      <a:pt x="2177" y="1720"/>
                      <a:pt x="2092" y="1464"/>
                      <a:pt x="1922" y="1257"/>
                    </a:cubicBezTo>
                    <a:cubicBezTo>
                      <a:pt x="1738" y="1038"/>
                      <a:pt x="1499" y="926"/>
                      <a:pt x="1206" y="926"/>
                    </a:cubicBezTo>
                    <a:cubicBezTo>
                      <a:pt x="947" y="926"/>
                      <a:pt x="740" y="1025"/>
                      <a:pt x="583" y="1219"/>
                    </a:cubicBezTo>
                    <a:cubicBezTo>
                      <a:pt x="573" y="1236"/>
                      <a:pt x="562" y="1243"/>
                      <a:pt x="552" y="1243"/>
                    </a:cubicBezTo>
                    <a:cubicBezTo>
                      <a:pt x="532" y="1243"/>
                      <a:pt x="521" y="1216"/>
                      <a:pt x="521" y="1161"/>
                    </a:cubicBezTo>
                    <a:cubicBezTo>
                      <a:pt x="521" y="1087"/>
                      <a:pt x="524" y="977"/>
                      <a:pt x="532" y="828"/>
                    </a:cubicBezTo>
                    <a:cubicBezTo>
                      <a:pt x="538" y="678"/>
                      <a:pt x="542" y="568"/>
                      <a:pt x="542" y="494"/>
                    </a:cubicBezTo>
                    <a:cubicBezTo>
                      <a:pt x="542" y="442"/>
                      <a:pt x="545" y="368"/>
                      <a:pt x="552" y="269"/>
                    </a:cubicBezTo>
                    <a:cubicBezTo>
                      <a:pt x="559" y="170"/>
                      <a:pt x="562" y="95"/>
                      <a:pt x="562" y="48"/>
                    </a:cubicBezTo>
                    <a:cubicBezTo>
                      <a:pt x="562" y="13"/>
                      <a:pt x="552" y="0"/>
                      <a:pt x="52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45"/>
              <p:cNvSpPr/>
              <p:nvPr/>
            </p:nvSpPr>
            <p:spPr>
              <a:xfrm>
                <a:off x="1054598" y="2185815"/>
                <a:ext cx="7805" cy="37029"/>
              </a:xfrm>
              <a:custGeom>
                <a:rect b="b" l="l" r="r" t="t"/>
                <a:pathLst>
                  <a:path extrusionOk="0" h="2818" w="594">
                    <a:moveTo>
                      <a:pt x="301" y="1"/>
                    </a:moveTo>
                    <a:cubicBezTo>
                      <a:pt x="219" y="1"/>
                      <a:pt x="151" y="24"/>
                      <a:pt x="93" y="72"/>
                    </a:cubicBezTo>
                    <a:cubicBezTo>
                      <a:pt x="32" y="123"/>
                      <a:pt x="1" y="188"/>
                      <a:pt x="1" y="266"/>
                    </a:cubicBezTo>
                    <a:cubicBezTo>
                      <a:pt x="1" y="444"/>
                      <a:pt x="100" y="529"/>
                      <a:pt x="301" y="529"/>
                    </a:cubicBezTo>
                    <a:cubicBezTo>
                      <a:pt x="495" y="529"/>
                      <a:pt x="594" y="444"/>
                      <a:pt x="594" y="266"/>
                    </a:cubicBezTo>
                    <a:cubicBezTo>
                      <a:pt x="594" y="188"/>
                      <a:pt x="563" y="123"/>
                      <a:pt x="505" y="76"/>
                    </a:cubicBezTo>
                    <a:cubicBezTo>
                      <a:pt x="447" y="24"/>
                      <a:pt x="379" y="1"/>
                      <a:pt x="301" y="1"/>
                    </a:cubicBezTo>
                    <a:close/>
                    <a:moveTo>
                      <a:pt x="59" y="804"/>
                    </a:moveTo>
                    <a:cubicBezTo>
                      <a:pt x="32" y="804"/>
                      <a:pt x="15" y="818"/>
                      <a:pt x="15" y="842"/>
                    </a:cubicBezTo>
                    <a:cubicBezTo>
                      <a:pt x="15" y="951"/>
                      <a:pt x="25" y="1118"/>
                      <a:pt x="38" y="1343"/>
                    </a:cubicBezTo>
                    <a:cubicBezTo>
                      <a:pt x="56" y="1564"/>
                      <a:pt x="65" y="1731"/>
                      <a:pt x="65" y="1840"/>
                    </a:cubicBezTo>
                    <a:cubicBezTo>
                      <a:pt x="65" y="1939"/>
                      <a:pt x="62" y="2089"/>
                      <a:pt x="56" y="2287"/>
                    </a:cubicBezTo>
                    <a:cubicBezTo>
                      <a:pt x="52" y="2484"/>
                      <a:pt x="49" y="2631"/>
                      <a:pt x="49" y="2729"/>
                    </a:cubicBezTo>
                    <a:cubicBezTo>
                      <a:pt x="49" y="2787"/>
                      <a:pt x="65" y="2818"/>
                      <a:pt x="93" y="2818"/>
                    </a:cubicBezTo>
                    <a:lnTo>
                      <a:pt x="512" y="2818"/>
                    </a:lnTo>
                    <a:cubicBezTo>
                      <a:pt x="536" y="2818"/>
                      <a:pt x="549" y="2801"/>
                      <a:pt x="549" y="2774"/>
                    </a:cubicBezTo>
                    <a:cubicBezTo>
                      <a:pt x="549" y="2668"/>
                      <a:pt x="546" y="2515"/>
                      <a:pt x="543" y="2307"/>
                    </a:cubicBezTo>
                    <a:cubicBezTo>
                      <a:pt x="540" y="2099"/>
                      <a:pt x="536" y="1946"/>
                      <a:pt x="536" y="1840"/>
                    </a:cubicBezTo>
                    <a:cubicBezTo>
                      <a:pt x="536" y="1731"/>
                      <a:pt x="543" y="1564"/>
                      <a:pt x="556" y="1343"/>
                    </a:cubicBezTo>
                    <a:cubicBezTo>
                      <a:pt x="570" y="1121"/>
                      <a:pt x="576" y="955"/>
                      <a:pt x="576" y="845"/>
                    </a:cubicBezTo>
                    <a:cubicBezTo>
                      <a:pt x="576" y="818"/>
                      <a:pt x="567" y="804"/>
                      <a:pt x="540" y="804"/>
                    </a:cubicBezTo>
                    <a:cubicBezTo>
                      <a:pt x="515" y="804"/>
                      <a:pt x="474" y="807"/>
                      <a:pt x="420" y="815"/>
                    </a:cubicBezTo>
                    <a:cubicBezTo>
                      <a:pt x="365" y="821"/>
                      <a:pt x="328" y="825"/>
                      <a:pt x="301" y="825"/>
                    </a:cubicBezTo>
                    <a:cubicBezTo>
                      <a:pt x="274" y="825"/>
                      <a:pt x="233" y="821"/>
                      <a:pt x="178" y="815"/>
                    </a:cubicBezTo>
                    <a:cubicBezTo>
                      <a:pt x="127" y="807"/>
                      <a:pt x="86" y="804"/>
                      <a:pt x="59" y="804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45"/>
              <p:cNvSpPr/>
              <p:nvPr/>
            </p:nvSpPr>
            <p:spPr>
              <a:xfrm>
                <a:off x="1065978" y="2195078"/>
                <a:ext cx="27187" cy="28435"/>
              </a:xfrm>
              <a:custGeom>
                <a:rect b="b" l="l" r="r" t="t"/>
                <a:pathLst>
                  <a:path extrusionOk="0" h="2164" w="2069">
                    <a:moveTo>
                      <a:pt x="1036" y="443"/>
                    </a:moveTo>
                    <a:cubicBezTo>
                      <a:pt x="1207" y="443"/>
                      <a:pt x="1346" y="508"/>
                      <a:pt x="1458" y="638"/>
                    </a:cubicBezTo>
                    <a:cubicBezTo>
                      <a:pt x="1564" y="757"/>
                      <a:pt x="1619" y="907"/>
                      <a:pt x="1619" y="1080"/>
                    </a:cubicBezTo>
                    <a:cubicBezTo>
                      <a:pt x="1619" y="1251"/>
                      <a:pt x="1564" y="1401"/>
                      <a:pt x="1458" y="1523"/>
                    </a:cubicBezTo>
                    <a:cubicBezTo>
                      <a:pt x="1346" y="1656"/>
                      <a:pt x="1203" y="1725"/>
                      <a:pt x="1036" y="1725"/>
                    </a:cubicBezTo>
                    <a:cubicBezTo>
                      <a:pt x="866" y="1725"/>
                      <a:pt x="726" y="1656"/>
                      <a:pt x="614" y="1523"/>
                    </a:cubicBezTo>
                    <a:cubicBezTo>
                      <a:pt x="504" y="1401"/>
                      <a:pt x="450" y="1251"/>
                      <a:pt x="450" y="1080"/>
                    </a:cubicBezTo>
                    <a:cubicBezTo>
                      <a:pt x="450" y="907"/>
                      <a:pt x="504" y="757"/>
                      <a:pt x="610" y="634"/>
                    </a:cubicBezTo>
                    <a:cubicBezTo>
                      <a:pt x="723" y="505"/>
                      <a:pt x="866" y="443"/>
                      <a:pt x="1036" y="443"/>
                    </a:cubicBezTo>
                    <a:close/>
                    <a:moveTo>
                      <a:pt x="1036" y="0"/>
                    </a:moveTo>
                    <a:cubicBezTo>
                      <a:pt x="740" y="0"/>
                      <a:pt x="495" y="107"/>
                      <a:pt x="293" y="321"/>
                    </a:cubicBezTo>
                    <a:cubicBezTo>
                      <a:pt x="96" y="528"/>
                      <a:pt x="1" y="784"/>
                      <a:pt x="1" y="1080"/>
                    </a:cubicBezTo>
                    <a:cubicBezTo>
                      <a:pt x="1" y="1377"/>
                      <a:pt x="96" y="1632"/>
                      <a:pt x="293" y="1840"/>
                    </a:cubicBezTo>
                    <a:cubicBezTo>
                      <a:pt x="491" y="2058"/>
                      <a:pt x="740" y="2164"/>
                      <a:pt x="1036" y="2164"/>
                    </a:cubicBezTo>
                    <a:cubicBezTo>
                      <a:pt x="1329" y="2164"/>
                      <a:pt x="1578" y="2055"/>
                      <a:pt x="1775" y="1837"/>
                    </a:cubicBezTo>
                    <a:cubicBezTo>
                      <a:pt x="1969" y="1629"/>
                      <a:pt x="2068" y="1374"/>
                      <a:pt x="2068" y="1077"/>
                    </a:cubicBezTo>
                    <a:cubicBezTo>
                      <a:pt x="2068" y="781"/>
                      <a:pt x="1969" y="528"/>
                      <a:pt x="1775" y="321"/>
                    </a:cubicBezTo>
                    <a:cubicBezTo>
                      <a:pt x="1575" y="107"/>
                      <a:pt x="1329" y="0"/>
                      <a:pt x="103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45"/>
              <p:cNvSpPr/>
              <p:nvPr/>
            </p:nvSpPr>
            <p:spPr>
              <a:xfrm>
                <a:off x="1109708" y="2194855"/>
                <a:ext cx="26517" cy="35333"/>
              </a:xfrm>
              <a:custGeom>
                <a:rect b="b" l="l" r="r" t="t"/>
                <a:pathLst>
                  <a:path extrusionOk="0" h="2689" w="2018">
                    <a:moveTo>
                      <a:pt x="999" y="437"/>
                    </a:moveTo>
                    <a:cubicBezTo>
                      <a:pt x="1152" y="437"/>
                      <a:pt x="1278" y="495"/>
                      <a:pt x="1374" y="617"/>
                    </a:cubicBezTo>
                    <a:cubicBezTo>
                      <a:pt x="1459" y="726"/>
                      <a:pt x="1503" y="863"/>
                      <a:pt x="1503" y="1023"/>
                    </a:cubicBezTo>
                    <a:cubicBezTo>
                      <a:pt x="1503" y="1179"/>
                      <a:pt x="1459" y="1312"/>
                      <a:pt x="1370" y="1424"/>
                    </a:cubicBezTo>
                    <a:cubicBezTo>
                      <a:pt x="1272" y="1547"/>
                      <a:pt x="1149" y="1608"/>
                      <a:pt x="999" y="1608"/>
                    </a:cubicBezTo>
                    <a:cubicBezTo>
                      <a:pt x="846" y="1608"/>
                      <a:pt x="723" y="1547"/>
                      <a:pt x="627" y="1424"/>
                    </a:cubicBezTo>
                    <a:cubicBezTo>
                      <a:pt x="539" y="1312"/>
                      <a:pt x="495" y="1179"/>
                      <a:pt x="495" y="1023"/>
                    </a:cubicBezTo>
                    <a:cubicBezTo>
                      <a:pt x="495" y="866"/>
                      <a:pt x="536" y="729"/>
                      <a:pt x="624" y="617"/>
                    </a:cubicBezTo>
                    <a:cubicBezTo>
                      <a:pt x="720" y="498"/>
                      <a:pt x="846" y="437"/>
                      <a:pt x="999" y="437"/>
                    </a:cubicBezTo>
                    <a:close/>
                    <a:moveTo>
                      <a:pt x="229" y="2454"/>
                    </a:moveTo>
                    <a:cubicBezTo>
                      <a:pt x="229" y="2454"/>
                      <a:pt x="229" y="2454"/>
                      <a:pt x="229" y="2454"/>
                    </a:cubicBezTo>
                    <a:lnTo>
                      <a:pt x="229" y="2454"/>
                    </a:lnTo>
                    <a:cubicBezTo>
                      <a:pt x="229" y="2454"/>
                      <a:pt x="229" y="2454"/>
                      <a:pt x="229" y="2454"/>
                    </a:cubicBezTo>
                    <a:close/>
                    <a:moveTo>
                      <a:pt x="1527" y="1"/>
                    </a:moveTo>
                    <a:cubicBezTo>
                      <a:pt x="1510" y="1"/>
                      <a:pt x="1503" y="42"/>
                      <a:pt x="1503" y="127"/>
                    </a:cubicBezTo>
                    <a:cubicBezTo>
                      <a:pt x="1503" y="147"/>
                      <a:pt x="1503" y="178"/>
                      <a:pt x="1506" y="218"/>
                    </a:cubicBezTo>
                    <a:cubicBezTo>
                      <a:pt x="1510" y="259"/>
                      <a:pt x="1510" y="290"/>
                      <a:pt x="1510" y="308"/>
                    </a:cubicBezTo>
                    <a:cubicBezTo>
                      <a:pt x="1510" y="335"/>
                      <a:pt x="1503" y="344"/>
                      <a:pt x="1492" y="344"/>
                    </a:cubicBezTo>
                    <a:cubicBezTo>
                      <a:pt x="1483" y="344"/>
                      <a:pt x="1465" y="331"/>
                      <a:pt x="1445" y="300"/>
                    </a:cubicBezTo>
                    <a:cubicBezTo>
                      <a:pt x="1305" y="119"/>
                      <a:pt x="1118" y="31"/>
                      <a:pt x="883" y="31"/>
                    </a:cubicBezTo>
                    <a:cubicBezTo>
                      <a:pt x="618" y="31"/>
                      <a:pt x="403" y="130"/>
                      <a:pt x="236" y="335"/>
                    </a:cubicBezTo>
                    <a:cubicBezTo>
                      <a:pt x="79" y="522"/>
                      <a:pt x="0" y="753"/>
                      <a:pt x="0" y="1023"/>
                    </a:cubicBezTo>
                    <a:cubicBezTo>
                      <a:pt x="0" y="1289"/>
                      <a:pt x="82" y="1514"/>
                      <a:pt x="242" y="1693"/>
                    </a:cubicBezTo>
                    <a:cubicBezTo>
                      <a:pt x="413" y="1885"/>
                      <a:pt x="631" y="1980"/>
                      <a:pt x="893" y="1980"/>
                    </a:cubicBezTo>
                    <a:cubicBezTo>
                      <a:pt x="1135" y="1980"/>
                      <a:pt x="1336" y="1885"/>
                      <a:pt x="1497" y="1690"/>
                    </a:cubicBezTo>
                    <a:cubicBezTo>
                      <a:pt x="1500" y="1796"/>
                      <a:pt x="1503" y="1861"/>
                      <a:pt x="1503" y="1891"/>
                    </a:cubicBezTo>
                    <a:cubicBezTo>
                      <a:pt x="1503" y="2028"/>
                      <a:pt x="1452" y="2130"/>
                      <a:pt x="1343" y="2201"/>
                    </a:cubicBezTo>
                    <a:cubicBezTo>
                      <a:pt x="1251" y="2262"/>
                      <a:pt x="1135" y="2297"/>
                      <a:pt x="992" y="2297"/>
                    </a:cubicBezTo>
                    <a:cubicBezTo>
                      <a:pt x="777" y="2297"/>
                      <a:pt x="563" y="2235"/>
                      <a:pt x="352" y="2113"/>
                    </a:cubicBezTo>
                    <a:cubicBezTo>
                      <a:pt x="338" y="2106"/>
                      <a:pt x="331" y="2102"/>
                      <a:pt x="324" y="2102"/>
                    </a:cubicBezTo>
                    <a:cubicBezTo>
                      <a:pt x="307" y="2102"/>
                      <a:pt x="297" y="2113"/>
                      <a:pt x="294" y="2137"/>
                    </a:cubicBezTo>
                    <a:cubicBezTo>
                      <a:pt x="253" y="2349"/>
                      <a:pt x="232" y="2455"/>
                      <a:pt x="230" y="2455"/>
                    </a:cubicBezTo>
                    <a:cubicBezTo>
                      <a:pt x="229" y="2455"/>
                      <a:pt x="229" y="2455"/>
                      <a:pt x="229" y="2454"/>
                    </a:cubicBezTo>
                    <a:lnTo>
                      <a:pt x="229" y="2454"/>
                    </a:lnTo>
                    <a:cubicBezTo>
                      <a:pt x="230" y="2467"/>
                      <a:pt x="246" y="2484"/>
                      <a:pt x="277" y="2504"/>
                    </a:cubicBezTo>
                    <a:cubicBezTo>
                      <a:pt x="475" y="2627"/>
                      <a:pt x="736" y="2688"/>
                      <a:pt x="1060" y="2688"/>
                    </a:cubicBezTo>
                    <a:cubicBezTo>
                      <a:pt x="1394" y="2688"/>
                      <a:pt x="1640" y="2603"/>
                      <a:pt x="1789" y="2433"/>
                    </a:cubicBezTo>
                    <a:cubicBezTo>
                      <a:pt x="1936" y="2270"/>
                      <a:pt x="2008" y="2020"/>
                      <a:pt x="2008" y="1684"/>
                    </a:cubicBezTo>
                    <a:cubicBezTo>
                      <a:pt x="2008" y="1514"/>
                      <a:pt x="2011" y="1254"/>
                      <a:pt x="2011" y="913"/>
                    </a:cubicBezTo>
                    <a:cubicBezTo>
                      <a:pt x="2014" y="569"/>
                      <a:pt x="2017" y="314"/>
                      <a:pt x="2017" y="144"/>
                    </a:cubicBezTo>
                    <a:cubicBezTo>
                      <a:pt x="2017" y="113"/>
                      <a:pt x="2008" y="93"/>
                      <a:pt x="1987" y="86"/>
                    </a:cubicBezTo>
                    <a:cubicBezTo>
                      <a:pt x="1973" y="83"/>
                      <a:pt x="1898" y="66"/>
                      <a:pt x="1758" y="38"/>
                    </a:cubicBezTo>
                    <a:cubicBezTo>
                      <a:pt x="1619" y="14"/>
                      <a:pt x="1541" y="1"/>
                      <a:pt x="152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45"/>
              <p:cNvSpPr/>
              <p:nvPr/>
            </p:nvSpPr>
            <p:spPr>
              <a:xfrm>
                <a:off x="1139575" y="2195078"/>
                <a:ext cx="27226" cy="28435"/>
              </a:xfrm>
              <a:custGeom>
                <a:rect b="b" l="l" r="r" t="t"/>
                <a:pathLst>
                  <a:path extrusionOk="0" h="2164" w="2072">
                    <a:moveTo>
                      <a:pt x="1039" y="443"/>
                    </a:moveTo>
                    <a:cubicBezTo>
                      <a:pt x="1210" y="443"/>
                      <a:pt x="1349" y="508"/>
                      <a:pt x="1461" y="638"/>
                    </a:cubicBezTo>
                    <a:cubicBezTo>
                      <a:pt x="1567" y="757"/>
                      <a:pt x="1622" y="907"/>
                      <a:pt x="1622" y="1080"/>
                    </a:cubicBezTo>
                    <a:cubicBezTo>
                      <a:pt x="1622" y="1251"/>
                      <a:pt x="1567" y="1401"/>
                      <a:pt x="1461" y="1523"/>
                    </a:cubicBezTo>
                    <a:cubicBezTo>
                      <a:pt x="1349" y="1656"/>
                      <a:pt x="1206" y="1725"/>
                      <a:pt x="1039" y="1725"/>
                    </a:cubicBezTo>
                    <a:cubicBezTo>
                      <a:pt x="869" y="1725"/>
                      <a:pt x="729" y="1656"/>
                      <a:pt x="613" y="1523"/>
                    </a:cubicBezTo>
                    <a:cubicBezTo>
                      <a:pt x="507" y="1401"/>
                      <a:pt x="453" y="1251"/>
                      <a:pt x="453" y="1080"/>
                    </a:cubicBezTo>
                    <a:cubicBezTo>
                      <a:pt x="453" y="907"/>
                      <a:pt x="504" y="757"/>
                      <a:pt x="613" y="634"/>
                    </a:cubicBezTo>
                    <a:cubicBezTo>
                      <a:pt x="725" y="505"/>
                      <a:pt x="865" y="443"/>
                      <a:pt x="1039" y="443"/>
                    </a:cubicBezTo>
                    <a:close/>
                    <a:moveTo>
                      <a:pt x="1039" y="0"/>
                    </a:moveTo>
                    <a:cubicBezTo>
                      <a:pt x="743" y="0"/>
                      <a:pt x="494" y="107"/>
                      <a:pt x="293" y="321"/>
                    </a:cubicBezTo>
                    <a:cubicBezTo>
                      <a:pt x="98" y="528"/>
                      <a:pt x="0" y="784"/>
                      <a:pt x="0" y="1080"/>
                    </a:cubicBezTo>
                    <a:cubicBezTo>
                      <a:pt x="0" y="1377"/>
                      <a:pt x="98" y="1632"/>
                      <a:pt x="293" y="1840"/>
                    </a:cubicBezTo>
                    <a:cubicBezTo>
                      <a:pt x="494" y="2058"/>
                      <a:pt x="743" y="2164"/>
                      <a:pt x="1039" y="2164"/>
                    </a:cubicBezTo>
                    <a:cubicBezTo>
                      <a:pt x="1332" y="2164"/>
                      <a:pt x="1577" y="2055"/>
                      <a:pt x="1779" y="1837"/>
                    </a:cubicBezTo>
                    <a:cubicBezTo>
                      <a:pt x="1972" y="1629"/>
                      <a:pt x="2071" y="1374"/>
                      <a:pt x="2071" y="1077"/>
                    </a:cubicBezTo>
                    <a:cubicBezTo>
                      <a:pt x="2071" y="781"/>
                      <a:pt x="1972" y="528"/>
                      <a:pt x="1774" y="321"/>
                    </a:cubicBezTo>
                    <a:cubicBezTo>
                      <a:pt x="1577" y="107"/>
                      <a:pt x="1332" y="0"/>
                      <a:pt x="103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45"/>
              <p:cNvSpPr/>
              <p:nvPr/>
            </p:nvSpPr>
            <p:spPr>
              <a:xfrm>
                <a:off x="1169600" y="2195617"/>
                <a:ext cx="17200" cy="27318"/>
              </a:xfrm>
              <a:custGeom>
                <a:rect b="b" l="l" r="r" t="t"/>
                <a:pathLst>
                  <a:path extrusionOk="0" h="2079" w="1309">
                    <a:moveTo>
                      <a:pt x="464" y="0"/>
                    </a:moveTo>
                    <a:cubicBezTo>
                      <a:pt x="475" y="0"/>
                      <a:pt x="403" y="14"/>
                      <a:pt x="250" y="41"/>
                    </a:cubicBezTo>
                    <a:cubicBezTo>
                      <a:pt x="154" y="55"/>
                      <a:pt x="79" y="61"/>
                      <a:pt x="28" y="69"/>
                    </a:cubicBezTo>
                    <a:cubicBezTo>
                      <a:pt x="8" y="75"/>
                      <a:pt x="0" y="86"/>
                      <a:pt x="0" y="102"/>
                    </a:cubicBezTo>
                    <a:cubicBezTo>
                      <a:pt x="0" y="110"/>
                      <a:pt x="0" y="120"/>
                      <a:pt x="5" y="130"/>
                    </a:cubicBezTo>
                    <a:cubicBezTo>
                      <a:pt x="69" y="344"/>
                      <a:pt x="103" y="627"/>
                      <a:pt x="103" y="978"/>
                    </a:cubicBezTo>
                    <a:cubicBezTo>
                      <a:pt x="103" y="1094"/>
                      <a:pt x="99" y="1267"/>
                      <a:pt x="96" y="1500"/>
                    </a:cubicBezTo>
                    <a:cubicBezTo>
                      <a:pt x="93" y="1731"/>
                      <a:pt x="93" y="1905"/>
                      <a:pt x="93" y="2020"/>
                    </a:cubicBezTo>
                    <a:cubicBezTo>
                      <a:pt x="93" y="2058"/>
                      <a:pt x="107" y="2075"/>
                      <a:pt x="140" y="2075"/>
                    </a:cubicBezTo>
                    <a:cubicBezTo>
                      <a:pt x="184" y="2075"/>
                      <a:pt x="253" y="2075"/>
                      <a:pt x="341" y="2079"/>
                    </a:cubicBezTo>
                    <a:lnTo>
                      <a:pt x="543" y="2079"/>
                    </a:lnTo>
                    <a:cubicBezTo>
                      <a:pt x="573" y="2079"/>
                      <a:pt x="590" y="2061"/>
                      <a:pt x="590" y="2020"/>
                    </a:cubicBezTo>
                    <a:cubicBezTo>
                      <a:pt x="590" y="1942"/>
                      <a:pt x="587" y="1819"/>
                      <a:pt x="580" y="1660"/>
                    </a:cubicBezTo>
                    <a:cubicBezTo>
                      <a:pt x="577" y="1496"/>
                      <a:pt x="573" y="1377"/>
                      <a:pt x="573" y="1295"/>
                    </a:cubicBezTo>
                    <a:lnTo>
                      <a:pt x="573" y="1060"/>
                    </a:lnTo>
                    <a:cubicBezTo>
                      <a:pt x="573" y="866"/>
                      <a:pt x="587" y="740"/>
                      <a:pt x="618" y="679"/>
                    </a:cubicBezTo>
                    <a:cubicBezTo>
                      <a:pt x="665" y="577"/>
                      <a:pt x="781" y="528"/>
                      <a:pt x="961" y="528"/>
                    </a:cubicBezTo>
                    <a:cubicBezTo>
                      <a:pt x="992" y="528"/>
                      <a:pt x="1036" y="528"/>
                      <a:pt x="1098" y="536"/>
                    </a:cubicBezTo>
                    <a:cubicBezTo>
                      <a:pt x="1159" y="542"/>
                      <a:pt x="1203" y="546"/>
                      <a:pt x="1234" y="546"/>
                    </a:cubicBezTo>
                    <a:cubicBezTo>
                      <a:pt x="1258" y="546"/>
                      <a:pt x="1272" y="528"/>
                      <a:pt x="1275" y="498"/>
                    </a:cubicBezTo>
                    <a:cubicBezTo>
                      <a:pt x="1299" y="368"/>
                      <a:pt x="1309" y="225"/>
                      <a:pt x="1309" y="69"/>
                    </a:cubicBezTo>
                    <a:cubicBezTo>
                      <a:pt x="1309" y="41"/>
                      <a:pt x="1255" y="25"/>
                      <a:pt x="1142" y="25"/>
                    </a:cubicBezTo>
                    <a:cubicBezTo>
                      <a:pt x="1054" y="25"/>
                      <a:pt x="986" y="35"/>
                      <a:pt x="928" y="52"/>
                    </a:cubicBezTo>
                    <a:cubicBezTo>
                      <a:pt x="863" y="69"/>
                      <a:pt x="794" y="99"/>
                      <a:pt x="733" y="137"/>
                    </a:cubicBezTo>
                    <a:cubicBezTo>
                      <a:pt x="672" y="174"/>
                      <a:pt x="614" y="209"/>
                      <a:pt x="556" y="245"/>
                    </a:cubicBezTo>
                    <a:cubicBezTo>
                      <a:pt x="552" y="250"/>
                      <a:pt x="549" y="253"/>
                      <a:pt x="546" y="253"/>
                    </a:cubicBezTo>
                    <a:cubicBezTo>
                      <a:pt x="529" y="253"/>
                      <a:pt x="516" y="209"/>
                      <a:pt x="508" y="127"/>
                    </a:cubicBezTo>
                    <a:cubicBezTo>
                      <a:pt x="502" y="41"/>
                      <a:pt x="485" y="0"/>
                      <a:pt x="46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45"/>
              <p:cNvSpPr/>
              <p:nvPr/>
            </p:nvSpPr>
            <p:spPr>
              <a:xfrm>
                <a:off x="1188088" y="2194763"/>
                <a:ext cx="25570" cy="28855"/>
              </a:xfrm>
              <a:custGeom>
                <a:rect b="b" l="l" r="r" t="t"/>
                <a:pathLst>
                  <a:path extrusionOk="0" h="2196" w="1946">
                    <a:moveTo>
                      <a:pt x="982" y="413"/>
                    </a:moveTo>
                    <a:cubicBezTo>
                      <a:pt x="1098" y="413"/>
                      <a:pt x="1203" y="458"/>
                      <a:pt x="1296" y="549"/>
                    </a:cubicBezTo>
                    <a:cubicBezTo>
                      <a:pt x="1391" y="642"/>
                      <a:pt x="1439" y="744"/>
                      <a:pt x="1439" y="862"/>
                    </a:cubicBezTo>
                    <a:cubicBezTo>
                      <a:pt x="1439" y="879"/>
                      <a:pt x="1394" y="893"/>
                      <a:pt x="1312" y="907"/>
                    </a:cubicBezTo>
                    <a:cubicBezTo>
                      <a:pt x="1019" y="948"/>
                      <a:pt x="767" y="969"/>
                      <a:pt x="556" y="969"/>
                    </a:cubicBezTo>
                    <a:cubicBezTo>
                      <a:pt x="505" y="969"/>
                      <a:pt x="481" y="955"/>
                      <a:pt x="481" y="924"/>
                    </a:cubicBezTo>
                    <a:cubicBezTo>
                      <a:pt x="481" y="794"/>
                      <a:pt x="532" y="675"/>
                      <a:pt x="631" y="570"/>
                    </a:cubicBezTo>
                    <a:cubicBezTo>
                      <a:pt x="733" y="464"/>
                      <a:pt x="853" y="413"/>
                      <a:pt x="982" y="413"/>
                    </a:cubicBezTo>
                    <a:close/>
                    <a:moveTo>
                      <a:pt x="1013" y="1"/>
                    </a:moveTo>
                    <a:cubicBezTo>
                      <a:pt x="723" y="1"/>
                      <a:pt x="481" y="117"/>
                      <a:pt x="283" y="342"/>
                    </a:cubicBezTo>
                    <a:cubicBezTo>
                      <a:pt x="96" y="560"/>
                      <a:pt x="1" y="815"/>
                      <a:pt x="1" y="1108"/>
                    </a:cubicBezTo>
                    <a:cubicBezTo>
                      <a:pt x="1" y="1439"/>
                      <a:pt x="100" y="1700"/>
                      <a:pt x="297" y="1898"/>
                    </a:cubicBezTo>
                    <a:cubicBezTo>
                      <a:pt x="491" y="2096"/>
                      <a:pt x="757" y="2195"/>
                      <a:pt x="1087" y="2195"/>
                    </a:cubicBezTo>
                    <a:cubicBezTo>
                      <a:pt x="1414" y="2195"/>
                      <a:pt x="1684" y="2082"/>
                      <a:pt x="1892" y="1861"/>
                    </a:cubicBezTo>
                    <a:cubicBezTo>
                      <a:pt x="1915" y="1837"/>
                      <a:pt x="1925" y="1820"/>
                      <a:pt x="1925" y="1810"/>
                    </a:cubicBezTo>
                    <a:cubicBezTo>
                      <a:pt x="1925" y="1803"/>
                      <a:pt x="1902" y="1752"/>
                      <a:pt x="1851" y="1656"/>
                    </a:cubicBezTo>
                    <a:cubicBezTo>
                      <a:pt x="1803" y="1561"/>
                      <a:pt x="1776" y="1510"/>
                      <a:pt x="1772" y="1507"/>
                    </a:cubicBezTo>
                    <a:cubicBezTo>
                      <a:pt x="1769" y="1507"/>
                      <a:pt x="1758" y="1503"/>
                      <a:pt x="1749" y="1503"/>
                    </a:cubicBezTo>
                    <a:cubicBezTo>
                      <a:pt x="1725" y="1524"/>
                      <a:pt x="1704" y="1541"/>
                      <a:pt x="1680" y="1557"/>
                    </a:cubicBezTo>
                    <a:cubicBezTo>
                      <a:pt x="1493" y="1704"/>
                      <a:pt x="1285" y="1776"/>
                      <a:pt x="1060" y="1776"/>
                    </a:cubicBezTo>
                    <a:cubicBezTo>
                      <a:pt x="931" y="1776"/>
                      <a:pt x="808" y="1735"/>
                      <a:pt x="692" y="1650"/>
                    </a:cubicBezTo>
                    <a:cubicBezTo>
                      <a:pt x="573" y="1565"/>
                      <a:pt x="505" y="1455"/>
                      <a:pt x="488" y="1329"/>
                    </a:cubicBezTo>
                    <a:cubicBezTo>
                      <a:pt x="1305" y="1268"/>
                      <a:pt x="1749" y="1227"/>
                      <a:pt x="1810" y="1203"/>
                    </a:cubicBezTo>
                    <a:cubicBezTo>
                      <a:pt x="1898" y="1169"/>
                      <a:pt x="1946" y="1098"/>
                      <a:pt x="1946" y="992"/>
                    </a:cubicBezTo>
                    <a:cubicBezTo>
                      <a:pt x="1946" y="719"/>
                      <a:pt x="1857" y="488"/>
                      <a:pt x="1684" y="297"/>
                    </a:cubicBezTo>
                    <a:cubicBezTo>
                      <a:pt x="1503" y="100"/>
                      <a:pt x="1278" y="1"/>
                      <a:pt x="101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45"/>
              <p:cNvSpPr/>
              <p:nvPr/>
            </p:nvSpPr>
            <p:spPr>
              <a:xfrm>
                <a:off x="1215984" y="2195170"/>
                <a:ext cx="14743" cy="28080"/>
              </a:xfrm>
              <a:custGeom>
                <a:rect b="b" l="l" r="r" t="t"/>
                <a:pathLst>
                  <a:path extrusionOk="0" h="2137" w="1122">
                    <a:moveTo>
                      <a:pt x="791" y="1"/>
                    </a:moveTo>
                    <a:cubicBezTo>
                      <a:pt x="569" y="1"/>
                      <a:pt x="385" y="55"/>
                      <a:pt x="242" y="161"/>
                    </a:cubicBezTo>
                    <a:cubicBezTo>
                      <a:pt x="79" y="279"/>
                      <a:pt x="0" y="447"/>
                      <a:pt x="0" y="661"/>
                    </a:cubicBezTo>
                    <a:cubicBezTo>
                      <a:pt x="0" y="825"/>
                      <a:pt x="58" y="958"/>
                      <a:pt x="178" y="1060"/>
                    </a:cubicBezTo>
                    <a:cubicBezTo>
                      <a:pt x="204" y="1084"/>
                      <a:pt x="317" y="1149"/>
                      <a:pt x="508" y="1254"/>
                    </a:cubicBezTo>
                    <a:cubicBezTo>
                      <a:pt x="627" y="1319"/>
                      <a:pt x="685" y="1391"/>
                      <a:pt x="685" y="1469"/>
                    </a:cubicBezTo>
                    <a:cubicBezTo>
                      <a:pt x="685" y="1633"/>
                      <a:pt x="549" y="1718"/>
                      <a:pt x="283" y="1718"/>
                    </a:cubicBezTo>
                    <a:cubicBezTo>
                      <a:pt x="283" y="1718"/>
                      <a:pt x="263" y="1714"/>
                      <a:pt x="218" y="1710"/>
                    </a:cubicBezTo>
                    <a:cubicBezTo>
                      <a:pt x="201" y="1707"/>
                      <a:pt x="186" y="1705"/>
                      <a:pt x="172" y="1705"/>
                    </a:cubicBezTo>
                    <a:cubicBezTo>
                      <a:pt x="159" y="1705"/>
                      <a:pt x="147" y="1707"/>
                      <a:pt x="137" y="1710"/>
                    </a:cubicBezTo>
                    <a:cubicBezTo>
                      <a:pt x="113" y="1714"/>
                      <a:pt x="99" y="1727"/>
                      <a:pt x="99" y="1745"/>
                    </a:cubicBezTo>
                    <a:cubicBezTo>
                      <a:pt x="99" y="1776"/>
                      <a:pt x="102" y="1823"/>
                      <a:pt x="113" y="1884"/>
                    </a:cubicBezTo>
                    <a:cubicBezTo>
                      <a:pt x="119" y="1946"/>
                      <a:pt x="123" y="1993"/>
                      <a:pt x="123" y="2024"/>
                    </a:cubicBezTo>
                    <a:cubicBezTo>
                      <a:pt x="123" y="2086"/>
                      <a:pt x="137" y="2119"/>
                      <a:pt x="160" y="2130"/>
                    </a:cubicBezTo>
                    <a:cubicBezTo>
                      <a:pt x="170" y="2133"/>
                      <a:pt x="218" y="2136"/>
                      <a:pt x="303" y="2136"/>
                    </a:cubicBezTo>
                    <a:cubicBezTo>
                      <a:pt x="525" y="2136"/>
                      <a:pt x="712" y="2078"/>
                      <a:pt x="865" y="1963"/>
                    </a:cubicBezTo>
                    <a:cubicBezTo>
                      <a:pt x="1036" y="1833"/>
                      <a:pt x="1121" y="1663"/>
                      <a:pt x="1121" y="1452"/>
                    </a:cubicBezTo>
                    <a:cubicBezTo>
                      <a:pt x="1121" y="1278"/>
                      <a:pt x="1063" y="1135"/>
                      <a:pt x="944" y="1023"/>
                    </a:cubicBezTo>
                    <a:cubicBezTo>
                      <a:pt x="899" y="982"/>
                      <a:pt x="791" y="913"/>
                      <a:pt x="620" y="818"/>
                    </a:cubicBezTo>
                    <a:cubicBezTo>
                      <a:pt x="505" y="750"/>
                      <a:pt x="446" y="688"/>
                      <a:pt x="446" y="624"/>
                    </a:cubicBezTo>
                    <a:cubicBezTo>
                      <a:pt x="446" y="532"/>
                      <a:pt x="505" y="474"/>
                      <a:pt x="613" y="443"/>
                    </a:cubicBezTo>
                    <a:cubicBezTo>
                      <a:pt x="706" y="433"/>
                      <a:pt x="797" y="419"/>
                      <a:pt x="886" y="406"/>
                    </a:cubicBezTo>
                    <a:cubicBezTo>
                      <a:pt x="913" y="402"/>
                      <a:pt x="926" y="392"/>
                      <a:pt x="926" y="378"/>
                    </a:cubicBezTo>
                    <a:cubicBezTo>
                      <a:pt x="926" y="358"/>
                      <a:pt x="917" y="300"/>
                      <a:pt x="890" y="202"/>
                    </a:cubicBezTo>
                    <a:cubicBezTo>
                      <a:pt x="862" y="106"/>
                      <a:pt x="845" y="48"/>
                      <a:pt x="835" y="28"/>
                    </a:cubicBezTo>
                    <a:cubicBezTo>
                      <a:pt x="824" y="10"/>
                      <a:pt x="811" y="1"/>
                      <a:pt x="79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45"/>
              <p:cNvSpPr/>
              <p:nvPr/>
            </p:nvSpPr>
            <p:spPr>
              <a:xfrm>
                <a:off x="1248203" y="2182990"/>
                <a:ext cx="25400" cy="39946"/>
              </a:xfrm>
              <a:custGeom>
                <a:rect b="b" l="l" r="r" t="t"/>
                <a:pathLst>
                  <a:path extrusionOk="0" h="3040" w="1933">
                    <a:moveTo>
                      <a:pt x="532" y="0"/>
                    </a:moveTo>
                    <a:cubicBezTo>
                      <a:pt x="505" y="0"/>
                      <a:pt x="461" y="5"/>
                      <a:pt x="403" y="14"/>
                    </a:cubicBezTo>
                    <a:cubicBezTo>
                      <a:pt x="342" y="25"/>
                      <a:pt x="298" y="32"/>
                      <a:pt x="267" y="32"/>
                    </a:cubicBezTo>
                    <a:cubicBezTo>
                      <a:pt x="130" y="32"/>
                      <a:pt x="52" y="35"/>
                      <a:pt x="25" y="45"/>
                    </a:cubicBezTo>
                    <a:cubicBezTo>
                      <a:pt x="7" y="49"/>
                      <a:pt x="1" y="66"/>
                      <a:pt x="1" y="90"/>
                    </a:cubicBezTo>
                    <a:cubicBezTo>
                      <a:pt x="1" y="96"/>
                      <a:pt x="1" y="107"/>
                      <a:pt x="4" y="123"/>
                    </a:cubicBezTo>
                    <a:cubicBezTo>
                      <a:pt x="25" y="454"/>
                      <a:pt x="39" y="706"/>
                      <a:pt x="42" y="876"/>
                    </a:cubicBezTo>
                    <a:cubicBezTo>
                      <a:pt x="59" y="1421"/>
                      <a:pt x="69" y="1779"/>
                      <a:pt x="69" y="1946"/>
                    </a:cubicBezTo>
                    <a:lnTo>
                      <a:pt x="69" y="2978"/>
                    </a:lnTo>
                    <a:cubicBezTo>
                      <a:pt x="69" y="3016"/>
                      <a:pt x="86" y="3036"/>
                      <a:pt x="117" y="3036"/>
                    </a:cubicBezTo>
                    <a:cubicBezTo>
                      <a:pt x="161" y="3036"/>
                      <a:pt x="229" y="3036"/>
                      <a:pt x="318" y="3040"/>
                    </a:cubicBezTo>
                    <a:lnTo>
                      <a:pt x="515" y="3040"/>
                    </a:lnTo>
                    <a:cubicBezTo>
                      <a:pt x="546" y="3040"/>
                      <a:pt x="559" y="3019"/>
                      <a:pt x="559" y="2978"/>
                    </a:cubicBezTo>
                    <a:lnTo>
                      <a:pt x="559" y="1711"/>
                    </a:lnTo>
                    <a:cubicBezTo>
                      <a:pt x="559" y="1640"/>
                      <a:pt x="628" y="1565"/>
                      <a:pt x="764" y="1480"/>
                    </a:cubicBezTo>
                    <a:cubicBezTo>
                      <a:pt x="890" y="1401"/>
                      <a:pt x="993" y="1363"/>
                      <a:pt x="1070" y="1363"/>
                    </a:cubicBezTo>
                    <a:cubicBezTo>
                      <a:pt x="1312" y="1363"/>
                      <a:pt x="1435" y="1489"/>
                      <a:pt x="1435" y="1745"/>
                    </a:cubicBezTo>
                    <a:cubicBezTo>
                      <a:pt x="1435" y="1813"/>
                      <a:pt x="1435" y="1912"/>
                      <a:pt x="1442" y="2044"/>
                    </a:cubicBezTo>
                    <a:cubicBezTo>
                      <a:pt x="1446" y="2178"/>
                      <a:pt x="1449" y="2280"/>
                      <a:pt x="1449" y="2345"/>
                    </a:cubicBezTo>
                    <a:cubicBezTo>
                      <a:pt x="1449" y="2412"/>
                      <a:pt x="1446" y="2519"/>
                      <a:pt x="1442" y="2654"/>
                    </a:cubicBezTo>
                    <a:cubicBezTo>
                      <a:pt x="1435" y="2794"/>
                      <a:pt x="1435" y="2896"/>
                      <a:pt x="1435" y="2964"/>
                    </a:cubicBezTo>
                    <a:cubicBezTo>
                      <a:pt x="1435" y="3013"/>
                      <a:pt x="1452" y="3036"/>
                      <a:pt x="1486" y="3036"/>
                    </a:cubicBezTo>
                    <a:cubicBezTo>
                      <a:pt x="1531" y="3036"/>
                      <a:pt x="1598" y="3036"/>
                      <a:pt x="1688" y="3040"/>
                    </a:cubicBezTo>
                    <a:lnTo>
                      <a:pt x="1888" y="3040"/>
                    </a:lnTo>
                    <a:cubicBezTo>
                      <a:pt x="1919" y="3040"/>
                      <a:pt x="1933" y="3013"/>
                      <a:pt x="1933" y="2961"/>
                    </a:cubicBezTo>
                    <a:cubicBezTo>
                      <a:pt x="1933" y="2873"/>
                      <a:pt x="1933" y="2736"/>
                      <a:pt x="1929" y="2555"/>
                    </a:cubicBezTo>
                    <a:cubicBezTo>
                      <a:pt x="1926" y="2376"/>
                      <a:pt x="1926" y="2239"/>
                      <a:pt x="1926" y="2147"/>
                    </a:cubicBezTo>
                    <a:cubicBezTo>
                      <a:pt x="1926" y="2103"/>
                      <a:pt x="1926" y="2035"/>
                      <a:pt x="1929" y="1942"/>
                    </a:cubicBezTo>
                    <a:cubicBezTo>
                      <a:pt x="1929" y="1851"/>
                      <a:pt x="1933" y="1783"/>
                      <a:pt x="1933" y="1738"/>
                    </a:cubicBezTo>
                    <a:cubicBezTo>
                      <a:pt x="1933" y="1486"/>
                      <a:pt x="1895" y="1302"/>
                      <a:pt x="1823" y="1183"/>
                    </a:cubicBezTo>
                    <a:cubicBezTo>
                      <a:pt x="1721" y="1027"/>
                      <a:pt x="1537" y="945"/>
                      <a:pt x="1268" y="945"/>
                    </a:cubicBezTo>
                    <a:cubicBezTo>
                      <a:pt x="1115" y="945"/>
                      <a:pt x="968" y="989"/>
                      <a:pt x="829" y="1074"/>
                    </a:cubicBezTo>
                    <a:cubicBezTo>
                      <a:pt x="713" y="1162"/>
                      <a:pt x="617" y="1238"/>
                      <a:pt x="546" y="1299"/>
                    </a:cubicBezTo>
                    <a:cubicBezTo>
                      <a:pt x="532" y="1296"/>
                      <a:pt x="529" y="1278"/>
                      <a:pt x="529" y="1247"/>
                    </a:cubicBezTo>
                    <a:cubicBezTo>
                      <a:pt x="529" y="1112"/>
                      <a:pt x="532" y="910"/>
                      <a:pt x="543" y="645"/>
                    </a:cubicBezTo>
                    <a:cubicBezTo>
                      <a:pt x="556" y="376"/>
                      <a:pt x="559" y="175"/>
                      <a:pt x="559" y="41"/>
                    </a:cubicBezTo>
                    <a:cubicBezTo>
                      <a:pt x="559" y="14"/>
                      <a:pt x="550" y="0"/>
                      <a:pt x="53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45"/>
              <p:cNvSpPr/>
              <p:nvPr/>
            </p:nvSpPr>
            <p:spPr>
              <a:xfrm>
                <a:off x="1277216" y="2194763"/>
                <a:ext cx="25531" cy="28855"/>
              </a:xfrm>
              <a:custGeom>
                <a:rect b="b" l="l" r="r" t="t"/>
                <a:pathLst>
                  <a:path extrusionOk="0" h="2196" w="1943">
                    <a:moveTo>
                      <a:pt x="982" y="413"/>
                    </a:moveTo>
                    <a:cubicBezTo>
                      <a:pt x="1098" y="413"/>
                      <a:pt x="1203" y="458"/>
                      <a:pt x="1295" y="549"/>
                    </a:cubicBezTo>
                    <a:cubicBezTo>
                      <a:pt x="1390" y="642"/>
                      <a:pt x="1435" y="744"/>
                      <a:pt x="1435" y="862"/>
                    </a:cubicBezTo>
                    <a:cubicBezTo>
                      <a:pt x="1435" y="879"/>
                      <a:pt x="1394" y="893"/>
                      <a:pt x="1312" y="907"/>
                    </a:cubicBezTo>
                    <a:cubicBezTo>
                      <a:pt x="1019" y="948"/>
                      <a:pt x="767" y="969"/>
                      <a:pt x="556" y="969"/>
                    </a:cubicBezTo>
                    <a:cubicBezTo>
                      <a:pt x="505" y="969"/>
                      <a:pt x="481" y="955"/>
                      <a:pt x="481" y="924"/>
                    </a:cubicBezTo>
                    <a:cubicBezTo>
                      <a:pt x="481" y="794"/>
                      <a:pt x="529" y="675"/>
                      <a:pt x="631" y="570"/>
                    </a:cubicBezTo>
                    <a:cubicBezTo>
                      <a:pt x="733" y="464"/>
                      <a:pt x="849" y="413"/>
                      <a:pt x="982" y="413"/>
                    </a:cubicBezTo>
                    <a:close/>
                    <a:moveTo>
                      <a:pt x="1013" y="1"/>
                    </a:moveTo>
                    <a:cubicBezTo>
                      <a:pt x="722" y="1"/>
                      <a:pt x="481" y="117"/>
                      <a:pt x="283" y="342"/>
                    </a:cubicBezTo>
                    <a:cubicBezTo>
                      <a:pt x="96" y="560"/>
                      <a:pt x="0" y="815"/>
                      <a:pt x="0" y="1108"/>
                    </a:cubicBezTo>
                    <a:cubicBezTo>
                      <a:pt x="0" y="1439"/>
                      <a:pt x="99" y="1700"/>
                      <a:pt x="297" y="1898"/>
                    </a:cubicBezTo>
                    <a:cubicBezTo>
                      <a:pt x="491" y="2096"/>
                      <a:pt x="757" y="2195"/>
                      <a:pt x="1087" y="2195"/>
                    </a:cubicBezTo>
                    <a:cubicBezTo>
                      <a:pt x="1414" y="2195"/>
                      <a:pt x="1680" y="2082"/>
                      <a:pt x="1892" y="1861"/>
                    </a:cubicBezTo>
                    <a:cubicBezTo>
                      <a:pt x="1915" y="1837"/>
                      <a:pt x="1925" y="1820"/>
                      <a:pt x="1925" y="1810"/>
                    </a:cubicBezTo>
                    <a:cubicBezTo>
                      <a:pt x="1925" y="1803"/>
                      <a:pt x="1901" y="1752"/>
                      <a:pt x="1851" y="1656"/>
                    </a:cubicBezTo>
                    <a:cubicBezTo>
                      <a:pt x="1799" y="1561"/>
                      <a:pt x="1772" y="1510"/>
                      <a:pt x="1769" y="1507"/>
                    </a:cubicBezTo>
                    <a:cubicBezTo>
                      <a:pt x="1765" y="1507"/>
                      <a:pt x="1758" y="1503"/>
                      <a:pt x="1748" y="1503"/>
                    </a:cubicBezTo>
                    <a:cubicBezTo>
                      <a:pt x="1724" y="1524"/>
                      <a:pt x="1700" y="1541"/>
                      <a:pt x="1680" y="1557"/>
                    </a:cubicBezTo>
                    <a:cubicBezTo>
                      <a:pt x="1493" y="1704"/>
                      <a:pt x="1285" y="1776"/>
                      <a:pt x="1060" y="1776"/>
                    </a:cubicBezTo>
                    <a:cubicBezTo>
                      <a:pt x="931" y="1776"/>
                      <a:pt x="808" y="1735"/>
                      <a:pt x="692" y="1650"/>
                    </a:cubicBezTo>
                    <a:cubicBezTo>
                      <a:pt x="573" y="1565"/>
                      <a:pt x="505" y="1455"/>
                      <a:pt x="484" y="1329"/>
                    </a:cubicBezTo>
                    <a:cubicBezTo>
                      <a:pt x="1305" y="1268"/>
                      <a:pt x="1744" y="1227"/>
                      <a:pt x="1806" y="1203"/>
                    </a:cubicBezTo>
                    <a:cubicBezTo>
                      <a:pt x="1898" y="1169"/>
                      <a:pt x="1942" y="1098"/>
                      <a:pt x="1942" y="992"/>
                    </a:cubicBezTo>
                    <a:cubicBezTo>
                      <a:pt x="1942" y="719"/>
                      <a:pt x="1857" y="488"/>
                      <a:pt x="1680" y="297"/>
                    </a:cubicBezTo>
                    <a:cubicBezTo>
                      <a:pt x="1503" y="100"/>
                      <a:pt x="1278" y="1"/>
                      <a:pt x="101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45"/>
              <p:cNvSpPr/>
              <p:nvPr/>
            </p:nvSpPr>
            <p:spPr>
              <a:xfrm>
                <a:off x="1305559" y="2195617"/>
                <a:ext cx="17200" cy="27318"/>
              </a:xfrm>
              <a:custGeom>
                <a:rect b="b" l="l" r="r" t="t"/>
                <a:pathLst>
                  <a:path extrusionOk="0" h="2079" w="1309">
                    <a:moveTo>
                      <a:pt x="463" y="0"/>
                    </a:moveTo>
                    <a:cubicBezTo>
                      <a:pt x="474" y="0"/>
                      <a:pt x="402" y="14"/>
                      <a:pt x="249" y="41"/>
                    </a:cubicBezTo>
                    <a:cubicBezTo>
                      <a:pt x="153" y="55"/>
                      <a:pt x="78" y="61"/>
                      <a:pt x="27" y="69"/>
                    </a:cubicBezTo>
                    <a:cubicBezTo>
                      <a:pt x="7" y="75"/>
                      <a:pt x="0" y="86"/>
                      <a:pt x="0" y="102"/>
                    </a:cubicBezTo>
                    <a:cubicBezTo>
                      <a:pt x="0" y="110"/>
                      <a:pt x="0" y="120"/>
                      <a:pt x="4" y="130"/>
                    </a:cubicBezTo>
                    <a:cubicBezTo>
                      <a:pt x="68" y="344"/>
                      <a:pt x="102" y="627"/>
                      <a:pt x="102" y="978"/>
                    </a:cubicBezTo>
                    <a:cubicBezTo>
                      <a:pt x="102" y="1094"/>
                      <a:pt x="98" y="1267"/>
                      <a:pt x="95" y="1500"/>
                    </a:cubicBezTo>
                    <a:cubicBezTo>
                      <a:pt x="92" y="1731"/>
                      <a:pt x="92" y="1905"/>
                      <a:pt x="92" y="2020"/>
                    </a:cubicBezTo>
                    <a:cubicBezTo>
                      <a:pt x="92" y="2058"/>
                      <a:pt x="106" y="2075"/>
                      <a:pt x="139" y="2075"/>
                    </a:cubicBezTo>
                    <a:cubicBezTo>
                      <a:pt x="184" y="2075"/>
                      <a:pt x="252" y="2075"/>
                      <a:pt x="340" y="2079"/>
                    </a:cubicBezTo>
                    <a:lnTo>
                      <a:pt x="542" y="2079"/>
                    </a:lnTo>
                    <a:cubicBezTo>
                      <a:pt x="573" y="2079"/>
                      <a:pt x="589" y="2061"/>
                      <a:pt x="589" y="2020"/>
                    </a:cubicBezTo>
                    <a:cubicBezTo>
                      <a:pt x="589" y="1942"/>
                      <a:pt x="586" y="1819"/>
                      <a:pt x="579" y="1660"/>
                    </a:cubicBezTo>
                    <a:cubicBezTo>
                      <a:pt x="576" y="1496"/>
                      <a:pt x="573" y="1377"/>
                      <a:pt x="573" y="1295"/>
                    </a:cubicBezTo>
                    <a:lnTo>
                      <a:pt x="573" y="1060"/>
                    </a:lnTo>
                    <a:cubicBezTo>
                      <a:pt x="573" y="866"/>
                      <a:pt x="586" y="740"/>
                      <a:pt x="617" y="679"/>
                    </a:cubicBezTo>
                    <a:cubicBezTo>
                      <a:pt x="664" y="577"/>
                      <a:pt x="780" y="528"/>
                      <a:pt x="961" y="528"/>
                    </a:cubicBezTo>
                    <a:cubicBezTo>
                      <a:pt x="991" y="528"/>
                      <a:pt x="1035" y="528"/>
                      <a:pt x="1097" y="536"/>
                    </a:cubicBezTo>
                    <a:cubicBezTo>
                      <a:pt x="1158" y="542"/>
                      <a:pt x="1202" y="546"/>
                      <a:pt x="1233" y="546"/>
                    </a:cubicBezTo>
                    <a:cubicBezTo>
                      <a:pt x="1257" y="546"/>
                      <a:pt x="1271" y="528"/>
                      <a:pt x="1274" y="498"/>
                    </a:cubicBezTo>
                    <a:cubicBezTo>
                      <a:pt x="1298" y="368"/>
                      <a:pt x="1308" y="225"/>
                      <a:pt x="1308" y="69"/>
                    </a:cubicBezTo>
                    <a:cubicBezTo>
                      <a:pt x="1308" y="41"/>
                      <a:pt x="1254" y="25"/>
                      <a:pt x="1141" y="25"/>
                    </a:cubicBezTo>
                    <a:cubicBezTo>
                      <a:pt x="1053" y="25"/>
                      <a:pt x="985" y="35"/>
                      <a:pt x="927" y="52"/>
                    </a:cubicBezTo>
                    <a:cubicBezTo>
                      <a:pt x="862" y="69"/>
                      <a:pt x="793" y="99"/>
                      <a:pt x="732" y="137"/>
                    </a:cubicBezTo>
                    <a:cubicBezTo>
                      <a:pt x="671" y="174"/>
                      <a:pt x="613" y="209"/>
                      <a:pt x="555" y="245"/>
                    </a:cubicBezTo>
                    <a:cubicBezTo>
                      <a:pt x="552" y="250"/>
                      <a:pt x="548" y="253"/>
                      <a:pt x="545" y="253"/>
                    </a:cubicBezTo>
                    <a:cubicBezTo>
                      <a:pt x="528" y="253"/>
                      <a:pt x="515" y="209"/>
                      <a:pt x="507" y="127"/>
                    </a:cubicBezTo>
                    <a:cubicBezTo>
                      <a:pt x="501" y="41"/>
                      <a:pt x="483" y="0"/>
                      <a:pt x="463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45"/>
              <p:cNvSpPr/>
              <p:nvPr/>
            </p:nvSpPr>
            <p:spPr>
              <a:xfrm>
                <a:off x="1324034" y="2194763"/>
                <a:ext cx="25584" cy="28855"/>
              </a:xfrm>
              <a:custGeom>
                <a:rect b="b" l="l" r="r" t="t"/>
                <a:pathLst>
                  <a:path extrusionOk="0" h="2196" w="1947">
                    <a:moveTo>
                      <a:pt x="982" y="413"/>
                    </a:moveTo>
                    <a:cubicBezTo>
                      <a:pt x="1098" y="413"/>
                      <a:pt x="1203" y="458"/>
                      <a:pt x="1299" y="549"/>
                    </a:cubicBezTo>
                    <a:cubicBezTo>
                      <a:pt x="1390" y="642"/>
                      <a:pt x="1439" y="744"/>
                      <a:pt x="1439" y="862"/>
                    </a:cubicBezTo>
                    <a:cubicBezTo>
                      <a:pt x="1439" y="879"/>
                      <a:pt x="1395" y="893"/>
                      <a:pt x="1313" y="907"/>
                    </a:cubicBezTo>
                    <a:cubicBezTo>
                      <a:pt x="1019" y="948"/>
                      <a:pt x="767" y="969"/>
                      <a:pt x="557" y="969"/>
                    </a:cubicBezTo>
                    <a:cubicBezTo>
                      <a:pt x="505" y="969"/>
                      <a:pt x="481" y="955"/>
                      <a:pt x="481" y="924"/>
                    </a:cubicBezTo>
                    <a:cubicBezTo>
                      <a:pt x="481" y="794"/>
                      <a:pt x="532" y="675"/>
                      <a:pt x="631" y="570"/>
                    </a:cubicBezTo>
                    <a:cubicBezTo>
                      <a:pt x="733" y="464"/>
                      <a:pt x="852" y="413"/>
                      <a:pt x="982" y="413"/>
                    </a:cubicBezTo>
                    <a:close/>
                    <a:moveTo>
                      <a:pt x="1013" y="1"/>
                    </a:moveTo>
                    <a:cubicBezTo>
                      <a:pt x="723" y="1"/>
                      <a:pt x="481" y="117"/>
                      <a:pt x="283" y="342"/>
                    </a:cubicBezTo>
                    <a:cubicBezTo>
                      <a:pt x="96" y="560"/>
                      <a:pt x="1" y="815"/>
                      <a:pt x="1" y="1108"/>
                    </a:cubicBezTo>
                    <a:cubicBezTo>
                      <a:pt x="1" y="1439"/>
                      <a:pt x="99" y="1700"/>
                      <a:pt x="297" y="1898"/>
                    </a:cubicBezTo>
                    <a:cubicBezTo>
                      <a:pt x="491" y="2096"/>
                      <a:pt x="757" y="2195"/>
                      <a:pt x="1088" y="2195"/>
                    </a:cubicBezTo>
                    <a:cubicBezTo>
                      <a:pt x="1415" y="2195"/>
                      <a:pt x="1684" y="2082"/>
                      <a:pt x="1892" y="1861"/>
                    </a:cubicBezTo>
                    <a:cubicBezTo>
                      <a:pt x="1915" y="1837"/>
                      <a:pt x="1926" y="1820"/>
                      <a:pt x="1926" y="1810"/>
                    </a:cubicBezTo>
                    <a:cubicBezTo>
                      <a:pt x="1926" y="1803"/>
                      <a:pt x="1901" y="1752"/>
                      <a:pt x="1851" y="1656"/>
                    </a:cubicBezTo>
                    <a:cubicBezTo>
                      <a:pt x="1803" y="1561"/>
                      <a:pt x="1776" y="1510"/>
                      <a:pt x="1772" y="1507"/>
                    </a:cubicBezTo>
                    <a:cubicBezTo>
                      <a:pt x="1769" y="1507"/>
                      <a:pt x="1758" y="1503"/>
                      <a:pt x="1749" y="1503"/>
                    </a:cubicBezTo>
                    <a:cubicBezTo>
                      <a:pt x="1725" y="1524"/>
                      <a:pt x="1704" y="1541"/>
                      <a:pt x="1681" y="1557"/>
                    </a:cubicBezTo>
                    <a:cubicBezTo>
                      <a:pt x="1493" y="1704"/>
                      <a:pt x="1285" y="1776"/>
                      <a:pt x="1060" y="1776"/>
                    </a:cubicBezTo>
                    <a:cubicBezTo>
                      <a:pt x="931" y="1776"/>
                      <a:pt x="808" y="1735"/>
                      <a:pt x="692" y="1650"/>
                    </a:cubicBezTo>
                    <a:cubicBezTo>
                      <a:pt x="573" y="1565"/>
                      <a:pt x="505" y="1455"/>
                      <a:pt x="488" y="1329"/>
                    </a:cubicBezTo>
                    <a:cubicBezTo>
                      <a:pt x="1305" y="1268"/>
                      <a:pt x="1749" y="1227"/>
                      <a:pt x="1810" y="1203"/>
                    </a:cubicBezTo>
                    <a:cubicBezTo>
                      <a:pt x="1898" y="1169"/>
                      <a:pt x="1946" y="1098"/>
                      <a:pt x="1946" y="992"/>
                    </a:cubicBezTo>
                    <a:cubicBezTo>
                      <a:pt x="1946" y="719"/>
                      <a:pt x="1857" y="488"/>
                      <a:pt x="1684" y="297"/>
                    </a:cubicBezTo>
                    <a:cubicBezTo>
                      <a:pt x="1503" y="100"/>
                      <a:pt x="1278" y="1"/>
                      <a:pt x="101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45"/>
              <p:cNvSpPr/>
              <p:nvPr/>
            </p:nvSpPr>
            <p:spPr>
              <a:xfrm>
                <a:off x="1352561" y="2214197"/>
                <a:ext cx="8554" cy="9185"/>
              </a:xfrm>
              <a:custGeom>
                <a:rect b="b" l="l" r="r" t="t"/>
                <a:pathLst>
                  <a:path extrusionOk="0" h="699" w="651">
                    <a:moveTo>
                      <a:pt x="323" y="1"/>
                    </a:moveTo>
                    <a:cubicBezTo>
                      <a:pt x="232" y="1"/>
                      <a:pt x="153" y="34"/>
                      <a:pt x="92" y="103"/>
                    </a:cubicBezTo>
                    <a:cubicBezTo>
                      <a:pt x="31" y="171"/>
                      <a:pt x="0" y="252"/>
                      <a:pt x="0" y="348"/>
                    </a:cubicBezTo>
                    <a:cubicBezTo>
                      <a:pt x="0" y="440"/>
                      <a:pt x="31" y="521"/>
                      <a:pt x="89" y="589"/>
                    </a:cubicBezTo>
                    <a:cubicBezTo>
                      <a:pt x="153" y="665"/>
                      <a:pt x="232" y="699"/>
                      <a:pt x="323" y="699"/>
                    </a:cubicBezTo>
                    <a:cubicBezTo>
                      <a:pt x="416" y="699"/>
                      <a:pt x="494" y="665"/>
                      <a:pt x="555" y="593"/>
                    </a:cubicBezTo>
                    <a:cubicBezTo>
                      <a:pt x="620" y="521"/>
                      <a:pt x="650" y="440"/>
                      <a:pt x="650" y="348"/>
                    </a:cubicBezTo>
                    <a:cubicBezTo>
                      <a:pt x="650" y="252"/>
                      <a:pt x="620" y="171"/>
                      <a:pt x="559" y="103"/>
                    </a:cubicBezTo>
                    <a:cubicBezTo>
                      <a:pt x="494" y="34"/>
                      <a:pt x="416" y="1"/>
                      <a:pt x="32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45"/>
              <p:cNvSpPr/>
              <p:nvPr/>
            </p:nvSpPr>
            <p:spPr>
              <a:xfrm>
                <a:off x="1364913" y="2214197"/>
                <a:ext cx="8554" cy="9185"/>
              </a:xfrm>
              <a:custGeom>
                <a:rect b="b" l="l" r="r" t="t"/>
                <a:pathLst>
                  <a:path extrusionOk="0" h="699" w="651">
                    <a:moveTo>
                      <a:pt x="323" y="1"/>
                    </a:moveTo>
                    <a:cubicBezTo>
                      <a:pt x="229" y="1"/>
                      <a:pt x="153" y="34"/>
                      <a:pt x="92" y="103"/>
                    </a:cubicBezTo>
                    <a:cubicBezTo>
                      <a:pt x="31" y="171"/>
                      <a:pt x="1" y="252"/>
                      <a:pt x="1" y="348"/>
                    </a:cubicBezTo>
                    <a:cubicBezTo>
                      <a:pt x="1" y="440"/>
                      <a:pt x="31" y="521"/>
                      <a:pt x="89" y="589"/>
                    </a:cubicBezTo>
                    <a:cubicBezTo>
                      <a:pt x="153" y="665"/>
                      <a:pt x="229" y="699"/>
                      <a:pt x="323" y="699"/>
                    </a:cubicBezTo>
                    <a:cubicBezTo>
                      <a:pt x="416" y="699"/>
                      <a:pt x="494" y="665"/>
                      <a:pt x="556" y="593"/>
                    </a:cubicBezTo>
                    <a:cubicBezTo>
                      <a:pt x="620" y="521"/>
                      <a:pt x="651" y="440"/>
                      <a:pt x="651" y="348"/>
                    </a:cubicBezTo>
                    <a:cubicBezTo>
                      <a:pt x="651" y="252"/>
                      <a:pt x="620" y="171"/>
                      <a:pt x="559" y="103"/>
                    </a:cubicBezTo>
                    <a:cubicBezTo>
                      <a:pt x="494" y="34"/>
                      <a:pt x="416" y="1"/>
                      <a:pt x="32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45"/>
              <p:cNvSpPr/>
              <p:nvPr/>
            </p:nvSpPr>
            <p:spPr>
              <a:xfrm>
                <a:off x="1377264" y="2214197"/>
                <a:ext cx="8554" cy="9185"/>
              </a:xfrm>
              <a:custGeom>
                <a:rect b="b" l="l" r="r" t="t"/>
                <a:pathLst>
                  <a:path extrusionOk="0" h="699" w="651">
                    <a:moveTo>
                      <a:pt x="320" y="1"/>
                    </a:moveTo>
                    <a:cubicBezTo>
                      <a:pt x="229" y="1"/>
                      <a:pt x="154" y="34"/>
                      <a:pt x="92" y="103"/>
                    </a:cubicBezTo>
                    <a:cubicBezTo>
                      <a:pt x="31" y="171"/>
                      <a:pt x="1" y="252"/>
                      <a:pt x="1" y="348"/>
                    </a:cubicBezTo>
                    <a:cubicBezTo>
                      <a:pt x="1" y="440"/>
                      <a:pt x="31" y="521"/>
                      <a:pt x="89" y="589"/>
                    </a:cubicBezTo>
                    <a:cubicBezTo>
                      <a:pt x="150" y="665"/>
                      <a:pt x="229" y="699"/>
                      <a:pt x="320" y="699"/>
                    </a:cubicBezTo>
                    <a:cubicBezTo>
                      <a:pt x="416" y="699"/>
                      <a:pt x="491" y="665"/>
                      <a:pt x="556" y="593"/>
                    </a:cubicBezTo>
                    <a:cubicBezTo>
                      <a:pt x="621" y="521"/>
                      <a:pt x="651" y="440"/>
                      <a:pt x="651" y="348"/>
                    </a:cubicBezTo>
                    <a:cubicBezTo>
                      <a:pt x="651" y="252"/>
                      <a:pt x="621" y="171"/>
                      <a:pt x="556" y="103"/>
                    </a:cubicBezTo>
                    <a:cubicBezTo>
                      <a:pt x="495" y="34"/>
                      <a:pt x="416" y="1"/>
                      <a:pt x="32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45"/>
              <p:cNvSpPr/>
              <p:nvPr/>
            </p:nvSpPr>
            <p:spPr>
              <a:xfrm>
                <a:off x="893279" y="2266889"/>
                <a:ext cx="28921" cy="28566"/>
              </a:xfrm>
              <a:custGeom>
                <a:rect b="b" l="l" r="r" t="t"/>
                <a:pathLst>
                  <a:path extrusionOk="0" h="2174" w="2201">
                    <a:moveTo>
                      <a:pt x="1080" y="426"/>
                    </a:moveTo>
                    <a:cubicBezTo>
                      <a:pt x="1251" y="426"/>
                      <a:pt x="1391" y="494"/>
                      <a:pt x="1499" y="626"/>
                    </a:cubicBezTo>
                    <a:cubicBezTo>
                      <a:pt x="1605" y="753"/>
                      <a:pt x="1656" y="903"/>
                      <a:pt x="1656" y="1080"/>
                    </a:cubicBezTo>
                    <a:cubicBezTo>
                      <a:pt x="1656" y="1247"/>
                      <a:pt x="1605" y="1397"/>
                      <a:pt x="1499" y="1523"/>
                    </a:cubicBezTo>
                    <a:cubicBezTo>
                      <a:pt x="1387" y="1659"/>
                      <a:pt x="1248" y="1727"/>
                      <a:pt x="1080" y="1727"/>
                    </a:cubicBezTo>
                    <a:cubicBezTo>
                      <a:pt x="910" y="1727"/>
                      <a:pt x="767" y="1659"/>
                      <a:pt x="651" y="1526"/>
                    </a:cubicBezTo>
                    <a:cubicBezTo>
                      <a:pt x="542" y="1400"/>
                      <a:pt x="487" y="1250"/>
                      <a:pt x="487" y="1080"/>
                    </a:cubicBezTo>
                    <a:cubicBezTo>
                      <a:pt x="487" y="906"/>
                      <a:pt x="542" y="753"/>
                      <a:pt x="651" y="626"/>
                    </a:cubicBezTo>
                    <a:cubicBezTo>
                      <a:pt x="767" y="494"/>
                      <a:pt x="910" y="426"/>
                      <a:pt x="1080" y="426"/>
                    </a:cubicBezTo>
                    <a:close/>
                    <a:moveTo>
                      <a:pt x="1019" y="0"/>
                    </a:moveTo>
                    <a:cubicBezTo>
                      <a:pt x="709" y="0"/>
                      <a:pt x="460" y="106"/>
                      <a:pt x="270" y="320"/>
                    </a:cubicBezTo>
                    <a:cubicBezTo>
                      <a:pt x="89" y="528"/>
                      <a:pt x="1" y="790"/>
                      <a:pt x="1" y="1104"/>
                    </a:cubicBezTo>
                    <a:cubicBezTo>
                      <a:pt x="1" y="1387"/>
                      <a:pt x="89" y="1632"/>
                      <a:pt x="270" y="1843"/>
                    </a:cubicBezTo>
                    <a:cubicBezTo>
                      <a:pt x="457" y="2061"/>
                      <a:pt x="688" y="2173"/>
                      <a:pt x="968" y="2173"/>
                    </a:cubicBezTo>
                    <a:cubicBezTo>
                      <a:pt x="1080" y="2173"/>
                      <a:pt x="1193" y="2143"/>
                      <a:pt x="1305" y="2088"/>
                    </a:cubicBezTo>
                    <a:cubicBezTo>
                      <a:pt x="1377" y="2051"/>
                      <a:pt x="1455" y="2000"/>
                      <a:pt x="1537" y="1931"/>
                    </a:cubicBezTo>
                    <a:cubicBezTo>
                      <a:pt x="1608" y="1877"/>
                      <a:pt x="1646" y="1846"/>
                      <a:pt x="1652" y="1846"/>
                    </a:cubicBezTo>
                    <a:cubicBezTo>
                      <a:pt x="1666" y="1846"/>
                      <a:pt x="1680" y="1898"/>
                      <a:pt x="1693" y="1996"/>
                    </a:cubicBezTo>
                    <a:cubicBezTo>
                      <a:pt x="1707" y="2095"/>
                      <a:pt x="1731" y="2146"/>
                      <a:pt x="1754" y="2146"/>
                    </a:cubicBezTo>
                    <a:cubicBezTo>
                      <a:pt x="1795" y="2146"/>
                      <a:pt x="1853" y="2143"/>
                      <a:pt x="1932" y="2133"/>
                    </a:cubicBezTo>
                    <a:cubicBezTo>
                      <a:pt x="2010" y="2123"/>
                      <a:pt x="2072" y="2119"/>
                      <a:pt x="2109" y="2119"/>
                    </a:cubicBezTo>
                    <a:cubicBezTo>
                      <a:pt x="2150" y="2119"/>
                      <a:pt x="2167" y="2098"/>
                      <a:pt x="2167" y="2057"/>
                    </a:cubicBezTo>
                    <a:lnTo>
                      <a:pt x="2163" y="2027"/>
                    </a:lnTo>
                    <a:cubicBezTo>
                      <a:pt x="2130" y="1403"/>
                      <a:pt x="2109" y="1084"/>
                      <a:pt x="2109" y="1070"/>
                    </a:cubicBezTo>
                    <a:cubicBezTo>
                      <a:pt x="2109" y="831"/>
                      <a:pt x="2140" y="552"/>
                      <a:pt x="2194" y="225"/>
                    </a:cubicBezTo>
                    <a:cubicBezTo>
                      <a:pt x="2198" y="205"/>
                      <a:pt x="2201" y="191"/>
                      <a:pt x="2201" y="187"/>
                    </a:cubicBezTo>
                    <a:cubicBezTo>
                      <a:pt x="2201" y="167"/>
                      <a:pt x="2143" y="143"/>
                      <a:pt x="2024" y="120"/>
                    </a:cubicBezTo>
                    <a:cubicBezTo>
                      <a:pt x="1922" y="95"/>
                      <a:pt x="1847" y="85"/>
                      <a:pt x="1809" y="85"/>
                    </a:cubicBezTo>
                    <a:cubicBezTo>
                      <a:pt x="1786" y="85"/>
                      <a:pt x="1765" y="129"/>
                      <a:pt x="1751" y="222"/>
                    </a:cubicBezTo>
                    <a:cubicBezTo>
                      <a:pt x="1734" y="310"/>
                      <a:pt x="1721" y="354"/>
                      <a:pt x="1714" y="354"/>
                    </a:cubicBezTo>
                    <a:cubicBezTo>
                      <a:pt x="1710" y="354"/>
                      <a:pt x="1704" y="354"/>
                      <a:pt x="1700" y="348"/>
                    </a:cubicBezTo>
                    <a:cubicBezTo>
                      <a:pt x="1649" y="296"/>
                      <a:pt x="1611" y="252"/>
                      <a:pt x="1588" y="225"/>
                    </a:cubicBezTo>
                    <a:cubicBezTo>
                      <a:pt x="1424" y="75"/>
                      <a:pt x="1234" y="0"/>
                      <a:pt x="101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45"/>
              <p:cNvSpPr/>
              <p:nvPr/>
            </p:nvSpPr>
            <p:spPr>
              <a:xfrm>
                <a:off x="925682" y="2267243"/>
                <a:ext cx="25794" cy="27541"/>
              </a:xfrm>
              <a:custGeom>
                <a:rect b="b" l="l" r="r" t="t"/>
                <a:pathLst>
                  <a:path extrusionOk="0" h="2096" w="1963">
                    <a:moveTo>
                      <a:pt x="1305" y="0"/>
                    </a:moveTo>
                    <a:cubicBezTo>
                      <a:pt x="1166" y="0"/>
                      <a:pt x="1019" y="48"/>
                      <a:pt x="870" y="137"/>
                    </a:cubicBezTo>
                    <a:cubicBezTo>
                      <a:pt x="750" y="225"/>
                      <a:pt x="651" y="297"/>
                      <a:pt x="576" y="354"/>
                    </a:cubicBezTo>
                    <a:cubicBezTo>
                      <a:pt x="552" y="266"/>
                      <a:pt x="535" y="178"/>
                      <a:pt x="529" y="88"/>
                    </a:cubicBezTo>
                    <a:cubicBezTo>
                      <a:pt x="525" y="65"/>
                      <a:pt x="519" y="55"/>
                      <a:pt x="512" y="55"/>
                    </a:cubicBezTo>
                    <a:cubicBezTo>
                      <a:pt x="505" y="55"/>
                      <a:pt x="423" y="68"/>
                      <a:pt x="270" y="93"/>
                    </a:cubicBezTo>
                    <a:cubicBezTo>
                      <a:pt x="120" y="116"/>
                      <a:pt x="38" y="129"/>
                      <a:pt x="28" y="133"/>
                    </a:cubicBezTo>
                    <a:cubicBezTo>
                      <a:pt x="8" y="137"/>
                      <a:pt x="1" y="147"/>
                      <a:pt x="1" y="160"/>
                    </a:cubicBezTo>
                    <a:cubicBezTo>
                      <a:pt x="1" y="167"/>
                      <a:pt x="1" y="178"/>
                      <a:pt x="4" y="191"/>
                    </a:cubicBezTo>
                    <a:cubicBezTo>
                      <a:pt x="69" y="447"/>
                      <a:pt x="103" y="726"/>
                      <a:pt x="103" y="1029"/>
                    </a:cubicBezTo>
                    <a:cubicBezTo>
                      <a:pt x="103" y="1142"/>
                      <a:pt x="100" y="1312"/>
                      <a:pt x="96" y="1536"/>
                    </a:cubicBezTo>
                    <a:cubicBezTo>
                      <a:pt x="93" y="1761"/>
                      <a:pt x="90" y="1932"/>
                      <a:pt x="90" y="2044"/>
                    </a:cubicBezTo>
                    <a:cubicBezTo>
                      <a:pt x="90" y="2075"/>
                      <a:pt x="106" y="2092"/>
                      <a:pt x="137" y="2092"/>
                    </a:cubicBezTo>
                    <a:cubicBezTo>
                      <a:pt x="181" y="2092"/>
                      <a:pt x="249" y="2092"/>
                      <a:pt x="342" y="2096"/>
                    </a:cubicBezTo>
                    <a:lnTo>
                      <a:pt x="546" y="2096"/>
                    </a:lnTo>
                    <a:cubicBezTo>
                      <a:pt x="573" y="2096"/>
                      <a:pt x="587" y="2079"/>
                      <a:pt x="587" y="2044"/>
                    </a:cubicBezTo>
                    <a:lnTo>
                      <a:pt x="587" y="763"/>
                    </a:lnTo>
                    <a:cubicBezTo>
                      <a:pt x="587" y="695"/>
                      <a:pt x="655" y="620"/>
                      <a:pt x="788" y="538"/>
                    </a:cubicBezTo>
                    <a:cubicBezTo>
                      <a:pt x="914" y="456"/>
                      <a:pt x="1013" y="420"/>
                      <a:pt x="1084" y="420"/>
                    </a:cubicBezTo>
                    <a:cubicBezTo>
                      <a:pt x="1238" y="420"/>
                      <a:pt x="1343" y="456"/>
                      <a:pt x="1401" y="538"/>
                    </a:cubicBezTo>
                    <a:cubicBezTo>
                      <a:pt x="1449" y="604"/>
                      <a:pt x="1469" y="719"/>
                      <a:pt x="1469" y="882"/>
                    </a:cubicBezTo>
                    <a:cubicBezTo>
                      <a:pt x="1469" y="937"/>
                      <a:pt x="1472" y="1022"/>
                      <a:pt x="1472" y="1138"/>
                    </a:cubicBezTo>
                    <a:cubicBezTo>
                      <a:pt x="1472" y="1250"/>
                      <a:pt x="1476" y="1335"/>
                      <a:pt x="1476" y="1390"/>
                    </a:cubicBezTo>
                    <a:cubicBezTo>
                      <a:pt x="1476" y="1462"/>
                      <a:pt x="1472" y="1571"/>
                      <a:pt x="1469" y="1711"/>
                    </a:cubicBezTo>
                    <a:cubicBezTo>
                      <a:pt x="1466" y="1854"/>
                      <a:pt x="1462" y="1959"/>
                      <a:pt x="1462" y="2030"/>
                    </a:cubicBezTo>
                    <a:cubicBezTo>
                      <a:pt x="1462" y="2071"/>
                      <a:pt x="1476" y="2092"/>
                      <a:pt x="1500" y="2092"/>
                    </a:cubicBezTo>
                    <a:cubicBezTo>
                      <a:pt x="1547" y="2092"/>
                      <a:pt x="1619" y="2092"/>
                      <a:pt x="1711" y="2096"/>
                    </a:cubicBezTo>
                    <a:lnTo>
                      <a:pt x="1922" y="2096"/>
                    </a:lnTo>
                    <a:cubicBezTo>
                      <a:pt x="1950" y="2096"/>
                      <a:pt x="1963" y="2082"/>
                      <a:pt x="1963" y="2047"/>
                    </a:cubicBezTo>
                    <a:cubicBezTo>
                      <a:pt x="1963" y="1953"/>
                      <a:pt x="1963" y="1813"/>
                      <a:pt x="1960" y="1621"/>
                    </a:cubicBezTo>
                    <a:cubicBezTo>
                      <a:pt x="1956" y="1434"/>
                      <a:pt x="1956" y="1291"/>
                      <a:pt x="1956" y="1196"/>
                    </a:cubicBezTo>
                    <a:cubicBezTo>
                      <a:pt x="1956" y="1148"/>
                      <a:pt x="1956" y="1080"/>
                      <a:pt x="1960" y="992"/>
                    </a:cubicBezTo>
                    <a:cubicBezTo>
                      <a:pt x="1960" y="900"/>
                      <a:pt x="1963" y="832"/>
                      <a:pt x="1963" y="788"/>
                    </a:cubicBezTo>
                    <a:cubicBezTo>
                      <a:pt x="1963" y="532"/>
                      <a:pt x="1925" y="348"/>
                      <a:pt x="1854" y="236"/>
                    </a:cubicBezTo>
                    <a:cubicBezTo>
                      <a:pt x="1755" y="79"/>
                      <a:pt x="1571" y="0"/>
                      <a:pt x="130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45"/>
              <p:cNvSpPr/>
              <p:nvPr/>
            </p:nvSpPr>
            <p:spPr>
              <a:xfrm>
                <a:off x="955102" y="2254971"/>
                <a:ext cx="28711" cy="40484"/>
              </a:xfrm>
              <a:custGeom>
                <a:rect b="b" l="l" r="r" t="t"/>
                <a:pathLst>
                  <a:path extrusionOk="0" h="3081" w="2185">
                    <a:moveTo>
                      <a:pt x="1073" y="1333"/>
                    </a:moveTo>
                    <a:cubicBezTo>
                      <a:pt x="1240" y="1333"/>
                      <a:pt x="1379" y="1401"/>
                      <a:pt x="1492" y="1541"/>
                    </a:cubicBezTo>
                    <a:cubicBezTo>
                      <a:pt x="1598" y="1670"/>
                      <a:pt x="1648" y="1820"/>
                      <a:pt x="1648" y="1991"/>
                    </a:cubicBezTo>
                    <a:cubicBezTo>
                      <a:pt x="1648" y="2164"/>
                      <a:pt x="1598" y="2318"/>
                      <a:pt x="1496" y="2443"/>
                    </a:cubicBezTo>
                    <a:cubicBezTo>
                      <a:pt x="1383" y="2580"/>
                      <a:pt x="1244" y="2645"/>
                      <a:pt x="1073" y="2645"/>
                    </a:cubicBezTo>
                    <a:cubicBezTo>
                      <a:pt x="903" y="2645"/>
                      <a:pt x="760" y="2580"/>
                      <a:pt x="644" y="2447"/>
                    </a:cubicBezTo>
                    <a:cubicBezTo>
                      <a:pt x="532" y="2318"/>
                      <a:pt x="477" y="2171"/>
                      <a:pt x="477" y="2000"/>
                    </a:cubicBezTo>
                    <a:cubicBezTo>
                      <a:pt x="477" y="1820"/>
                      <a:pt x="532" y="1667"/>
                      <a:pt x="640" y="1538"/>
                    </a:cubicBezTo>
                    <a:cubicBezTo>
                      <a:pt x="753" y="1401"/>
                      <a:pt x="896" y="1333"/>
                      <a:pt x="1073" y="1333"/>
                    </a:cubicBezTo>
                    <a:close/>
                    <a:moveTo>
                      <a:pt x="2146" y="0"/>
                    </a:moveTo>
                    <a:cubicBezTo>
                      <a:pt x="2095" y="0"/>
                      <a:pt x="2016" y="8"/>
                      <a:pt x="1914" y="14"/>
                    </a:cubicBezTo>
                    <a:cubicBezTo>
                      <a:pt x="1809" y="25"/>
                      <a:pt x="1730" y="32"/>
                      <a:pt x="1680" y="32"/>
                    </a:cubicBezTo>
                    <a:cubicBezTo>
                      <a:pt x="1656" y="32"/>
                      <a:pt x="1645" y="49"/>
                      <a:pt x="1645" y="82"/>
                    </a:cubicBezTo>
                    <a:cubicBezTo>
                      <a:pt x="1645" y="130"/>
                      <a:pt x="1645" y="202"/>
                      <a:pt x="1653" y="297"/>
                    </a:cubicBezTo>
                    <a:cubicBezTo>
                      <a:pt x="1656" y="393"/>
                      <a:pt x="1659" y="464"/>
                      <a:pt x="1659" y="511"/>
                    </a:cubicBezTo>
                    <a:lnTo>
                      <a:pt x="1659" y="1203"/>
                    </a:lnTo>
                    <a:cubicBezTo>
                      <a:pt x="1659" y="1217"/>
                      <a:pt x="1653" y="1227"/>
                      <a:pt x="1642" y="1231"/>
                    </a:cubicBezTo>
                    <a:cubicBezTo>
                      <a:pt x="1581" y="1179"/>
                      <a:pt x="1519" y="1125"/>
                      <a:pt x="1458" y="1071"/>
                    </a:cubicBezTo>
                    <a:cubicBezTo>
                      <a:pt x="1326" y="969"/>
                      <a:pt x="1169" y="914"/>
                      <a:pt x="988" y="914"/>
                    </a:cubicBezTo>
                    <a:cubicBezTo>
                      <a:pt x="692" y="914"/>
                      <a:pt x="450" y="1022"/>
                      <a:pt x="266" y="1237"/>
                    </a:cubicBezTo>
                    <a:cubicBezTo>
                      <a:pt x="88" y="1445"/>
                      <a:pt x="0" y="1701"/>
                      <a:pt x="0" y="2004"/>
                    </a:cubicBezTo>
                    <a:cubicBezTo>
                      <a:pt x="0" y="2294"/>
                      <a:pt x="88" y="2546"/>
                      <a:pt x="263" y="2750"/>
                    </a:cubicBezTo>
                    <a:cubicBezTo>
                      <a:pt x="450" y="2972"/>
                      <a:pt x="685" y="3080"/>
                      <a:pt x="971" y="3080"/>
                    </a:cubicBezTo>
                    <a:cubicBezTo>
                      <a:pt x="1227" y="3080"/>
                      <a:pt x="1451" y="2975"/>
                      <a:pt x="1645" y="2764"/>
                    </a:cubicBezTo>
                    <a:cubicBezTo>
                      <a:pt x="1659" y="2750"/>
                      <a:pt x="1669" y="2739"/>
                      <a:pt x="1676" y="2736"/>
                    </a:cubicBezTo>
                    <a:cubicBezTo>
                      <a:pt x="1683" y="2736"/>
                      <a:pt x="1689" y="2788"/>
                      <a:pt x="1693" y="2887"/>
                    </a:cubicBezTo>
                    <a:cubicBezTo>
                      <a:pt x="1697" y="2985"/>
                      <a:pt x="1707" y="3033"/>
                      <a:pt x="1727" y="3033"/>
                    </a:cubicBezTo>
                    <a:cubicBezTo>
                      <a:pt x="1751" y="3033"/>
                      <a:pt x="1782" y="3033"/>
                      <a:pt x="1823" y="3030"/>
                    </a:cubicBezTo>
                    <a:cubicBezTo>
                      <a:pt x="1864" y="3022"/>
                      <a:pt x="1894" y="3022"/>
                      <a:pt x="1914" y="3022"/>
                    </a:cubicBezTo>
                    <a:cubicBezTo>
                      <a:pt x="1911" y="3022"/>
                      <a:pt x="1939" y="3022"/>
                      <a:pt x="2000" y="3030"/>
                    </a:cubicBezTo>
                    <a:lnTo>
                      <a:pt x="2115" y="3030"/>
                    </a:lnTo>
                    <a:cubicBezTo>
                      <a:pt x="2153" y="3022"/>
                      <a:pt x="2173" y="3016"/>
                      <a:pt x="2173" y="2999"/>
                    </a:cubicBezTo>
                    <a:lnTo>
                      <a:pt x="2170" y="2972"/>
                    </a:lnTo>
                    <a:cubicBezTo>
                      <a:pt x="2146" y="2682"/>
                      <a:pt x="2133" y="2260"/>
                      <a:pt x="2133" y="1697"/>
                    </a:cubicBezTo>
                    <a:cubicBezTo>
                      <a:pt x="2133" y="1513"/>
                      <a:pt x="2143" y="1237"/>
                      <a:pt x="2159" y="873"/>
                    </a:cubicBezTo>
                    <a:cubicBezTo>
                      <a:pt x="2173" y="505"/>
                      <a:pt x="2184" y="229"/>
                      <a:pt x="2184" y="49"/>
                    </a:cubicBezTo>
                    <a:cubicBezTo>
                      <a:pt x="2184" y="18"/>
                      <a:pt x="2170" y="0"/>
                      <a:pt x="214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45"/>
              <p:cNvSpPr/>
              <p:nvPr/>
            </p:nvSpPr>
            <p:spPr>
              <a:xfrm>
                <a:off x="1002236" y="2254839"/>
                <a:ext cx="25400" cy="39946"/>
              </a:xfrm>
              <a:custGeom>
                <a:rect b="b" l="l" r="r" t="t"/>
                <a:pathLst>
                  <a:path extrusionOk="0" h="3040" w="1933">
                    <a:moveTo>
                      <a:pt x="531" y="1"/>
                    </a:moveTo>
                    <a:cubicBezTo>
                      <a:pt x="504" y="1"/>
                      <a:pt x="464" y="4"/>
                      <a:pt x="402" y="15"/>
                    </a:cubicBezTo>
                    <a:cubicBezTo>
                      <a:pt x="341" y="24"/>
                      <a:pt x="297" y="31"/>
                      <a:pt x="269" y="31"/>
                    </a:cubicBezTo>
                    <a:cubicBezTo>
                      <a:pt x="130" y="31"/>
                      <a:pt x="52" y="35"/>
                      <a:pt x="28" y="45"/>
                    </a:cubicBezTo>
                    <a:cubicBezTo>
                      <a:pt x="11" y="48"/>
                      <a:pt x="0" y="65"/>
                      <a:pt x="0" y="89"/>
                    </a:cubicBezTo>
                    <a:cubicBezTo>
                      <a:pt x="0" y="96"/>
                      <a:pt x="3" y="106"/>
                      <a:pt x="3" y="123"/>
                    </a:cubicBezTo>
                    <a:cubicBezTo>
                      <a:pt x="28" y="454"/>
                      <a:pt x="38" y="705"/>
                      <a:pt x="41" y="876"/>
                    </a:cubicBezTo>
                    <a:cubicBezTo>
                      <a:pt x="58" y="1421"/>
                      <a:pt x="69" y="1779"/>
                      <a:pt x="69" y="1946"/>
                    </a:cubicBezTo>
                    <a:lnTo>
                      <a:pt x="69" y="2978"/>
                    </a:lnTo>
                    <a:cubicBezTo>
                      <a:pt x="69" y="3015"/>
                      <a:pt x="85" y="3036"/>
                      <a:pt x="119" y="3036"/>
                    </a:cubicBezTo>
                    <a:cubicBezTo>
                      <a:pt x="164" y="3036"/>
                      <a:pt x="228" y="3036"/>
                      <a:pt x="317" y="3040"/>
                    </a:cubicBezTo>
                    <a:lnTo>
                      <a:pt x="514" y="3040"/>
                    </a:lnTo>
                    <a:cubicBezTo>
                      <a:pt x="545" y="3040"/>
                      <a:pt x="559" y="3019"/>
                      <a:pt x="559" y="2978"/>
                    </a:cubicBezTo>
                    <a:lnTo>
                      <a:pt x="559" y="1711"/>
                    </a:lnTo>
                    <a:cubicBezTo>
                      <a:pt x="559" y="1639"/>
                      <a:pt x="627" y="1564"/>
                      <a:pt x="764" y="1479"/>
                    </a:cubicBezTo>
                    <a:cubicBezTo>
                      <a:pt x="890" y="1400"/>
                      <a:pt x="992" y="1364"/>
                      <a:pt x="1070" y="1364"/>
                    </a:cubicBezTo>
                    <a:cubicBezTo>
                      <a:pt x="1311" y="1364"/>
                      <a:pt x="1434" y="1490"/>
                      <a:pt x="1434" y="1745"/>
                    </a:cubicBezTo>
                    <a:cubicBezTo>
                      <a:pt x="1434" y="1813"/>
                      <a:pt x="1434" y="1911"/>
                      <a:pt x="1441" y="2045"/>
                    </a:cubicBezTo>
                    <a:cubicBezTo>
                      <a:pt x="1445" y="2181"/>
                      <a:pt x="1448" y="2279"/>
                      <a:pt x="1448" y="2345"/>
                    </a:cubicBezTo>
                    <a:cubicBezTo>
                      <a:pt x="1448" y="2413"/>
                      <a:pt x="1445" y="2518"/>
                      <a:pt x="1441" y="2655"/>
                    </a:cubicBezTo>
                    <a:cubicBezTo>
                      <a:pt x="1434" y="2794"/>
                      <a:pt x="1434" y="2897"/>
                      <a:pt x="1434" y="2964"/>
                    </a:cubicBezTo>
                    <a:cubicBezTo>
                      <a:pt x="1434" y="3012"/>
                      <a:pt x="1451" y="3036"/>
                      <a:pt x="1486" y="3036"/>
                    </a:cubicBezTo>
                    <a:cubicBezTo>
                      <a:pt x="1530" y="3036"/>
                      <a:pt x="1598" y="3036"/>
                      <a:pt x="1687" y="3040"/>
                    </a:cubicBezTo>
                    <a:lnTo>
                      <a:pt x="1888" y="3040"/>
                    </a:lnTo>
                    <a:cubicBezTo>
                      <a:pt x="1918" y="3040"/>
                      <a:pt x="1932" y="3012"/>
                      <a:pt x="1932" y="2961"/>
                    </a:cubicBezTo>
                    <a:cubicBezTo>
                      <a:pt x="1932" y="2872"/>
                      <a:pt x="1932" y="2736"/>
                      <a:pt x="1929" y="2556"/>
                    </a:cubicBezTo>
                    <a:cubicBezTo>
                      <a:pt x="1925" y="2375"/>
                      <a:pt x="1925" y="2238"/>
                      <a:pt x="1925" y="2147"/>
                    </a:cubicBezTo>
                    <a:cubicBezTo>
                      <a:pt x="1925" y="2103"/>
                      <a:pt x="1925" y="2034"/>
                      <a:pt x="1929" y="1942"/>
                    </a:cubicBezTo>
                    <a:cubicBezTo>
                      <a:pt x="1929" y="1850"/>
                      <a:pt x="1932" y="1785"/>
                      <a:pt x="1932" y="1738"/>
                    </a:cubicBezTo>
                    <a:cubicBezTo>
                      <a:pt x="1932" y="1486"/>
                      <a:pt x="1894" y="1302"/>
                      <a:pt x="1822" y="1186"/>
                    </a:cubicBezTo>
                    <a:cubicBezTo>
                      <a:pt x="1720" y="1026"/>
                      <a:pt x="1536" y="944"/>
                      <a:pt x="1271" y="944"/>
                    </a:cubicBezTo>
                    <a:cubicBezTo>
                      <a:pt x="1114" y="944"/>
                      <a:pt x="968" y="988"/>
                      <a:pt x="828" y="1077"/>
                    </a:cubicBezTo>
                    <a:cubicBezTo>
                      <a:pt x="712" y="1162"/>
                      <a:pt x="616" y="1237"/>
                      <a:pt x="545" y="1298"/>
                    </a:cubicBezTo>
                    <a:cubicBezTo>
                      <a:pt x="535" y="1295"/>
                      <a:pt x="528" y="1278"/>
                      <a:pt x="528" y="1247"/>
                    </a:cubicBezTo>
                    <a:cubicBezTo>
                      <a:pt x="528" y="1111"/>
                      <a:pt x="535" y="910"/>
                      <a:pt x="545" y="644"/>
                    </a:cubicBezTo>
                    <a:cubicBezTo>
                      <a:pt x="555" y="375"/>
                      <a:pt x="559" y="174"/>
                      <a:pt x="559" y="42"/>
                    </a:cubicBezTo>
                    <a:cubicBezTo>
                      <a:pt x="559" y="15"/>
                      <a:pt x="552" y="1"/>
                      <a:pt x="53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45"/>
              <p:cNvSpPr/>
              <p:nvPr/>
            </p:nvSpPr>
            <p:spPr>
              <a:xfrm>
                <a:off x="1031236" y="2266665"/>
                <a:ext cx="25570" cy="28790"/>
              </a:xfrm>
              <a:custGeom>
                <a:rect b="b" l="l" r="r" t="t"/>
                <a:pathLst>
                  <a:path extrusionOk="0" h="2191" w="1946">
                    <a:moveTo>
                      <a:pt x="982" y="409"/>
                    </a:moveTo>
                    <a:cubicBezTo>
                      <a:pt x="1098" y="409"/>
                      <a:pt x="1203" y="453"/>
                      <a:pt x="1299" y="545"/>
                    </a:cubicBezTo>
                    <a:cubicBezTo>
                      <a:pt x="1390" y="637"/>
                      <a:pt x="1439" y="739"/>
                      <a:pt x="1439" y="859"/>
                    </a:cubicBezTo>
                    <a:cubicBezTo>
                      <a:pt x="1439" y="876"/>
                      <a:pt x="1394" y="889"/>
                      <a:pt x="1312" y="903"/>
                    </a:cubicBezTo>
                    <a:cubicBezTo>
                      <a:pt x="1019" y="944"/>
                      <a:pt x="767" y="964"/>
                      <a:pt x="556" y="964"/>
                    </a:cubicBezTo>
                    <a:cubicBezTo>
                      <a:pt x="505" y="964"/>
                      <a:pt x="481" y="950"/>
                      <a:pt x="481" y="920"/>
                    </a:cubicBezTo>
                    <a:cubicBezTo>
                      <a:pt x="481" y="791"/>
                      <a:pt x="532" y="671"/>
                      <a:pt x="634" y="566"/>
                    </a:cubicBezTo>
                    <a:cubicBezTo>
                      <a:pt x="733" y="460"/>
                      <a:pt x="852" y="409"/>
                      <a:pt x="982" y="409"/>
                    </a:cubicBezTo>
                    <a:close/>
                    <a:moveTo>
                      <a:pt x="1013" y="0"/>
                    </a:moveTo>
                    <a:cubicBezTo>
                      <a:pt x="723" y="0"/>
                      <a:pt x="481" y="112"/>
                      <a:pt x="283" y="337"/>
                    </a:cubicBezTo>
                    <a:cubicBezTo>
                      <a:pt x="96" y="555"/>
                      <a:pt x="1" y="811"/>
                      <a:pt x="1" y="1104"/>
                    </a:cubicBezTo>
                    <a:cubicBezTo>
                      <a:pt x="1" y="1434"/>
                      <a:pt x="99" y="1697"/>
                      <a:pt x="297" y="1894"/>
                    </a:cubicBezTo>
                    <a:cubicBezTo>
                      <a:pt x="494" y="2091"/>
                      <a:pt x="757" y="2190"/>
                      <a:pt x="1087" y="2190"/>
                    </a:cubicBezTo>
                    <a:cubicBezTo>
                      <a:pt x="1414" y="2190"/>
                      <a:pt x="1684" y="2078"/>
                      <a:pt x="1892" y="1857"/>
                    </a:cubicBezTo>
                    <a:cubicBezTo>
                      <a:pt x="1915" y="1833"/>
                      <a:pt x="1925" y="1816"/>
                      <a:pt x="1925" y="1809"/>
                    </a:cubicBezTo>
                    <a:cubicBezTo>
                      <a:pt x="1925" y="1799"/>
                      <a:pt x="1901" y="1747"/>
                      <a:pt x="1851" y="1652"/>
                    </a:cubicBezTo>
                    <a:cubicBezTo>
                      <a:pt x="1803" y="1557"/>
                      <a:pt x="1776" y="1506"/>
                      <a:pt x="1772" y="1502"/>
                    </a:cubicBezTo>
                    <a:cubicBezTo>
                      <a:pt x="1769" y="1502"/>
                      <a:pt x="1758" y="1499"/>
                      <a:pt x="1749" y="1499"/>
                    </a:cubicBezTo>
                    <a:cubicBezTo>
                      <a:pt x="1725" y="1519"/>
                      <a:pt x="1704" y="1536"/>
                      <a:pt x="1680" y="1557"/>
                    </a:cubicBezTo>
                    <a:cubicBezTo>
                      <a:pt x="1493" y="1700"/>
                      <a:pt x="1285" y="1772"/>
                      <a:pt x="1060" y="1772"/>
                    </a:cubicBezTo>
                    <a:cubicBezTo>
                      <a:pt x="931" y="1772"/>
                      <a:pt x="808" y="1731"/>
                      <a:pt x="692" y="1645"/>
                    </a:cubicBezTo>
                    <a:cubicBezTo>
                      <a:pt x="573" y="1560"/>
                      <a:pt x="505" y="1451"/>
                      <a:pt x="488" y="1325"/>
                    </a:cubicBezTo>
                    <a:cubicBezTo>
                      <a:pt x="1305" y="1264"/>
                      <a:pt x="1749" y="1223"/>
                      <a:pt x="1810" y="1199"/>
                    </a:cubicBezTo>
                    <a:cubicBezTo>
                      <a:pt x="1898" y="1165"/>
                      <a:pt x="1946" y="1093"/>
                      <a:pt x="1946" y="988"/>
                    </a:cubicBezTo>
                    <a:cubicBezTo>
                      <a:pt x="1946" y="715"/>
                      <a:pt x="1857" y="484"/>
                      <a:pt x="1684" y="293"/>
                    </a:cubicBezTo>
                    <a:cubicBezTo>
                      <a:pt x="1503" y="96"/>
                      <a:pt x="1278" y="0"/>
                      <a:pt x="1013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45"/>
              <p:cNvSpPr/>
              <p:nvPr/>
            </p:nvSpPr>
            <p:spPr>
              <a:xfrm>
                <a:off x="1059579" y="2267467"/>
                <a:ext cx="17200" cy="27318"/>
              </a:xfrm>
              <a:custGeom>
                <a:rect b="b" l="l" r="r" t="t"/>
                <a:pathLst>
                  <a:path extrusionOk="0" h="2079" w="1309">
                    <a:moveTo>
                      <a:pt x="463" y="0"/>
                    </a:moveTo>
                    <a:lnTo>
                      <a:pt x="463" y="0"/>
                    </a:lnTo>
                    <a:cubicBezTo>
                      <a:pt x="474" y="0"/>
                      <a:pt x="402" y="14"/>
                      <a:pt x="249" y="41"/>
                    </a:cubicBezTo>
                    <a:cubicBezTo>
                      <a:pt x="153" y="55"/>
                      <a:pt x="79" y="62"/>
                      <a:pt x="27" y="68"/>
                    </a:cubicBezTo>
                    <a:cubicBezTo>
                      <a:pt x="10" y="76"/>
                      <a:pt x="0" y="85"/>
                      <a:pt x="0" y="103"/>
                    </a:cubicBezTo>
                    <a:cubicBezTo>
                      <a:pt x="0" y="109"/>
                      <a:pt x="0" y="120"/>
                      <a:pt x="4" y="130"/>
                    </a:cubicBezTo>
                    <a:cubicBezTo>
                      <a:pt x="68" y="345"/>
                      <a:pt x="103" y="627"/>
                      <a:pt x="103" y="978"/>
                    </a:cubicBezTo>
                    <a:cubicBezTo>
                      <a:pt x="103" y="1093"/>
                      <a:pt x="99" y="1268"/>
                      <a:pt x="95" y="1499"/>
                    </a:cubicBezTo>
                    <a:cubicBezTo>
                      <a:pt x="92" y="1731"/>
                      <a:pt x="92" y="1905"/>
                      <a:pt x="92" y="2021"/>
                    </a:cubicBezTo>
                    <a:cubicBezTo>
                      <a:pt x="92" y="2058"/>
                      <a:pt x="109" y="2075"/>
                      <a:pt x="140" y="2075"/>
                    </a:cubicBezTo>
                    <a:cubicBezTo>
                      <a:pt x="184" y="2075"/>
                      <a:pt x="252" y="2075"/>
                      <a:pt x="341" y="2079"/>
                    </a:cubicBezTo>
                    <a:lnTo>
                      <a:pt x="542" y="2079"/>
                    </a:lnTo>
                    <a:cubicBezTo>
                      <a:pt x="576" y="2079"/>
                      <a:pt x="590" y="2062"/>
                      <a:pt x="590" y="2021"/>
                    </a:cubicBezTo>
                    <a:cubicBezTo>
                      <a:pt x="590" y="1942"/>
                      <a:pt x="590" y="1820"/>
                      <a:pt x="583" y="1659"/>
                    </a:cubicBezTo>
                    <a:cubicBezTo>
                      <a:pt x="576" y="1496"/>
                      <a:pt x="573" y="1376"/>
                      <a:pt x="573" y="1295"/>
                    </a:cubicBezTo>
                    <a:lnTo>
                      <a:pt x="573" y="1060"/>
                    </a:lnTo>
                    <a:cubicBezTo>
                      <a:pt x="573" y="865"/>
                      <a:pt x="586" y="739"/>
                      <a:pt x="617" y="678"/>
                    </a:cubicBezTo>
                    <a:cubicBezTo>
                      <a:pt x="668" y="576"/>
                      <a:pt x="780" y="529"/>
                      <a:pt x="961" y="529"/>
                    </a:cubicBezTo>
                    <a:cubicBezTo>
                      <a:pt x="991" y="529"/>
                      <a:pt x="1040" y="529"/>
                      <a:pt x="1097" y="535"/>
                    </a:cubicBezTo>
                    <a:cubicBezTo>
                      <a:pt x="1158" y="542"/>
                      <a:pt x="1203" y="546"/>
                      <a:pt x="1233" y="546"/>
                    </a:cubicBezTo>
                    <a:cubicBezTo>
                      <a:pt x="1257" y="546"/>
                      <a:pt x="1271" y="529"/>
                      <a:pt x="1277" y="497"/>
                    </a:cubicBezTo>
                    <a:cubicBezTo>
                      <a:pt x="1298" y="368"/>
                      <a:pt x="1309" y="225"/>
                      <a:pt x="1309" y="68"/>
                    </a:cubicBezTo>
                    <a:cubicBezTo>
                      <a:pt x="1309" y="41"/>
                      <a:pt x="1254" y="24"/>
                      <a:pt x="1142" y="24"/>
                    </a:cubicBezTo>
                    <a:cubicBezTo>
                      <a:pt x="1056" y="24"/>
                      <a:pt x="985" y="35"/>
                      <a:pt x="927" y="51"/>
                    </a:cubicBezTo>
                    <a:cubicBezTo>
                      <a:pt x="862" y="68"/>
                      <a:pt x="798" y="99"/>
                      <a:pt x="733" y="137"/>
                    </a:cubicBezTo>
                    <a:cubicBezTo>
                      <a:pt x="675" y="174"/>
                      <a:pt x="617" y="211"/>
                      <a:pt x="556" y="246"/>
                    </a:cubicBezTo>
                    <a:cubicBezTo>
                      <a:pt x="552" y="249"/>
                      <a:pt x="549" y="252"/>
                      <a:pt x="545" y="252"/>
                    </a:cubicBezTo>
                    <a:cubicBezTo>
                      <a:pt x="529" y="252"/>
                      <a:pt x="515" y="208"/>
                      <a:pt x="508" y="126"/>
                    </a:cubicBezTo>
                    <a:cubicBezTo>
                      <a:pt x="501" y="41"/>
                      <a:pt x="488" y="0"/>
                      <a:pt x="463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45"/>
              <p:cNvSpPr/>
              <p:nvPr/>
            </p:nvSpPr>
            <p:spPr>
              <a:xfrm>
                <a:off x="1078106" y="2266665"/>
                <a:ext cx="25531" cy="28790"/>
              </a:xfrm>
              <a:custGeom>
                <a:rect b="b" l="l" r="r" t="t"/>
                <a:pathLst>
                  <a:path extrusionOk="0" h="2191" w="1943">
                    <a:moveTo>
                      <a:pt x="979" y="409"/>
                    </a:moveTo>
                    <a:cubicBezTo>
                      <a:pt x="1094" y="409"/>
                      <a:pt x="1199" y="453"/>
                      <a:pt x="1295" y="545"/>
                    </a:cubicBezTo>
                    <a:cubicBezTo>
                      <a:pt x="1387" y="637"/>
                      <a:pt x="1435" y="739"/>
                      <a:pt x="1435" y="859"/>
                    </a:cubicBezTo>
                    <a:cubicBezTo>
                      <a:pt x="1435" y="876"/>
                      <a:pt x="1394" y="889"/>
                      <a:pt x="1309" y="903"/>
                    </a:cubicBezTo>
                    <a:cubicBezTo>
                      <a:pt x="1015" y="944"/>
                      <a:pt x="764" y="964"/>
                      <a:pt x="556" y="964"/>
                    </a:cubicBezTo>
                    <a:cubicBezTo>
                      <a:pt x="501" y="964"/>
                      <a:pt x="477" y="950"/>
                      <a:pt x="477" y="920"/>
                    </a:cubicBezTo>
                    <a:cubicBezTo>
                      <a:pt x="477" y="791"/>
                      <a:pt x="529" y="671"/>
                      <a:pt x="631" y="566"/>
                    </a:cubicBezTo>
                    <a:cubicBezTo>
                      <a:pt x="733" y="460"/>
                      <a:pt x="849" y="409"/>
                      <a:pt x="979" y="409"/>
                    </a:cubicBezTo>
                    <a:close/>
                    <a:moveTo>
                      <a:pt x="1009" y="0"/>
                    </a:moveTo>
                    <a:cubicBezTo>
                      <a:pt x="723" y="0"/>
                      <a:pt x="477" y="112"/>
                      <a:pt x="280" y="337"/>
                    </a:cubicBezTo>
                    <a:cubicBezTo>
                      <a:pt x="92" y="555"/>
                      <a:pt x="1" y="811"/>
                      <a:pt x="1" y="1104"/>
                    </a:cubicBezTo>
                    <a:cubicBezTo>
                      <a:pt x="1" y="1434"/>
                      <a:pt x="96" y="1697"/>
                      <a:pt x="293" y="1894"/>
                    </a:cubicBezTo>
                    <a:cubicBezTo>
                      <a:pt x="491" y="2091"/>
                      <a:pt x="754" y="2190"/>
                      <a:pt x="1084" y="2190"/>
                    </a:cubicBezTo>
                    <a:cubicBezTo>
                      <a:pt x="1411" y="2190"/>
                      <a:pt x="1680" y="2078"/>
                      <a:pt x="1888" y="1857"/>
                    </a:cubicBezTo>
                    <a:cubicBezTo>
                      <a:pt x="1912" y="1833"/>
                      <a:pt x="1922" y="1816"/>
                      <a:pt x="1922" y="1809"/>
                    </a:cubicBezTo>
                    <a:cubicBezTo>
                      <a:pt x="1922" y="1799"/>
                      <a:pt x="1898" y="1747"/>
                      <a:pt x="1847" y="1652"/>
                    </a:cubicBezTo>
                    <a:cubicBezTo>
                      <a:pt x="1799" y="1557"/>
                      <a:pt x="1772" y="1506"/>
                      <a:pt x="1768" y="1502"/>
                    </a:cubicBezTo>
                    <a:cubicBezTo>
                      <a:pt x="1765" y="1502"/>
                      <a:pt x="1759" y="1499"/>
                      <a:pt x="1745" y="1499"/>
                    </a:cubicBezTo>
                    <a:cubicBezTo>
                      <a:pt x="1724" y="1519"/>
                      <a:pt x="1701" y="1536"/>
                      <a:pt x="1677" y="1557"/>
                    </a:cubicBezTo>
                    <a:cubicBezTo>
                      <a:pt x="1490" y="1700"/>
                      <a:pt x="1281" y="1772"/>
                      <a:pt x="1056" y="1772"/>
                    </a:cubicBezTo>
                    <a:cubicBezTo>
                      <a:pt x="927" y="1772"/>
                      <a:pt x="804" y="1731"/>
                      <a:pt x="692" y="1645"/>
                    </a:cubicBezTo>
                    <a:cubicBezTo>
                      <a:pt x="570" y="1560"/>
                      <a:pt x="501" y="1451"/>
                      <a:pt x="484" y="1325"/>
                    </a:cubicBezTo>
                    <a:cubicBezTo>
                      <a:pt x="1306" y="1264"/>
                      <a:pt x="1745" y="1223"/>
                      <a:pt x="1806" y="1199"/>
                    </a:cubicBezTo>
                    <a:cubicBezTo>
                      <a:pt x="1898" y="1165"/>
                      <a:pt x="1943" y="1093"/>
                      <a:pt x="1943" y="988"/>
                    </a:cubicBezTo>
                    <a:cubicBezTo>
                      <a:pt x="1943" y="715"/>
                      <a:pt x="1853" y="484"/>
                      <a:pt x="1680" y="293"/>
                    </a:cubicBezTo>
                    <a:cubicBezTo>
                      <a:pt x="1499" y="96"/>
                      <a:pt x="1278" y="0"/>
                      <a:pt x="100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45"/>
              <p:cNvSpPr/>
              <p:nvPr/>
            </p:nvSpPr>
            <p:spPr>
              <a:xfrm>
                <a:off x="1119287" y="2258597"/>
                <a:ext cx="18278" cy="36503"/>
              </a:xfrm>
              <a:custGeom>
                <a:rect b="b" l="l" r="r" t="t"/>
                <a:pathLst>
                  <a:path extrusionOk="0" h="2778" w="1391">
                    <a:moveTo>
                      <a:pt x="328" y="1"/>
                    </a:moveTo>
                    <a:cubicBezTo>
                      <a:pt x="287" y="1"/>
                      <a:pt x="270" y="51"/>
                      <a:pt x="270" y="154"/>
                    </a:cubicBezTo>
                    <a:cubicBezTo>
                      <a:pt x="270" y="215"/>
                      <a:pt x="270" y="301"/>
                      <a:pt x="273" y="419"/>
                    </a:cubicBezTo>
                    <a:cubicBezTo>
                      <a:pt x="277" y="536"/>
                      <a:pt x="280" y="621"/>
                      <a:pt x="280" y="679"/>
                    </a:cubicBezTo>
                    <a:cubicBezTo>
                      <a:pt x="280" y="733"/>
                      <a:pt x="246" y="764"/>
                      <a:pt x="181" y="767"/>
                    </a:cubicBezTo>
                    <a:lnTo>
                      <a:pt x="76" y="767"/>
                    </a:lnTo>
                    <a:cubicBezTo>
                      <a:pt x="35" y="774"/>
                      <a:pt x="11" y="795"/>
                      <a:pt x="7" y="828"/>
                    </a:cubicBezTo>
                    <a:cubicBezTo>
                      <a:pt x="1" y="876"/>
                      <a:pt x="1" y="921"/>
                      <a:pt x="1" y="961"/>
                    </a:cubicBezTo>
                    <a:cubicBezTo>
                      <a:pt x="1" y="1070"/>
                      <a:pt x="15" y="1128"/>
                      <a:pt x="45" y="1135"/>
                    </a:cubicBezTo>
                    <a:cubicBezTo>
                      <a:pt x="96" y="1139"/>
                      <a:pt x="147" y="1139"/>
                      <a:pt x="202" y="1139"/>
                    </a:cubicBezTo>
                    <a:cubicBezTo>
                      <a:pt x="260" y="1142"/>
                      <a:pt x="287" y="1172"/>
                      <a:pt x="287" y="1230"/>
                    </a:cubicBezTo>
                    <a:cubicBezTo>
                      <a:pt x="287" y="1353"/>
                      <a:pt x="284" y="1534"/>
                      <a:pt x="280" y="1776"/>
                    </a:cubicBezTo>
                    <a:cubicBezTo>
                      <a:pt x="273" y="2021"/>
                      <a:pt x="270" y="2202"/>
                      <a:pt x="270" y="2324"/>
                    </a:cubicBezTo>
                    <a:cubicBezTo>
                      <a:pt x="270" y="2624"/>
                      <a:pt x="436" y="2777"/>
                      <a:pt x="771" y="2777"/>
                    </a:cubicBezTo>
                    <a:cubicBezTo>
                      <a:pt x="1019" y="2777"/>
                      <a:pt x="1203" y="2746"/>
                      <a:pt x="1323" y="2692"/>
                    </a:cubicBezTo>
                    <a:cubicBezTo>
                      <a:pt x="1343" y="2682"/>
                      <a:pt x="1356" y="2672"/>
                      <a:pt x="1364" y="2661"/>
                    </a:cubicBezTo>
                    <a:cubicBezTo>
                      <a:pt x="1364" y="2658"/>
                      <a:pt x="1367" y="2641"/>
                      <a:pt x="1367" y="2617"/>
                    </a:cubicBezTo>
                    <a:cubicBezTo>
                      <a:pt x="1370" y="2597"/>
                      <a:pt x="1373" y="2553"/>
                      <a:pt x="1381" y="2484"/>
                    </a:cubicBezTo>
                    <a:cubicBezTo>
                      <a:pt x="1387" y="2430"/>
                      <a:pt x="1391" y="2389"/>
                      <a:pt x="1391" y="2358"/>
                    </a:cubicBezTo>
                    <a:cubicBezTo>
                      <a:pt x="1391" y="2331"/>
                      <a:pt x="1381" y="2317"/>
                      <a:pt x="1364" y="2317"/>
                    </a:cubicBezTo>
                    <a:cubicBezTo>
                      <a:pt x="1323" y="2317"/>
                      <a:pt x="1258" y="2328"/>
                      <a:pt x="1172" y="2348"/>
                    </a:cubicBezTo>
                    <a:cubicBezTo>
                      <a:pt x="1087" y="2369"/>
                      <a:pt x="1023" y="2375"/>
                      <a:pt x="978" y="2375"/>
                    </a:cubicBezTo>
                    <a:cubicBezTo>
                      <a:pt x="873" y="2375"/>
                      <a:pt x="801" y="2338"/>
                      <a:pt x="768" y="2266"/>
                    </a:cubicBezTo>
                    <a:cubicBezTo>
                      <a:pt x="747" y="2218"/>
                      <a:pt x="733" y="2130"/>
                      <a:pt x="733" y="2007"/>
                    </a:cubicBezTo>
                    <a:lnTo>
                      <a:pt x="733" y="1691"/>
                    </a:lnTo>
                    <a:cubicBezTo>
                      <a:pt x="733" y="1510"/>
                      <a:pt x="736" y="1367"/>
                      <a:pt x="743" y="1265"/>
                    </a:cubicBezTo>
                    <a:cubicBezTo>
                      <a:pt x="750" y="1186"/>
                      <a:pt x="760" y="1145"/>
                      <a:pt x="771" y="1145"/>
                    </a:cubicBezTo>
                    <a:cubicBezTo>
                      <a:pt x="829" y="1145"/>
                      <a:pt x="914" y="1149"/>
                      <a:pt x="1029" y="1155"/>
                    </a:cubicBezTo>
                    <a:cubicBezTo>
                      <a:pt x="1145" y="1163"/>
                      <a:pt x="1230" y="1169"/>
                      <a:pt x="1288" y="1169"/>
                    </a:cubicBezTo>
                    <a:cubicBezTo>
                      <a:pt x="1326" y="1169"/>
                      <a:pt x="1346" y="1155"/>
                      <a:pt x="1346" y="1128"/>
                    </a:cubicBezTo>
                    <a:lnTo>
                      <a:pt x="1346" y="1029"/>
                    </a:lnTo>
                    <a:cubicBezTo>
                      <a:pt x="1343" y="985"/>
                      <a:pt x="1343" y="951"/>
                      <a:pt x="1343" y="930"/>
                    </a:cubicBezTo>
                    <a:cubicBezTo>
                      <a:pt x="1343" y="914"/>
                      <a:pt x="1346" y="883"/>
                      <a:pt x="1350" y="845"/>
                    </a:cubicBezTo>
                    <a:cubicBezTo>
                      <a:pt x="1356" y="808"/>
                      <a:pt x="1356" y="781"/>
                      <a:pt x="1356" y="764"/>
                    </a:cubicBezTo>
                    <a:cubicBezTo>
                      <a:pt x="1356" y="746"/>
                      <a:pt x="1346" y="740"/>
                      <a:pt x="1323" y="740"/>
                    </a:cubicBezTo>
                    <a:lnTo>
                      <a:pt x="808" y="740"/>
                    </a:lnTo>
                    <a:cubicBezTo>
                      <a:pt x="771" y="740"/>
                      <a:pt x="750" y="716"/>
                      <a:pt x="750" y="675"/>
                    </a:cubicBezTo>
                    <a:cubicBezTo>
                      <a:pt x="750" y="614"/>
                      <a:pt x="757" y="518"/>
                      <a:pt x="763" y="396"/>
                    </a:cubicBezTo>
                    <a:cubicBezTo>
                      <a:pt x="774" y="270"/>
                      <a:pt x="777" y="174"/>
                      <a:pt x="777" y="113"/>
                    </a:cubicBezTo>
                    <a:cubicBezTo>
                      <a:pt x="777" y="86"/>
                      <a:pt x="763" y="69"/>
                      <a:pt x="730" y="65"/>
                    </a:cubicBezTo>
                    <a:cubicBezTo>
                      <a:pt x="474" y="21"/>
                      <a:pt x="342" y="1"/>
                      <a:pt x="32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45"/>
              <p:cNvSpPr/>
              <p:nvPr/>
            </p:nvSpPr>
            <p:spPr>
              <a:xfrm>
                <a:off x="1139785" y="2266928"/>
                <a:ext cx="27200" cy="28435"/>
              </a:xfrm>
              <a:custGeom>
                <a:rect b="b" l="l" r="r" t="t"/>
                <a:pathLst>
                  <a:path extrusionOk="0" h="2164" w="2070">
                    <a:moveTo>
                      <a:pt x="1037" y="444"/>
                    </a:moveTo>
                    <a:cubicBezTo>
                      <a:pt x="1207" y="444"/>
                      <a:pt x="1346" y="508"/>
                      <a:pt x="1459" y="637"/>
                    </a:cubicBezTo>
                    <a:cubicBezTo>
                      <a:pt x="1565" y="760"/>
                      <a:pt x="1619" y="906"/>
                      <a:pt x="1619" y="1081"/>
                    </a:cubicBezTo>
                    <a:cubicBezTo>
                      <a:pt x="1619" y="1251"/>
                      <a:pt x="1565" y="1400"/>
                      <a:pt x="1459" y="1523"/>
                    </a:cubicBezTo>
                    <a:cubicBezTo>
                      <a:pt x="1346" y="1656"/>
                      <a:pt x="1207" y="1724"/>
                      <a:pt x="1037" y="1724"/>
                    </a:cubicBezTo>
                    <a:cubicBezTo>
                      <a:pt x="870" y="1724"/>
                      <a:pt x="727" y="1656"/>
                      <a:pt x="614" y="1523"/>
                    </a:cubicBezTo>
                    <a:cubicBezTo>
                      <a:pt x="505" y="1400"/>
                      <a:pt x="450" y="1251"/>
                      <a:pt x="450" y="1081"/>
                    </a:cubicBezTo>
                    <a:cubicBezTo>
                      <a:pt x="450" y="906"/>
                      <a:pt x="505" y="757"/>
                      <a:pt x="611" y="634"/>
                    </a:cubicBezTo>
                    <a:cubicBezTo>
                      <a:pt x="723" y="505"/>
                      <a:pt x="866" y="444"/>
                      <a:pt x="1037" y="444"/>
                    </a:cubicBezTo>
                    <a:close/>
                    <a:moveTo>
                      <a:pt x="1037" y="0"/>
                    </a:moveTo>
                    <a:cubicBezTo>
                      <a:pt x="741" y="0"/>
                      <a:pt x="495" y="106"/>
                      <a:pt x="294" y="321"/>
                    </a:cubicBezTo>
                    <a:cubicBezTo>
                      <a:pt x="100" y="529"/>
                      <a:pt x="1" y="784"/>
                      <a:pt x="1" y="1081"/>
                    </a:cubicBezTo>
                    <a:cubicBezTo>
                      <a:pt x="1" y="1376"/>
                      <a:pt x="100" y="1632"/>
                      <a:pt x="294" y="1840"/>
                    </a:cubicBezTo>
                    <a:cubicBezTo>
                      <a:pt x="491" y="2058"/>
                      <a:pt x="741" y="2164"/>
                      <a:pt x="1037" y="2164"/>
                    </a:cubicBezTo>
                    <a:cubicBezTo>
                      <a:pt x="1329" y="2164"/>
                      <a:pt x="1579" y="2054"/>
                      <a:pt x="1776" y="1840"/>
                    </a:cubicBezTo>
                    <a:cubicBezTo>
                      <a:pt x="1974" y="1629"/>
                      <a:pt x="2069" y="1373"/>
                      <a:pt x="2069" y="1077"/>
                    </a:cubicBezTo>
                    <a:cubicBezTo>
                      <a:pt x="2069" y="780"/>
                      <a:pt x="1970" y="529"/>
                      <a:pt x="1776" y="321"/>
                    </a:cubicBezTo>
                    <a:cubicBezTo>
                      <a:pt x="1575" y="106"/>
                      <a:pt x="1329" y="0"/>
                      <a:pt x="103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45"/>
              <p:cNvSpPr/>
              <p:nvPr/>
            </p:nvSpPr>
            <p:spPr>
              <a:xfrm>
                <a:off x="1169153" y="2266928"/>
                <a:ext cx="27226" cy="28435"/>
              </a:xfrm>
              <a:custGeom>
                <a:rect b="b" l="l" r="r" t="t"/>
                <a:pathLst>
                  <a:path extrusionOk="0" h="2164" w="2072">
                    <a:moveTo>
                      <a:pt x="1036" y="444"/>
                    </a:moveTo>
                    <a:cubicBezTo>
                      <a:pt x="1207" y="444"/>
                      <a:pt x="1350" y="508"/>
                      <a:pt x="1459" y="637"/>
                    </a:cubicBezTo>
                    <a:cubicBezTo>
                      <a:pt x="1567" y="760"/>
                      <a:pt x="1619" y="906"/>
                      <a:pt x="1619" y="1081"/>
                    </a:cubicBezTo>
                    <a:cubicBezTo>
                      <a:pt x="1619" y="1251"/>
                      <a:pt x="1567" y="1400"/>
                      <a:pt x="1459" y="1523"/>
                    </a:cubicBezTo>
                    <a:cubicBezTo>
                      <a:pt x="1347" y="1656"/>
                      <a:pt x="1207" y="1724"/>
                      <a:pt x="1036" y="1724"/>
                    </a:cubicBezTo>
                    <a:cubicBezTo>
                      <a:pt x="869" y="1724"/>
                      <a:pt x="726" y="1656"/>
                      <a:pt x="614" y="1523"/>
                    </a:cubicBezTo>
                    <a:cubicBezTo>
                      <a:pt x="505" y="1400"/>
                      <a:pt x="451" y="1251"/>
                      <a:pt x="451" y="1081"/>
                    </a:cubicBezTo>
                    <a:cubicBezTo>
                      <a:pt x="451" y="906"/>
                      <a:pt x="505" y="757"/>
                      <a:pt x="611" y="634"/>
                    </a:cubicBezTo>
                    <a:cubicBezTo>
                      <a:pt x="723" y="505"/>
                      <a:pt x="866" y="444"/>
                      <a:pt x="1036" y="444"/>
                    </a:cubicBezTo>
                    <a:close/>
                    <a:moveTo>
                      <a:pt x="1036" y="0"/>
                    </a:moveTo>
                    <a:cubicBezTo>
                      <a:pt x="743" y="0"/>
                      <a:pt x="495" y="106"/>
                      <a:pt x="294" y="321"/>
                    </a:cubicBezTo>
                    <a:cubicBezTo>
                      <a:pt x="100" y="529"/>
                      <a:pt x="1" y="784"/>
                      <a:pt x="1" y="1081"/>
                    </a:cubicBezTo>
                    <a:cubicBezTo>
                      <a:pt x="1" y="1376"/>
                      <a:pt x="100" y="1632"/>
                      <a:pt x="294" y="1840"/>
                    </a:cubicBezTo>
                    <a:cubicBezTo>
                      <a:pt x="492" y="2058"/>
                      <a:pt x="740" y="2164"/>
                      <a:pt x="1036" y="2164"/>
                    </a:cubicBezTo>
                    <a:cubicBezTo>
                      <a:pt x="1333" y="2164"/>
                      <a:pt x="1578" y="2054"/>
                      <a:pt x="1779" y="1840"/>
                    </a:cubicBezTo>
                    <a:cubicBezTo>
                      <a:pt x="1973" y="1629"/>
                      <a:pt x="2072" y="1373"/>
                      <a:pt x="2072" y="1077"/>
                    </a:cubicBezTo>
                    <a:cubicBezTo>
                      <a:pt x="2072" y="780"/>
                      <a:pt x="1973" y="529"/>
                      <a:pt x="1776" y="321"/>
                    </a:cubicBezTo>
                    <a:cubicBezTo>
                      <a:pt x="1578" y="106"/>
                      <a:pt x="1330" y="0"/>
                      <a:pt x="103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45"/>
              <p:cNvSpPr/>
              <p:nvPr/>
            </p:nvSpPr>
            <p:spPr>
              <a:xfrm>
                <a:off x="1199375" y="2286033"/>
                <a:ext cx="8554" cy="9198"/>
              </a:xfrm>
              <a:custGeom>
                <a:rect b="b" l="l" r="r" t="t"/>
                <a:pathLst>
                  <a:path extrusionOk="0" h="700" w="651">
                    <a:moveTo>
                      <a:pt x="321" y="1"/>
                    </a:moveTo>
                    <a:cubicBezTo>
                      <a:pt x="228" y="1"/>
                      <a:pt x="154" y="35"/>
                      <a:pt x="92" y="103"/>
                    </a:cubicBezTo>
                    <a:cubicBezTo>
                      <a:pt x="31" y="171"/>
                      <a:pt x="0" y="253"/>
                      <a:pt x="0" y="348"/>
                    </a:cubicBezTo>
                    <a:cubicBezTo>
                      <a:pt x="0" y="441"/>
                      <a:pt x="28" y="523"/>
                      <a:pt x="89" y="590"/>
                    </a:cubicBezTo>
                    <a:cubicBezTo>
                      <a:pt x="151" y="666"/>
                      <a:pt x="228" y="699"/>
                      <a:pt x="321" y="699"/>
                    </a:cubicBezTo>
                    <a:cubicBezTo>
                      <a:pt x="412" y="699"/>
                      <a:pt x="491" y="666"/>
                      <a:pt x="555" y="594"/>
                    </a:cubicBezTo>
                    <a:cubicBezTo>
                      <a:pt x="621" y="526"/>
                      <a:pt x="651" y="441"/>
                      <a:pt x="651" y="348"/>
                    </a:cubicBezTo>
                    <a:cubicBezTo>
                      <a:pt x="651" y="253"/>
                      <a:pt x="621" y="171"/>
                      <a:pt x="555" y="103"/>
                    </a:cubicBezTo>
                    <a:cubicBezTo>
                      <a:pt x="494" y="35"/>
                      <a:pt x="416" y="1"/>
                      <a:pt x="32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45"/>
              <p:cNvSpPr/>
              <p:nvPr/>
            </p:nvSpPr>
            <p:spPr>
              <a:xfrm>
                <a:off x="2164166" y="4172451"/>
                <a:ext cx="44111" cy="44098"/>
              </a:xfrm>
              <a:custGeom>
                <a:rect b="b" l="l" r="r" t="t"/>
                <a:pathLst>
                  <a:path extrusionOk="0" h="3356" w="3357">
                    <a:moveTo>
                      <a:pt x="1676" y="0"/>
                    </a:moveTo>
                    <a:cubicBezTo>
                      <a:pt x="750" y="0"/>
                      <a:pt x="0" y="753"/>
                      <a:pt x="0" y="1680"/>
                    </a:cubicBezTo>
                    <a:cubicBezTo>
                      <a:pt x="0" y="2606"/>
                      <a:pt x="750" y="3356"/>
                      <a:pt x="1676" y="3356"/>
                    </a:cubicBezTo>
                    <a:cubicBezTo>
                      <a:pt x="2607" y="3356"/>
                      <a:pt x="3356" y="2606"/>
                      <a:pt x="3356" y="1680"/>
                    </a:cubicBezTo>
                    <a:cubicBezTo>
                      <a:pt x="3356" y="753"/>
                      <a:pt x="2607" y="0"/>
                      <a:pt x="1676" y="0"/>
                    </a:cubicBezTo>
                    <a:close/>
                  </a:path>
                </a:pathLst>
              </a:custGeom>
              <a:solidFill>
                <a:srgbClr val="26262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45"/>
              <p:cNvSpPr/>
              <p:nvPr/>
            </p:nvSpPr>
            <p:spPr>
              <a:xfrm>
                <a:off x="2146270" y="4222449"/>
                <a:ext cx="80404" cy="29683"/>
              </a:xfrm>
              <a:custGeom>
                <a:rect b="b" l="l" r="r" t="t"/>
                <a:pathLst>
                  <a:path extrusionOk="0" h="2259" w="6119">
                    <a:moveTo>
                      <a:pt x="2262" y="1"/>
                    </a:moveTo>
                    <a:cubicBezTo>
                      <a:pt x="1011" y="1"/>
                      <a:pt x="0" y="1009"/>
                      <a:pt x="0" y="2259"/>
                    </a:cubicBezTo>
                    <a:lnTo>
                      <a:pt x="6118" y="2259"/>
                    </a:lnTo>
                    <a:cubicBezTo>
                      <a:pt x="6118" y="1009"/>
                      <a:pt x="5103" y="1"/>
                      <a:pt x="3856" y="1"/>
                    </a:cubicBezTo>
                    <a:close/>
                  </a:path>
                </a:pathLst>
              </a:custGeom>
              <a:solidFill>
                <a:srgbClr val="26262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45"/>
              <p:cNvSpPr/>
              <p:nvPr/>
            </p:nvSpPr>
            <p:spPr>
              <a:xfrm>
                <a:off x="867275" y="1660859"/>
                <a:ext cx="17108" cy="39407"/>
              </a:xfrm>
              <a:custGeom>
                <a:rect b="b" l="l" r="r" t="t"/>
                <a:pathLst>
                  <a:path extrusionOk="0" h="2999" w="1302">
                    <a:moveTo>
                      <a:pt x="920" y="1"/>
                    </a:moveTo>
                    <a:lnTo>
                      <a:pt x="920" y="1942"/>
                    </a:lnTo>
                    <a:cubicBezTo>
                      <a:pt x="920" y="2522"/>
                      <a:pt x="719" y="2675"/>
                      <a:pt x="378" y="2675"/>
                    </a:cubicBezTo>
                    <a:cubicBezTo>
                      <a:pt x="252" y="2675"/>
                      <a:pt x="136" y="2648"/>
                      <a:pt x="58" y="2617"/>
                    </a:cubicBezTo>
                    <a:lnTo>
                      <a:pt x="0" y="2928"/>
                    </a:lnTo>
                    <a:cubicBezTo>
                      <a:pt x="99" y="2969"/>
                      <a:pt x="269" y="2999"/>
                      <a:pt x="409" y="2999"/>
                    </a:cubicBezTo>
                    <a:cubicBezTo>
                      <a:pt x="917" y="2999"/>
                      <a:pt x="1301" y="2757"/>
                      <a:pt x="1301" y="1974"/>
                    </a:cubicBezTo>
                    <a:lnTo>
                      <a:pt x="130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45"/>
              <p:cNvSpPr/>
              <p:nvPr/>
            </p:nvSpPr>
            <p:spPr>
              <a:xfrm>
                <a:off x="895565" y="1660859"/>
                <a:ext cx="28790" cy="38789"/>
              </a:xfrm>
              <a:custGeom>
                <a:rect b="b" l="l" r="r" t="t"/>
                <a:pathLst>
                  <a:path extrusionOk="0" h="2952" w="2191">
                    <a:moveTo>
                      <a:pt x="0" y="1"/>
                    </a:moveTo>
                    <a:lnTo>
                      <a:pt x="0" y="2951"/>
                    </a:lnTo>
                    <a:lnTo>
                      <a:pt x="382" y="2951"/>
                    </a:lnTo>
                    <a:lnTo>
                      <a:pt x="382" y="1568"/>
                    </a:lnTo>
                    <a:lnTo>
                      <a:pt x="1805" y="1568"/>
                    </a:lnTo>
                    <a:lnTo>
                      <a:pt x="1805" y="2951"/>
                    </a:lnTo>
                    <a:lnTo>
                      <a:pt x="2190" y="2951"/>
                    </a:lnTo>
                    <a:lnTo>
                      <a:pt x="2190" y="1"/>
                    </a:lnTo>
                    <a:lnTo>
                      <a:pt x="1805" y="1"/>
                    </a:lnTo>
                    <a:lnTo>
                      <a:pt x="1805" y="1234"/>
                    </a:lnTo>
                    <a:lnTo>
                      <a:pt x="382" y="123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45"/>
              <p:cNvSpPr/>
              <p:nvPr/>
            </p:nvSpPr>
            <p:spPr>
              <a:xfrm>
                <a:off x="933605" y="1660241"/>
                <a:ext cx="35425" cy="40024"/>
              </a:xfrm>
              <a:custGeom>
                <a:rect b="b" l="l" r="r" t="t"/>
                <a:pathLst>
                  <a:path extrusionOk="0" h="3046" w="2696">
                    <a:moveTo>
                      <a:pt x="1353" y="310"/>
                    </a:moveTo>
                    <a:cubicBezTo>
                      <a:pt x="1987" y="310"/>
                      <a:pt x="2294" y="923"/>
                      <a:pt x="2294" y="1510"/>
                    </a:cubicBezTo>
                    <a:cubicBezTo>
                      <a:pt x="2294" y="2181"/>
                      <a:pt x="1953" y="2736"/>
                      <a:pt x="1347" y="2736"/>
                    </a:cubicBezTo>
                    <a:cubicBezTo>
                      <a:pt x="750" y="2736"/>
                      <a:pt x="407" y="2170"/>
                      <a:pt x="407" y="1540"/>
                    </a:cubicBezTo>
                    <a:cubicBezTo>
                      <a:pt x="407" y="893"/>
                      <a:pt x="723" y="310"/>
                      <a:pt x="1353" y="310"/>
                    </a:cubicBezTo>
                    <a:close/>
                    <a:moveTo>
                      <a:pt x="1370" y="0"/>
                    </a:moveTo>
                    <a:cubicBezTo>
                      <a:pt x="583" y="0"/>
                      <a:pt x="1" y="613"/>
                      <a:pt x="1" y="1550"/>
                    </a:cubicBezTo>
                    <a:cubicBezTo>
                      <a:pt x="1" y="2443"/>
                      <a:pt x="546" y="3046"/>
                      <a:pt x="1326" y="3046"/>
                    </a:cubicBezTo>
                    <a:cubicBezTo>
                      <a:pt x="2079" y="3046"/>
                      <a:pt x="2696" y="2508"/>
                      <a:pt x="2696" y="1492"/>
                    </a:cubicBezTo>
                    <a:cubicBezTo>
                      <a:pt x="2696" y="617"/>
                      <a:pt x="2174" y="0"/>
                      <a:pt x="137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45"/>
              <p:cNvSpPr/>
              <p:nvPr/>
            </p:nvSpPr>
            <p:spPr>
              <a:xfrm>
                <a:off x="978373" y="1660859"/>
                <a:ext cx="29118" cy="38789"/>
              </a:xfrm>
              <a:custGeom>
                <a:rect b="b" l="l" r="r" t="t"/>
                <a:pathLst>
                  <a:path extrusionOk="0" h="2952" w="2216">
                    <a:moveTo>
                      <a:pt x="0" y="1"/>
                    </a:moveTo>
                    <a:lnTo>
                      <a:pt x="0" y="2951"/>
                    </a:lnTo>
                    <a:lnTo>
                      <a:pt x="358" y="2951"/>
                    </a:lnTo>
                    <a:lnTo>
                      <a:pt x="358" y="1691"/>
                    </a:lnTo>
                    <a:cubicBezTo>
                      <a:pt x="358" y="1200"/>
                      <a:pt x="352" y="846"/>
                      <a:pt x="327" y="475"/>
                    </a:cubicBezTo>
                    <a:lnTo>
                      <a:pt x="341" y="471"/>
                    </a:lnTo>
                    <a:cubicBezTo>
                      <a:pt x="491" y="788"/>
                      <a:pt x="689" y="1125"/>
                      <a:pt x="893" y="1456"/>
                    </a:cubicBezTo>
                    <a:lnTo>
                      <a:pt x="1830" y="2951"/>
                    </a:lnTo>
                    <a:lnTo>
                      <a:pt x="2215" y="2951"/>
                    </a:lnTo>
                    <a:lnTo>
                      <a:pt x="2215" y="1"/>
                    </a:lnTo>
                    <a:lnTo>
                      <a:pt x="1854" y="1"/>
                    </a:lnTo>
                    <a:lnTo>
                      <a:pt x="1854" y="1234"/>
                    </a:lnTo>
                    <a:cubicBezTo>
                      <a:pt x="1854" y="1694"/>
                      <a:pt x="1864" y="2052"/>
                      <a:pt x="1898" y="2447"/>
                    </a:cubicBezTo>
                    <a:lnTo>
                      <a:pt x="1891" y="2450"/>
                    </a:lnTo>
                    <a:cubicBezTo>
                      <a:pt x="1751" y="2151"/>
                      <a:pt x="1578" y="1840"/>
                      <a:pt x="1360" y="1493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45"/>
              <p:cNvSpPr/>
              <p:nvPr/>
            </p:nvSpPr>
            <p:spPr>
              <a:xfrm>
                <a:off x="1032182" y="1660241"/>
                <a:ext cx="23429" cy="39985"/>
              </a:xfrm>
              <a:custGeom>
                <a:rect b="b" l="l" r="r" t="t"/>
                <a:pathLst>
                  <a:path extrusionOk="0" h="3043" w="1783">
                    <a:moveTo>
                      <a:pt x="1012" y="0"/>
                    </a:moveTo>
                    <a:cubicBezTo>
                      <a:pt x="440" y="0"/>
                      <a:pt x="59" y="341"/>
                      <a:pt x="59" y="801"/>
                    </a:cubicBezTo>
                    <a:cubicBezTo>
                      <a:pt x="59" y="1217"/>
                      <a:pt x="358" y="1465"/>
                      <a:pt x="839" y="1635"/>
                    </a:cubicBezTo>
                    <a:cubicBezTo>
                      <a:pt x="1237" y="1789"/>
                      <a:pt x="1394" y="1945"/>
                      <a:pt x="1394" y="2222"/>
                    </a:cubicBezTo>
                    <a:cubicBezTo>
                      <a:pt x="1394" y="2521"/>
                      <a:pt x="1166" y="2725"/>
                      <a:pt x="777" y="2725"/>
                    </a:cubicBezTo>
                    <a:cubicBezTo>
                      <a:pt x="515" y="2725"/>
                      <a:pt x="266" y="2637"/>
                      <a:pt x="95" y="2535"/>
                    </a:cubicBezTo>
                    <a:lnTo>
                      <a:pt x="1" y="2852"/>
                    </a:lnTo>
                    <a:cubicBezTo>
                      <a:pt x="157" y="2958"/>
                      <a:pt x="467" y="3043"/>
                      <a:pt x="749" y="3043"/>
                    </a:cubicBezTo>
                    <a:cubicBezTo>
                      <a:pt x="1444" y="3043"/>
                      <a:pt x="1782" y="2648"/>
                      <a:pt x="1782" y="2191"/>
                    </a:cubicBezTo>
                    <a:cubicBezTo>
                      <a:pt x="1782" y="1758"/>
                      <a:pt x="1530" y="1519"/>
                      <a:pt x="1032" y="1326"/>
                    </a:cubicBezTo>
                    <a:cubicBezTo>
                      <a:pt x="624" y="1169"/>
                      <a:pt x="447" y="1033"/>
                      <a:pt x="447" y="757"/>
                    </a:cubicBezTo>
                    <a:cubicBezTo>
                      <a:pt x="447" y="555"/>
                      <a:pt x="597" y="313"/>
                      <a:pt x="1002" y="313"/>
                    </a:cubicBezTo>
                    <a:cubicBezTo>
                      <a:pt x="1268" y="313"/>
                      <a:pt x="1465" y="402"/>
                      <a:pt x="1560" y="456"/>
                    </a:cubicBezTo>
                    <a:lnTo>
                      <a:pt x="1666" y="143"/>
                    </a:lnTo>
                    <a:cubicBezTo>
                      <a:pt x="1534" y="72"/>
                      <a:pt x="1315" y="0"/>
                      <a:pt x="10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45"/>
              <p:cNvSpPr/>
              <p:nvPr/>
            </p:nvSpPr>
            <p:spPr>
              <a:xfrm>
                <a:off x="1064269" y="1660859"/>
                <a:ext cx="39591" cy="38789"/>
              </a:xfrm>
              <a:custGeom>
                <a:rect b="b" l="l" r="r" t="t"/>
                <a:pathLst>
                  <a:path extrusionOk="0" h="2952" w="3013">
                    <a:moveTo>
                      <a:pt x="205" y="1"/>
                    </a:moveTo>
                    <a:lnTo>
                      <a:pt x="1" y="2951"/>
                    </a:lnTo>
                    <a:lnTo>
                      <a:pt x="365" y="2951"/>
                    </a:lnTo>
                    <a:lnTo>
                      <a:pt x="444" y="1687"/>
                    </a:lnTo>
                    <a:cubicBezTo>
                      <a:pt x="468" y="1244"/>
                      <a:pt x="491" y="750"/>
                      <a:pt x="499" y="382"/>
                    </a:cubicBezTo>
                    <a:lnTo>
                      <a:pt x="508" y="382"/>
                    </a:lnTo>
                    <a:cubicBezTo>
                      <a:pt x="590" y="733"/>
                      <a:pt x="710" y="1112"/>
                      <a:pt x="849" y="1527"/>
                    </a:cubicBezTo>
                    <a:lnTo>
                      <a:pt x="1326" y="2934"/>
                    </a:lnTo>
                    <a:lnTo>
                      <a:pt x="1615" y="2934"/>
                    </a:lnTo>
                    <a:lnTo>
                      <a:pt x="2137" y="1503"/>
                    </a:lnTo>
                    <a:cubicBezTo>
                      <a:pt x="2283" y="1095"/>
                      <a:pt x="2406" y="727"/>
                      <a:pt x="2508" y="382"/>
                    </a:cubicBezTo>
                    <a:lnTo>
                      <a:pt x="2522" y="382"/>
                    </a:lnTo>
                    <a:cubicBezTo>
                      <a:pt x="2515" y="750"/>
                      <a:pt x="2543" y="1244"/>
                      <a:pt x="2566" y="1656"/>
                    </a:cubicBezTo>
                    <a:lnTo>
                      <a:pt x="2637" y="2951"/>
                    </a:lnTo>
                    <a:lnTo>
                      <a:pt x="3013" y="2951"/>
                    </a:lnTo>
                    <a:lnTo>
                      <a:pt x="2829" y="1"/>
                    </a:lnTo>
                    <a:lnTo>
                      <a:pt x="2341" y="1"/>
                    </a:lnTo>
                    <a:lnTo>
                      <a:pt x="1817" y="1428"/>
                    </a:lnTo>
                    <a:cubicBezTo>
                      <a:pt x="1684" y="1799"/>
                      <a:pt x="1582" y="2123"/>
                      <a:pt x="1507" y="2420"/>
                    </a:cubicBezTo>
                    <a:lnTo>
                      <a:pt x="1493" y="2420"/>
                    </a:lnTo>
                    <a:cubicBezTo>
                      <a:pt x="1418" y="2113"/>
                      <a:pt x="1319" y="1790"/>
                      <a:pt x="1197" y="1428"/>
                    </a:cubicBezTo>
                    <a:lnTo>
                      <a:pt x="69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45"/>
              <p:cNvSpPr/>
              <p:nvPr/>
            </p:nvSpPr>
            <p:spPr>
              <a:xfrm>
                <a:off x="1114412" y="1660859"/>
                <a:ext cx="4980" cy="38789"/>
              </a:xfrm>
              <a:custGeom>
                <a:rect b="b" l="l" r="r" t="t"/>
                <a:pathLst>
                  <a:path extrusionOk="0" h="2952" w="379">
                    <a:moveTo>
                      <a:pt x="0" y="1"/>
                    </a:moveTo>
                    <a:lnTo>
                      <a:pt x="0" y="2951"/>
                    </a:lnTo>
                    <a:lnTo>
                      <a:pt x="378" y="2951"/>
                    </a:lnTo>
                    <a:lnTo>
                      <a:pt x="37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45"/>
              <p:cNvSpPr/>
              <p:nvPr/>
            </p:nvSpPr>
            <p:spPr>
              <a:xfrm>
                <a:off x="1126579" y="1660859"/>
                <a:ext cx="28671" cy="38789"/>
              </a:xfrm>
              <a:custGeom>
                <a:rect b="b" l="l" r="r" t="t"/>
                <a:pathLst>
                  <a:path extrusionOk="0" h="2952" w="2182">
                    <a:moveTo>
                      <a:pt x="1" y="1"/>
                    </a:moveTo>
                    <a:lnTo>
                      <a:pt x="1" y="324"/>
                    </a:lnTo>
                    <a:lnTo>
                      <a:pt x="897" y="324"/>
                    </a:lnTo>
                    <a:lnTo>
                      <a:pt x="897" y="2951"/>
                    </a:lnTo>
                    <a:lnTo>
                      <a:pt x="1282" y="2951"/>
                    </a:lnTo>
                    <a:lnTo>
                      <a:pt x="1282" y="324"/>
                    </a:lnTo>
                    <a:lnTo>
                      <a:pt x="2181" y="324"/>
                    </a:lnTo>
                    <a:lnTo>
                      <a:pt x="218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45"/>
              <p:cNvSpPr/>
              <p:nvPr/>
            </p:nvSpPr>
            <p:spPr>
              <a:xfrm>
                <a:off x="1162438" y="1660859"/>
                <a:ext cx="28803" cy="38789"/>
              </a:xfrm>
              <a:custGeom>
                <a:rect b="b" l="l" r="r" t="t"/>
                <a:pathLst>
                  <a:path extrusionOk="0" h="2952" w="2192">
                    <a:moveTo>
                      <a:pt x="1" y="1"/>
                    </a:moveTo>
                    <a:lnTo>
                      <a:pt x="1" y="2951"/>
                    </a:lnTo>
                    <a:lnTo>
                      <a:pt x="379" y="2951"/>
                    </a:lnTo>
                    <a:lnTo>
                      <a:pt x="379" y="1568"/>
                    </a:lnTo>
                    <a:lnTo>
                      <a:pt x="1806" y="1568"/>
                    </a:lnTo>
                    <a:lnTo>
                      <a:pt x="1806" y="2951"/>
                    </a:lnTo>
                    <a:lnTo>
                      <a:pt x="2191" y="2951"/>
                    </a:lnTo>
                    <a:lnTo>
                      <a:pt x="2191" y="1"/>
                    </a:lnTo>
                    <a:lnTo>
                      <a:pt x="1806" y="1"/>
                    </a:lnTo>
                    <a:lnTo>
                      <a:pt x="1806" y="1234"/>
                    </a:lnTo>
                    <a:lnTo>
                      <a:pt x="379" y="1234"/>
                    </a:lnTo>
                    <a:lnTo>
                      <a:pt x="379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45"/>
              <p:cNvSpPr/>
              <p:nvPr/>
            </p:nvSpPr>
            <p:spPr>
              <a:xfrm>
                <a:off x="1872393" y="4271422"/>
                <a:ext cx="22312" cy="22338"/>
              </a:xfrm>
              <a:custGeom>
                <a:rect b="b" l="l" r="r" t="t"/>
                <a:pathLst>
                  <a:path extrusionOk="0" h="1700" w="1698">
                    <a:moveTo>
                      <a:pt x="849" y="0"/>
                    </a:moveTo>
                    <a:cubicBezTo>
                      <a:pt x="379" y="0"/>
                      <a:pt x="1" y="382"/>
                      <a:pt x="1" y="852"/>
                    </a:cubicBezTo>
                    <a:cubicBezTo>
                      <a:pt x="1" y="1319"/>
                      <a:pt x="379" y="1700"/>
                      <a:pt x="849" y="1700"/>
                    </a:cubicBezTo>
                    <a:cubicBezTo>
                      <a:pt x="1320" y="1700"/>
                      <a:pt x="1697" y="1319"/>
                      <a:pt x="1697" y="852"/>
                    </a:cubicBezTo>
                    <a:cubicBezTo>
                      <a:pt x="1697" y="382"/>
                      <a:pt x="1320" y="0"/>
                      <a:pt x="849" y="0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" name="Google Shape;1000;p45"/>
              <p:cNvSpPr/>
              <p:nvPr/>
            </p:nvSpPr>
            <p:spPr>
              <a:xfrm>
                <a:off x="2132249" y="1625551"/>
                <a:ext cx="43888" cy="43874"/>
              </a:xfrm>
              <a:custGeom>
                <a:rect b="b" l="l" r="r" t="t"/>
                <a:pathLst>
                  <a:path extrusionOk="0" h="3339" w="3340">
                    <a:moveTo>
                      <a:pt x="1670" y="0"/>
                    </a:moveTo>
                    <a:cubicBezTo>
                      <a:pt x="747" y="0"/>
                      <a:pt x="1" y="746"/>
                      <a:pt x="1" y="1670"/>
                    </a:cubicBezTo>
                    <a:cubicBezTo>
                      <a:pt x="1" y="2593"/>
                      <a:pt x="747" y="3338"/>
                      <a:pt x="1670" y="3338"/>
                    </a:cubicBezTo>
                    <a:cubicBezTo>
                      <a:pt x="2593" y="3338"/>
                      <a:pt x="3339" y="2593"/>
                      <a:pt x="3339" y="1670"/>
                    </a:cubicBezTo>
                    <a:cubicBezTo>
                      <a:pt x="3339" y="746"/>
                      <a:pt x="2593" y="0"/>
                      <a:pt x="1670" y="0"/>
                    </a:cubicBezTo>
                    <a:close/>
                  </a:path>
                </a:pathLst>
              </a:custGeom>
              <a:solidFill>
                <a:srgbClr val="F060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45"/>
              <p:cNvSpPr/>
              <p:nvPr/>
            </p:nvSpPr>
            <p:spPr>
              <a:xfrm>
                <a:off x="2144023" y="1634868"/>
                <a:ext cx="17831" cy="23271"/>
              </a:xfrm>
              <a:custGeom>
                <a:rect b="b" l="l" r="r" t="t"/>
                <a:pathLst>
                  <a:path extrusionOk="0" h="1771" w="1357">
                    <a:moveTo>
                      <a:pt x="1" y="217"/>
                    </a:moveTo>
                    <a:lnTo>
                      <a:pt x="1" y="217"/>
                    </a:lnTo>
                    <a:cubicBezTo>
                      <a:pt x="0" y="217"/>
                      <a:pt x="0" y="218"/>
                      <a:pt x="0" y="221"/>
                    </a:cubicBezTo>
                    <a:cubicBezTo>
                      <a:pt x="0" y="220"/>
                      <a:pt x="0" y="218"/>
                      <a:pt x="1" y="217"/>
                    </a:cubicBezTo>
                    <a:close/>
                    <a:moveTo>
                      <a:pt x="638" y="0"/>
                    </a:moveTo>
                    <a:cubicBezTo>
                      <a:pt x="539" y="0"/>
                      <a:pt x="429" y="16"/>
                      <a:pt x="314" y="51"/>
                    </a:cubicBezTo>
                    <a:cubicBezTo>
                      <a:pt x="195" y="88"/>
                      <a:pt x="99" y="136"/>
                      <a:pt x="21" y="194"/>
                    </a:cubicBezTo>
                    <a:cubicBezTo>
                      <a:pt x="10" y="202"/>
                      <a:pt x="3" y="211"/>
                      <a:pt x="1" y="217"/>
                    </a:cubicBezTo>
                    <a:lnTo>
                      <a:pt x="1" y="217"/>
                    </a:lnTo>
                    <a:cubicBezTo>
                      <a:pt x="1" y="217"/>
                      <a:pt x="1" y="217"/>
                      <a:pt x="1" y="217"/>
                    </a:cubicBezTo>
                    <a:cubicBezTo>
                      <a:pt x="4" y="217"/>
                      <a:pt x="14" y="252"/>
                      <a:pt x="31" y="327"/>
                    </a:cubicBezTo>
                    <a:cubicBezTo>
                      <a:pt x="35" y="368"/>
                      <a:pt x="38" y="401"/>
                      <a:pt x="38" y="425"/>
                    </a:cubicBezTo>
                    <a:cubicBezTo>
                      <a:pt x="41" y="453"/>
                      <a:pt x="45" y="470"/>
                      <a:pt x="55" y="473"/>
                    </a:cubicBezTo>
                    <a:cubicBezTo>
                      <a:pt x="58" y="473"/>
                      <a:pt x="66" y="477"/>
                      <a:pt x="72" y="477"/>
                    </a:cubicBezTo>
                    <a:lnTo>
                      <a:pt x="147" y="425"/>
                    </a:lnTo>
                    <a:cubicBezTo>
                      <a:pt x="205" y="388"/>
                      <a:pt x="263" y="357"/>
                      <a:pt x="317" y="334"/>
                    </a:cubicBezTo>
                    <a:cubicBezTo>
                      <a:pt x="402" y="303"/>
                      <a:pt x="488" y="286"/>
                      <a:pt x="573" y="286"/>
                    </a:cubicBezTo>
                    <a:cubicBezTo>
                      <a:pt x="658" y="286"/>
                      <a:pt x="736" y="310"/>
                      <a:pt x="801" y="364"/>
                    </a:cubicBezTo>
                    <a:cubicBezTo>
                      <a:pt x="873" y="419"/>
                      <a:pt x="907" y="491"/>
                      <a:pt x="907" y="576"/>
                    </a:cubicBezTo>
                    <a:cubicBezTo>
                      <a:pt x="907" y="681"/>
                      <a:pt x="825" y="834"/>
                      <a:pt x="662" y="1038"/>
                    </a:cubicBezTo>
                    <a:cubicBezTo>
                      <a:pt x="532" y="1195"/>
                      <a:pt x="402" y="1332"/>
                      <a:pt x="273" y="1447"/>
                    </a:cubicBezTo>
                    <a:cubicBezTo>
                      <a:pt x="253" y="1461"/>
                      <a:pt x="209" y="1478"/>
                      <a:pt x="133" y="1492"/>
                    </a:cubicBezTo>
                    <a:cubicBezTo>
                      <a:pt x="66" y="1502"/>
                      <a:pt x="35" y="1513"/>
                      <a:pt x="35" y="1526"/>
                    </a:cubicBezTo>
                    <a:lnTo>
                      <a:pt x="69" y="1730"/>
                    </a:lnTo>
                    <a:cubicBezTo>
                      <a:pt x="75" y="1747"/>
                      <a:pt x="89" y="1758"/>
                      <a:pt x="113" y="1758"/>
                    </a:cubicBezTo>
                    <a:cubicBezTo>
                      <a:pt x="181" y="1758"/>
                      <a:pt x="283" y="1758"/>
                      <a:pt x="416" y="1754"/>
                    </a:cubicBezTo>
                    <a:cubicBezTo>
                      <a:pt x="552" y="1751"/>
                      <a:pt x="654" y="1751"/>
                      <a:pt x="723" y="1751"/>
                    </a:cubicBezTo>
                    <a:cubicBezTo>
                      <a:pt x="920" y="1751"/>
                      <a:pt x="1067" y="1754"/>
                      <a:pt x="1169" y="1761"/>
                    </a:cubicBezTo>
                    <a:cubicBezTo>
                      <a:pt x="1268" y="1768"/>
                      <a:pt x="1312" y="1771"/>
                      <a:pt x="1302" y="1771"/>
                    </a:cubicBezTo>
                    <a:cubicBezTo>
                      <a:pt x="1333" y="1771"/>
                      <a:pt x="1349" y="1761"/>
                      <a:pt x="1349" y="1741"/>
                    </a:cubicBezTo>
                    <a:cubicBezTo>
                      <a:pt x="1349" y="1713"/>
                      <a:pt x="1353" y="1669"/>
                      <a:pt x="1353" y="1611"/>
                    </a:cubicBezTo>
                    <a:cubicBezTo>
                      <a:pt x="1357" y="1553"/>
                      <a:pt x="1357" y="1513"/>
                      <a:pt x="1357" y="1485"/>
                    </a:cubicBezTo>
                    <a:cubicBezTo>
                      <a:pt x="1357" y="1455"/>
                      <a:pt x="1349" y="1441"/>
                      <a:pt x="1329" y="1441"/>
                    </a:cubicBezTo>
                    <a:lnTo>
                      <a:pt x="1316" y="1441"/>
                    </a:lnTo>
                    <a:cubicBezTo>
                      <a:pt x="1077" y="1464"/>
                      <a:pt x="866" y="1475"/>
                      <a:pt x="679" y="1475"/>
                    </a:cubicBezTo>
                    <a:cubicBezTo>
                      <a:pt x="641" y="1475"/>
                      <a:pt x="610" y="1475"/>
                      <a:pt x="586" y="1472"/>
                    </a:cubicBezTo>
                    <a:cubicBezTo>
                      <a:pt x="665" y="1390"/>
                      <a:pt x="723" y="1329"/>
                      <a:pt x="761" y="1288"/>
                    </a:cubicBezTo>
                    <a:cubicBezTo>
                      <a:pt x="1094" y="953"/>
                      <a:pt x="1261" y="695"/>
                      <a:pt x="1261" y="511"/>
                    </a:cubicBezTo>
                    <a:cubicBezTo>
                      <a:pt x="1261" y="343"/>
                      <a:pt x="1196" y="214"/>
                      <a:pt x="1070" y="123"/>
                    </a:cubicBezTo>
                    <a:cubicBezTo>
                      <a:pt x="958" y="41"/>
                      <a:pt x="811" y="0"/>
                      <a:pt x="6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1002" name="Google Shape;1002;p45"/>
          <p:cNvPicPr preferRelativeResize="0"/>
          <p:nvPr/>
        </p:nvPicPr>
        <p:blipFill rotWithShape="1">
          <a:blip r:embed="rId3">
            <a:alphaModFix/>
          </a:blip>
          <a:srcRect b="17192" l="0" r="0" t="16145"/>
          <a:stretch/>
        </p:blipFill>
        <p:spPr>
          <a:xfrm>
            <a:off x="1394725" y="1811450"/>
            <a:ext cx="289200" cy="2892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1003" name="Google Shape;1003;p45"/>
          <p:cNvPicPr preferRelativeResize="0"/>
          <p:nvPr/>
        </p:nvPicPr>
        <p:blipFill rotWithShape="1">
          <a:blip r:embed="rId4">
            <a:alphaModFix/>
          </a:blip>
          <a:srcRect b="0" l="16643" r="16649" t="0"/>
          <a:stretch/>
        </p:blipFill>
        <p:spPr>
          <a:xfrm>
            <a:off x="1312600" y="2618075"/>
            <a:ext cx="494570" cy="4942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4" name="Google Shape;1004;p45"/>
          <p:cNvPicPr preferRelativeResize="0"/>
          <p:nvPr/>
        </p:nvPicPr>
        <p:blipFill rotWithShape="1">
          <a:blip r:embed="rId5">
            <a:alphaModFix/>
          </a:blip>
          <a:srcRect b="29" l="0" r="0" t="29"/>
          <a:stretch/>
        </p:blipFill>
        <p:spPr>
          <a:xfrm>
            <a:off x="1814950" y="2618075"/>
            <a:ext cx="494572" cy="4942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5" name="Google Shape;1005;p45"/>
          <p:cNvPicPr preferRelativeResize="0"/>
          <p:nvPr/>
        </p:nvPicPr>
        <p:blipFill rotWithShape="1">
          <a:blip r:embed="rId6">
            <a:alphaModFix/>
          </a:blip>
          <a:srcRect b="0" l="16643" r="16649" t="0"/>
          <a:stretch/>
        </p:blipFill>
        <p:spPr>
          <a:xfrm>
            <a:off x="2317300" y="2618075"/>
            <a:ext cx="494568" cy="4942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6" name="Google Shape;1006;p45"/>
          <p:cNvPicPr preferRelativeResize="0"/>
          <p:nvPr/>
        </p:nvPicPr>
        <p:blipFill rotWithShape="1">
          <a:blip r:embed="rId7">
            <a:alphaModFix/>
          </a:blip>
          <a:srcRect b="0" l="14264" r="14271" t="0"/>
          <a:stretch/>
        </p:blipFill>
        <p:spPr>
          <a:xfrm>
            <a:off x="1312600" y="3122000"/>
            <a:ext cx="494568" cy="4942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7" name="Google Shape;1007;p45"/>
          <p:cNvPicPr preferRelativeResize="0"/>
          <p:nvPr/>
        </p:nvPicPr>
        <p:blipFill rotWithShape="1">
          <a:blip r:embed="rId8">
            <a:alphaModFix/>
          </a:blip>
          <a:srcRect b="33333" l="0" r="0" t="0"/>
          <a:stretch/>
        </p:blipFill>
        <p:spPr>
          <a:xfrm>
            <a:off x="1814950" y="3122000"/>
            <a:ext cx="494575" cy="4942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8" name="Google Shape;1008;p45"/>
          <p:cNvPicPr preferRelativeResize="0"/>
          <p:nvPr/>
        </p:nvPicPr>
        <p:blipFill rotWithShape="1">
          <a:blip r:embed="rId9">
            <a:alphaModFix/>
          </a:blip>
          <a:srcRect b="16679" l="0" r="0" t="16679"/>
          <a:stretch/>
        </p:blipFill>
        <p:spPr>
          <a:xfrm>
            <a:off x="2317300" y="3122000"/>
            <a:ext cx="494569" cy="49426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9" name="Google Shape;1009;p45"/>
          <p:cNvPicPr preferRelativeResize="0"/>
          <p:nvPr/>
        </p:nvPicPr>
        <p:blipFill rotWithShape="1">
          <a:blip r:embed="rId10">
            <a:alphaModFix/>
          </a:blip>
          <a:srcRect b="0" l="16598" r="16605" t="0"/>
          <a:stretch/>
        </p:blipFill>
        <p:spPr>
          <a:xfrm>
            <a:off x="1312600" y="3625925"/>
            <a:ext cx="494576" cy="49427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10" name="Google Shape;1010;p45"/>
          <p:cNvPicPr preferRelativeResize="0"/>
          <p:nvPr/>
        </p:nvPicPr>
        <p:blipFill rotWithShape="1">
          <a:blip r:embed="rId11">
            <a:alphaModFix/>
          </a:blip>
          <a:srcRect b="16683" l="0" r="0" t="16689"/>
          <a:stretch/>
        </p:blipFill>
        <p:spPr>
          <a:xfrm>
            <a:off x="1814950" y="3625925"/>
            <a:ext cx="494571" cy="4942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011" name="Google Shape;1011;p45"/>
          <p:cNvPicPr preferRelativeResize="0"/>
          <p:nvPr/>
        </p:nvPicPr>
        <p:blipFill rotWithShape="1">
          <a:blip r:embed="rId12">
            <a:alphaModFix/>
          </a:blip>
          <a:srcRect b="33373" l="0" r="0" t="0"/>
          <a:stretch/>
        </p:blipFill>
        <p:spPr>
          <a:xfrm>
            <a:off x="2317300" y="3625925"/>
            <a:ext cx="494573" cy="494266"/>
          </a:xfrm>
          <a:prstGeom prst="rect">
            <a:avLst/>
          </a:prstGeom>
          <a:noFill/>
          <a:ln>
            <a:noFill/>
          </a:ln>
        </p:spPr>
      </p:pic>
      <p:sp>
        <p:nvSpPr>
          <p:cNvPr id="1012" name="Google Shape;1012;p45"/>
          <p:cNvSpPr txBox="1"/>
          <p:nvPr>
            <p:ph type="title"/>
          </p:nvPr>
        </p:nvSpPr>
        <p:spPr>
          <a:xfrm>
            <a:off x="1583200" y="395375"/>
            <a:ext cx="59775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WHAT CONTENT WE ARE GOING TO CREATE</a:t>
            </a:r>
            <a:endParaRPr/>
          </a:p>
        </p:txBody>
      </p:sp>
      <p:sp>
        <p:nvSpPr>
          <p:cNvPr id="1013" name="Google Shape;1013;p45"/>
          <p:cNvSpPr txBox="1"/>
          <p:nvPr>
            <p:ph idx="4294967295" type="subTitle"/>
          </p:nvPr>
        </p:nvSpPr>
        <p:spPr>
          <a:xfrm>
            <a:off x="5363325" y="2504000"/>
            <a:ext cx="30507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Jupiter is a gas giant and also the biggest planet in the Solar System</a:t>
            </a:r>
            <a:endParaRPr sz="1600"/>
          </a:p>
        </p:txBody>
      </p:sp>
      <p:sp>
        <p:nvSpPr>
          <p:cNvPr id="1014" name="Google Shape;1014;p45"/>
          <p:cNvSpPr txBox="1"/>
          <p:nvPr>
            <p:ph idx="4294967295" type="subTitle"/>
          </p:nvPr>
        </p:nvSpPr>
        <p:spPr>
          <a:xfrm>
            <a:off x="5363325" y="3610800"/>
            <a:ext cx="30507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Neptune is the fourth-largest planet by diameter in the Solar System </a:t>
            </a:r>
            <a:endParaRPr sz="1600"/>
          </a:p>
        </p:txBody>
      </p:sp>
      <p:grpSp>
        <p:nvGrpSpPr>
          <p:cNvPr id="1015" name="Google Shape;1015;p45"/>
          <p:cNvGrpSpPr/>
          <p:nvPr/>
        </p:nvGrpSpPr>
        <p:grpSpPr>
          <a:xfrm>
            <a:off x="2660575" y="2530400"/>
            <a:ext cx="2351825" cy="669600"/>
            <a:chOff x="2660575" y="2530400"/>
            <a:chExt cx="2351825" cy="669600"/>
          </a:xfrm>
        </p:grpSpPr>
        <p:cxnSp>
          <p:nvCxnSpPr>
            <p:cNvPr id="1016" name="Google Shape;1016;p45"/>
            <p:cNvCxnSpPr/>
            <p:nvPr/>
          </p:nvCxnSpPr>
          <p:spPr>
            <a:xfrm>
              <a:off x="2660575" y="2865200"/>
              <a:ext cx="2351700" cy="0"/>
            </a:xfrm>
            <a:prstGeom prst="straightConnector1">
              <a:avLst/>
            </a:prstGeom>
            <a:noFill/>
            <a:ln cap="flat" cmpd="sng" w="19050">
              <a:solidFill>
                <a:srgbClr val="E06666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1017" name="Google Shape;1017;p45"/>
            <p:cNvGrpSpPr/>
            <p:nvPr/>
          </p:nvGrpSpPr>
          <p:grpSpPr>
            <a:xfrm>
              <a:off x="4230050" y="2530400"/>
              <a:ext cx="782351" cy="669600"/>
              <a:chOff x="4684027" y="1089176"/>
              <a:chExt cx="782351" cy="669600"/>
            </a:xfrm>
          </p:grpSpPr>
          <p:sp>
            <p:nvSpPr>
              <p:cNvPr id="1018" name="Google Shape;1018;p45"/>
              <p:cNvSpPr/>
              <p:nvPr/>
            </p:nvSpPr>
            <p:spPr>
              <a:xfrm>
                <a:off x="4831578" y="1089176"/>
                <a:ext cx="634800" cy="669600"/>
              </a:xfrm>
              <a:prstGeom prst="rect">
                <a:avLst/>
              </a:pr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45"/>
              <p:cNvSpPr/>
              <p:nvPr/>
            </p:nvSpPr>
            <p:spPr>
              <a:xfrm rot="-5400000">
                <a:off x="4669027" y="1328700"/>
                <a:ext cx="220500" cy="190500"/>
              </a:xfrm>
              <a:prstGeom prst="triangle">
                <a:avLst>
                  <a:gd fmla="val 50000" name="adj"/>
                </a:avLst>
              </a:pr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0" name="Google Shape;1020;p45"/>
          <p:cNvGrpSpPr/>
          <p:nvPr/>
        </p:nvGrpSpPr>
        <p:grpSpPr>
          <a:xfrm>
            <a:off x="2012374" y="3637200"/>
            <a:ext cx="3000027" cy="669600"/>
            <a:chOff x="2012374" y="3637200"/>
            <a:chExt cx="3000027" cy="669600"/>
          </a:xfrm>
        </p:grpSpPr>
        <p:grpSp>
          <p:nvGrpSpPr>
            <p:cNvPr id="1021" name="Google Shape;1021;p45"/>
            <p:cNvGrpSpPr/>
            <p:nvPr/>
          </p:nvGrpSpPr>
          <p:grpSpPr>
            <a:xfrm>
              <a:off x="2012374" y="3887208"/>
              <a:ext cx="682938" cy="208216"/>
              <a:chOff x="3314504" y="3887208"/>
              <a:chExt cx="682938" cy="208216"/>
            </a:xfrm>
          </p:grpSpPr>
          <p:sp>
            <p:nvSpPr>
              <p:cNvPr id="1022" name="Google Shape;1022;p45"/>
              <p:cNvSpPr/>
              <p:nvPr/>
            </p:nvSpPr>
            <p:spPr>
              <a:xfrm>
                <a:off x="3618498" y="4013497"/>
                <a:ext cx="81980" cy="81928"/>
              </a:xfrm>
              <a:custGeom>
                <a:rect b="b" l="l" r="r" t="t"/>
                <a:pathLst>
                  <a:path extrusionOk="0" h="6235" w="6239">
                    <a:moveTo>
                      <a:pt x="3121" y="0"/>
                    </a:moveTo>
                    <a:lnTo>
                      <a:pt x="1" y="3117"/>
                    </a:lnTo>
                    <a:lnTo>
                      <a:pt x="3121" y="6234"/>
                    </a:lnTo>
                    <a:lnTo>
                      <a:pt x="6238" y="3117"/>
                    </a:lnTo>
                    <a:lnTo>
                      <a:pt x="3121" y="0"/>
                    </a:ln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45"/>
              <p:cNvSpPr/>
              <p:nvPr/>
            </p:nvSpPr>
            <p:spPr>
              <a:xfrm>
                <a:off x="3314504" y="3887208"/>
                <a:ext cx="682938" cy="167246"/>
              </a:xfrm>
              <a:custGeom>
                <a:rect b="b" l="l" r="r" t="t"/>
                <a:pathLst>
                  <a:path extrusionOk="0" h="12728" w="51974">
                    <a:moveTo>
                      <a:pt x="4566" y="1"/>
                    </a:moveTo>
                    <a:cubicBezTo>
                      <a:pt x="2045" y="1"/>
                      <a:pt x="1" y="2045"/>
                      <a:pt x="1" y="4566"/>
                    </a:cubicBezTo>
                    <a:lnTo>
                      <a:pt x="1" y="8163"/>
                    </a:lnTo>
                    <a:cubicBezTo>
                      <a:pt x="1" y="10684"/>
                      <a:pt x="2045" y="12728"/>
                      <a:pt x="4566" y="12728"/>
                    </a:cubicBezTo>
                    <a:lnTo>
                      <a:pt x="47409" y="12728"/>
                    </a:lnTo>
                    <a:cubicBezTo>
                      <a:pt x="49929" y="12728"/>
                      <a:pt x="51973" y="10684"/>
                      <a:pt x="51973" y="8163"/>
                    </a:cubicBezTo>
                    <a:lnTo>
                      <a:pt x="51973" y="4566"/>
                    </a:lnTo>
                    <a:cubicBezTo>
                      <a:pt x="51973" y="2045"/>
                      <a:pt x="49929" y="1"/>
                      <a:pt x="47409" y="1"/>
                    </a:cubicBez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45"/>
              <p:cNvSpPr/>
              <p:nvPr/>
            </p:nvSpPr>
            <p:spPr>
              <a:xfrm>
                <a:off x="3362413" y="3933803"/>
                <a:ext cx="77184" cy="73571"/>
              </a:xfrm>
              <a:custGeom>
                <a:rect b="b" l="l" r="r" t="t"/>
                <a:pathLst>
                  <a:path extrusionOk="0" h="5599" w="5874">
                    <a:moveTo>
                      <a:pt x="1591" y="1"/>
                    </a:moveTo>
                    <a:cubicBezTo>
                      <a:pt x="1506" y="1"/>
                      <a:pt x="1417" y="7"/>
                      <a:pt x="1322" y="15"/>
                    </a:cubicBezTo>
                    <a:cubicBezTo>
                      <a:pt x="746" y="73"/>
                      <a:pt x="82" y="597"/>
                      <a:pt x="0" y="1609"/>
                    </a:cubicBezTo>
                    <a:lnTo>
                      <a:pt x="0" y="1946"/>
                    </a:lnTo>
                    <a:cubicBezTo>
                      <a:pt x="75" y="2910"/>
                      <a:pt x="807" y="4103"/>
                      <a:pt x="2936" y="5598"/>
                    </a:cubicBezTo>
                    <a:cubicBezTo>
                      <a:pt x="5070" y="4103"/>
                      <a:pt x="5798" y="2910"/>
                      <a:pt x="5873" y="1946"/>
                    </a:cubicBezTo>
                    <a:lnTo>
                      <a:pt x="5873" y="1609"/>
                    </a:lnTo>
                    <a:cubicBezTo>
                      <a:pt x="5795" y="597"/>
                      <a:pt x="5127" y="73"/>
                      <a:pt x="4554" y="15"/>
                    </a:cubicBezTo>
                    <a:cubicBezTo>
                      <a:pt x="4460" y="7"/>
                      <a:pt x="4370" y="1"/>
                      <a:pt x="4289" y="1"/>
                    </a:cubicBezTo>
                    <a:cubicBezTo>
                      <a:pt x="3622" y="1"/>
                      <a:pt x="3304" y="290"/>
                      <a:pt x="2936" y="723"/>
                    </a:cubicBezTo>
                    <a:cubicBezTo>
                      <a:pt x="2572" y="290"/>
                      <a:pt x="2255" y="1"/>
                      <a:pt x="15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45"/>
              <p:cNvSpPr/>
              <p:nvPr/>
            </p:nvSpPr>
            <p:spPr>
              <a:xfrm>
                <a:off x="3456771" y="3950990"/>
                <a:ext cx="15637" cy="46844"/>
              </a:xfrm>
              <a:custGeom>
                <a:rect b="b" l="l" r="r" t="t"/>
                <a:pathLst>
                  <a:path extrusionOk="0" h="3565" w="1190">
                    <a:moveTo>
                      <a:pt x="777" y="1"/>
                    </a:moveTo>
                    <a:lnTo>
                      <a:pt x="0" y="416"/>
                    </a:lnTo>
                    <a:lnTo>
                      <a:pt x="92" y="784"/>
                    </a:lnTo>
                    <a:lnTo>
                      <a:pt x="713" y="451"/>
                    </a:lnTo>
                    <a:lnTo>
                      <a:pt x="722" y="451"/>
                    </a:lnTo>
                    <a:lnTo>
                      <a:pt x="722" y="3564"/>
                    </a:lnTo>
                    <a:lnTo>
                      <a:pt x="1189" y="3564"/>
                    </a:lnTo>
                    <a:lnTo>
                      <a:pt x="118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45"/>
              <p:cNvSpPr/>
              <p:nvPr/>
            </p:nvSpPr>
            <p:spPr>
              <a:xfrm>
                <a:off x="3490304" y="3950990"/>
                <a:ext cx="29552" cy="46844"/>
              </a:xfrm>
              <a:custGeom>
                <a:rect b="b" l="l" r="r" t="t"/>
                <a:pathLst>
                  <a:path extrusionOk="0" h="3565" w="2249">
                    <a:moveTo>
                      <a:pt x="0" y="1"/>
                    </a:moveTo>
                    <a:lnTo>
                      <a:pt x="0" y="403"/>
                    </a:lnTo>
                    <a:lnTo>
                      <a:pt x="1744" y="403"/>
                    </a:lnTo>
                    <a:lnTo>
                      <a:pt x="1744" y="413"/>
                    </a:lnTo>
                    <a:lnTo>
                      <a:pt x="197" y="3564"/>
                    </a:lnTo>
                    <a:lnTo>
                      <a:pt x="698" y="3564"/>
                    </a:lnTo>
                    <a:lnTo>
                      <a:pt x="2249" y="321"/>
                    </a:lnTo>
                    <a:lnTo>
                      <a:pt x="224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45"/>
              <p:cNvSpPr/>
              <p:nvPr/>
            </p:nvSpPr>
            <p:spPr>
              <a:xfrm>
                <a:off x="3674369" y="3950228"/>
                <a:ext cx="29867" cy="47606"/>
              </a:xfrm>
              <a:custGeom>
                <a:rect b="b" l="l" r="r" t="t"/>
                <a:pathLst>
                  <a:path extrusionOk="0" h="3623" w="2273">
                    <a:moveTo>
                      <a:pt x="1094" y="1"/>
                    </a:moveTo>
                    <a:cubicBezTo>
                      <a:pt x="685" y="1"/>
                      <a:pt x="334" y="155"/>
                      <a:pt x="88" y="362"/>
                    </a:cubicBezTo>
                    <a:lnTo>
                      <a:pt x="242" y="699"/>
                    </a:lnTo>
                    <a:cubicBezTo>
                      <a:pt x="406" y="563"/>
                      <a:pt x="675" y="400"/>
                      <a:pt x="995" y="400"/>
                    </a:cubicBezTo>
                    <a:cubicBezTo>
                      <a:pt x="1527" y="400"/>
                      <a:pt x="1703" y="734"/>
                      <a:pt x="1703" y="1095"/>
                    </a:cubicBezTo>
                    <a:cubicBezTo>
                      <a:pt x="1697" y="1633"/>
                      <a:pt x="1288" y="2093"/>
                      <a:pt x="379" y="2958"/>
                    </a:cubicBezTo>
                    <a:lnTo>
                      <a:pt x="0" y="3326"/>
                    </a:lnTo>
                    <a:lnTo>
                      <a:pt x="0" y="3622"/>
                    </a:lnTo>
                    <a:lnTo>
                      <a:pt x="2272" y="3622"/>
                    </a:lnTo>
                    <a:lnTo>
                      <a:pt x="2272" y="3221"/>
                    </a:lnTo>
                    <a:lnTo>
                      <a:pt x="675" y="3221"/>
                    </a:lnTo>
                    <a:lnTo>
                      <a:pt x="675" y="3210"/>
                    </a:lnTo>
                    <a:lnTo>
                      <a:pt x="958" y="2948"/>
                    </a:lnTo>
                    <a:cubicBezTo>
                      <a:pt x="1711" y="2226"/>
                      <a:pt x="2184" y="1694"/>
                      <a:pt x="2184" y="1037"/>
                    </a:cubicBezTo>
                    <a:cubicBezTo>
                      <a:pt x="2184" y="526"/>
                      <a:pt x="1863" y="1"/>
                      <a:pt x="10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45"/>
              <p:cNvSpPr/>
              <p:nvPr/>
            </p:nvSpPr>
            <p:spPr>
              <a:xfrm>
                <a:off x="3710491" y="3950280"/>
                <a:ext cx="32101" cy="48316"/>
              </a:xfrm>
              <a:custGeom>
                <a:rect b="b" l="l" r="r" t="t"/>
                <a:pathLst>
                  <a:path extrusionOk="0" h="3677" w="2443">
                    <a:moveTo>
                      <a:pt x="1223" y="1632"/>
                    </a:moveTo>
                    <a:cubicBezTo>
                      <a:pt x="1666" y="1632"/>
                      <a:pt x="1956" y="1939"/>
                      <a:pt x="1956" y="2450"/>
                    </a:cubicBezTo>
                    <a:cubicBezTo>
                      <a:pt x="1956" y="2961"/>
                      <a:pt x="1677" y="3305"/>
                      <a:pt x="1261" y="3305"/>
                    </a:cubicBezTo>
                    <a:cubicBezTo>
                      <a:pt x="757" y="3305"/>
                      <a:pt x="487" y="2872"/>
                      <a:pt x="477" y="2286"/>
                    </a:cubicBezTo>
                    <a:cubicBezTo>
                      <a:pt x="477" y="2198"/>
                      <a:pt x="498" y="2126"/>
                      <a:pt x="532" y="2072"/>
                    </a:cubicBezTo>
                    <a:cubicBezTo>
                      <a:pt x="665" y="1816"/>
                      <a:pt x="930" y="1632"/>
                      <a:pt x="1223" y="1632"/>
                    </a:cubicBezTo>
                    <a:close/>
                    <a:moveTo>
                      <a:pt x="2092" y="0"/>
                    </a:moveTo>
                    <a:cubicBezTo>
                      <a:pt x="2007" y="0"/>
                      <a:pt x="1885" y="8"/>
                      <a:pt x="1741" y="28"/>
                    </a:cubicBezTo>
                    <a:cubicBezTo>
                      <a:pt x="1295" y="82"/>
                      <a:pt x="900" y="263"/>
                      <a:pt x="603" y="556"/>
                    </a:cubicBezTo>
                    <a:cubicBezTo>
                      <a:pt x="253" y="907"/>
                      <a:pt x="1" y="1459"/>
                      <a:pt x="1" y="2160"/>
                    </a:cubicBezTo>
                    <a:cubicBezTo>
                      <a:pt x="1" y="3087"/>
                      <a:pt x="498" y="3676"/>
                      <a:pt x="1261" y="3676"/>
                    </a:cubicBezTo>
                    <a:cubicBezTo>
                      <a:pt x="2000" y="3676"/>
                      <a:pt x="2443" y="3074"/>
                      <a:pt x="2443" y="2423"/>
                    </a:cubicBezTo>
                    <a:cubicBezTo>
                      <a:pt x="2443" y="1728"/>
                      <a:pt x="2000" y="1272"/>
                      <a:pt x="1370" y="1272"/>
                    </a:cubicBezTo>
                    <a:cubicBezTo>
                      <a:pt x="975" y="1272"/>
                      <a:pt x="679" y="1459"/>
                      <a:pt x="512" y="1684"/>
                    </a:cubicBezTo>
                    <a:lnTo>
                      <a:pt x="495" y="1684"/>
                    </a:lnTo>
                    <a:cubicBezTo>
                      <a:pt x="576" y="1097"/>
                      <a:pt x="975" y="542"/>
                      <a:pt x="1731" y="416"/>
                    </a:cubicBezTo>
                    <a:cubicBezTo>
                      <a:pt x="1833" y="401"/>
                      <a:pt x="1929" y="393"/>
                      <a:pt x="2012" y="393"/>
                    </a:cubicBezTo>
                    <a:cubicBezTo>
                      <a:pt x="2040" y="393"/>
                      <a:pt x="2067" y="394"/>
                      <a:pt x="2092" y="396"/>
                    </a:cubicBezTo>
                    <a:lnTo>
                      <a:pt x="20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45"/>
              <p:cNvSpPr/>
              <p:nvPr/>
            </p:nvSpPr>
            <p:spPr>
              <a:xfrm>
                <a:off x="3602113" y="3933803"/>
                <a:ext cx="41023" cy="41023"/>
              </a:xfrm>
              <a:custGeom>
                <a:rect b="b" l="l" r="r" t="t"/>
                <a:pathLst>
                  <a:path extrusionOk="0" h="3122" w="3122">
                    <a:moveTo>
                      <a:pt x="1561" y="1"/>
                    </a:moveTo>
                    <a:cubicBezTo>
                      <a:pt x="699" y="1"/>
                      <a:pt x="1" y="699"/>
                      <a:pt x="1" y="1561"/>
                    </a:cubicBezTo>
                    <a:cubicBezTo>
                      <a:pt x="1" y="2423"/>
                      <a:pt x="699" y="3122"/>
                      <a:pt x="1561" y="3122"/>
                    </a:cubicBezTo>
                    <a:cubicBezTo>
                      <a:pt x="2423" y="3122"/>
                      <a:pt x="3122" y="2423"/>
                      <a:pt x="3122" y="1561"/>
                    </a:cubicBezTo>
                    <a:cubicBezTo>
                      <a:pt x="3122" y="699"/>
                      <a:pt x="2423" y="1"/>
                      <a:pt x="156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45"/>
              <p:cNvSpPr/>
              <p:nvPr/>
            </p:nvSpPr>
            <p:spPr>
              <a:xfrm>
                <a:off x="3585504" y="3980226"/>
                <a:ext cx="74688" cy="27633"/>
              </a:xfrm>
              <a:custGeom>
                <a:rect b="b" l="l" r="r" t="t"/>
                <a:pathLst>
                  <a:path extrusionOk="0" h="2103" w="5684">
                    <a:moveTo>
                      <a:pt x="2100" y="1"/>
                    </a:moveTo>
                    <a:cubicBezTo>
                      <a:pt x="941" y="1"/>
                      <a:pt x="1" y="941"/>
                      <a:pt x="1" y="2103"/>
                    </a:cubicBezTo>
                    <a:lnTo>
                      <a:pt x="5683" y="2103"/>
                    </a:lnTo>
                    <a:cubicBezTo>
                      <a:pt x="5683" y="941"/>
                      <a:pt x="4743" y="1"/>
                      <a:pt x="35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45"/>
              <p:cNvSpPr/>
              <p:nvPr/>
            </p:nvSpPr>
            <p:spPr>
              <a:xfrm>
                <a:off x="3905791" y="3950990"/>
                <a:ext cx="15637" cy="46844"/>
              </a:xfrm>
              <a:custGeom>
                <a:rect b="b" l="l" r="r" t="t"/>
                <a:pathLst>
                  <a:path extrusionOk="0" h="3565" w="1190">
                    <a:moveTo>
                      <a:pt x="778" y="1"/>
                    </a:moveTo>
                    <a:lnTo>
                      <a:pt x="1" y="416"/>
                    </a:lnTo>
                    <a:lnTo>
                      <a:pt x="93" y="784"/>
                    </a:lnTo>
                    <a:lnTo>
                      <a:pt x="713" y="451"/>
                    </a:lnTo>
                    <a:lnTo>
                      <a:pt x="723" y="451"/>
                    </a:lnTo>
                    <a:lnTo>
                      <a:pt x="723" y="3564"/>
                    </a:lnTo>
                    <a:lnTo>
                      <a:pt x="1190" y="3564"/>
                    </a:lnTo>
                    <a:lnTo>
                      <a:pt x="119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45"/>
              <p:cNvSpPr/>
              <p:nvPr/>
            </p:nvSpPr>
            <p:spPr>
              <a:xfrm>
                <a:off x="3938247" y="3950990"/>
                <a:ext cx="29118" cy="47606"/>
              </a:xfrm>
              <a:custGeom>
                <a:rect b="b" l="l" r="r" t="t"/>
                <a:pathLst>
                  <a:path extrusionOk="0" h="3623" w="2216">
                    <a:moveTo>
                      <a:pt x="440" y="1"/>
                    </a:moveTo>
                    <a:lnTo>
                      <a:pt x="209" y="1711"/>
                    </a:lnTo>
                    <a:cubicBezTo>
                      <a:pt x="341" y="1694"/>
                      <a:pt x="498" y="1674"/>
                      <a:pt x="702" y="1674"/>
                    </a:cubicBezTo>
                    <a:cubicBezTo>
                      <a:pt x="1415" y="1674"/>
                      <a:pt x="1721" y="2001"/>
                      <a:pt x="1728" y="2460"/>
                    </a:cubicBezTo>
                    <a:cubicBezTo>
                      <a:pt x="1728" y="2938"/>
                      <a:pt x="1336" y="3234"/>
                      <a:pt x="883" y="3234"/>
                    </a:cubicBezTo>
                    <a:cubicBezTo>
                      <a:pt x="559" y="3234"/>
                      <a:pt x="270" y="3125"/>
                      <a:pt x="120" y="3037"/>
                    </a:cubicBezTo>
                    <a:lnTo>
                      <a:pt x="1" y="3405"/>
                    </a:lnTo>
                    <a:cubicBezTo>
                      <a:pt x="171" y="3513"/>
                      <a:pt x="498" y="3622"/>
                      <a:pt x="886" y="3622"/>
                    </a:cubicBezTo>
                    <a:cubicBezTo>
                      <a:pt x="1660" y="3622"/>
                      <a:pt x="2215" y="3105"/>
                      <a:pt x="2215" y="2406"/>
                    </a:cubicBezTo>
                    <a:cubicBezTo>
                      <a:pt x="2215" y="1957"/>
                      <a:pt x="1984" y="1650"/>
                      <a:pt x="1704" y="1493"/>
                    </a:cubicBezTo>
                    <a:cubicBezTo>
                      <a:pt x="1486" y="1361"/>
                      <a:pt x="1210" y="1299"/>
                      <a:pt x="937" y="1299"/>
                    </a:cubicBezTo>
                    <a:cubicBezTo>
                      <a:pt x="805" y="1299"/>
                      <a:pt x="729" y="1312"/>
                      <a:pt x="648" y="1323"/>
                    </a:cubicBezTo>
                    <a:lnTo>
                      <a:pt x="784" y="407"/>
                    </a:lnTo>
                    <a:lnTo>
                      <a:pt x="2143" y="407"/>
                    </a:lnTo>
                    <a:lnTo>
                      <a:pt x="214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45"/>
              <p:cNvSpPr/>
              <p:nvPr/>
            </p:nvSpPr>
            <p:spPr>
              <a:xfrm>
                <a:off x="3809107" y="3933803"/>
                <a:ext cx="74004" cy="74057"/>
              </a:xfrm>
              <a:custGeom>
                <a:rect b="b" l="l" r="r" t="t"/>
                <a:pathLst>
                  <a:path extrusionOk="0" h="5636" w="5632">
                    <a:moveTo>
                      <a:pt x="2818" y="1"/>
                    </a:moveTo>
                    <a:cubicBezTo>
                      <a:pt x="1260" y="1"/>
                      <a:pt x="1" y="1262"/>
                      <a:pt x="1" y="2818"/>
                    </a:cubicBezTo>
                    <a:cubicBezTo>
                      <a:pt x="1" y="4375"/>
                      <a:pt x="1260" y="5636"/>
                      <a:pt x="2818" y="5636"/>
                    </a:cubicBezTo>
                    <a:cubicBezTo>
                      <a:pt x="3339" y="5636"/>
                      <a:pt x="3820" y="5485"/>
                      <a:pt x="4238" y="5237"/>
                    </a:cubicBezTo>
                    <a:lnTo>
                      <a:pt x="5295" y="5237"/>
                    </a:lnTo>
                    <a:lnTo>
                      <a:pt x="5295" y="4130"/>
                    </a:lnTo>
                    <a:cubicBezTo>
                      <a:pt x="5502" y="3738"/>
                      <a:pt x="5631" y="3295"/>
                      <a:pt x="5631" y="2818"/>
                    </a:cubicBezTo>
                    <a:cubicBezTo>
                      <a:pt x="5631" y="1262"/>
                      <a:pt x="4371" y="1"/>
                      <a:pt x="28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034" name="Google Shape;1034;p45"/>
            <p:cNvCxnSpPr/>
            <p:nvPr/>
          </p:nvCxnSpPr>
          <p:spPr>
            <a:xfrm>
              <a:off x="2618100" y="3972000"/>
              <a:ext cx="2394300" cy="0"/>
            </a:xfrm>
            <a:prstGeom prst="straightConnector1">
              <a:avLst/>
            </a:prstGeom>
            <a:noFill/>
            <a:ln cap="flat" cmpd="sng" w="19050">
              <a:solidFill>
                <a:srgbClr val="E06666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1035" name="Google Shape;1035;p45"/>
            <p:cNvGrpSpPr/>
            <p:nvPr/>
          </p:nvGrpSpPr>
          <p:grpSpPr>
            <a:xfrm>
              <a:off x="4230050" y="3637200"/>
              <a:ext cx="782351" cy="669600"/>
              <a:chOff x="4684027" y="1089176"/>
              <a:chExt cx="782351" cy="669600"/>
            </a:xfrm>
          </p:grpSpPr>
          <p:sp>
            <p:nvSpPr>
              <p:cNvPr id="1036" name="Google Shape;1036;p45"/>
              <p:cNvSpPr/>
              <p:nvPr/>
            </p:nvSpPr>
            <p:spPr>
              <a:xfrm>
                <a:off x="4831578" y="1089176"/>
                <a:ext cx="634800" cy="669600"/>
              </a:xfrm>
              <a:prstGeom prst="rect">
                <a:avLst/>
              </a:pr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45"/>
              <p:cNvSpPr/>
              <p:nvPr/>
            </p:nvSpPr>
            <p:spPr>
              <a:xfrm rot="-5400000">
                <a:off x="4669027" y="1328700"/>
                <a:ext cx="220500" cy="190500"/>
              </a:xfrm>
              <a:prstGeom prst="triangle">
                <a:avLst>
                  <a:gd fmla="val 50000" name="adj"/>
                </a:avLst>
              </a:prstGeom>
              <a:solidFill>
                <a:srgbClr val="E0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8" name="Google Shape;1038;p45"/>
          <p:cNvGrpSpPr/>
          <p:nvPr/>
        </p:nvGrpSpPr>
        <p:grpSpPr>
          <a:xfrm>
            <a:off x="4502605" y="2681168"/>
            <a:ext cx="370368" cy="368064"/>
            <a:chOff x="6340653" y="2886354"/>
            <a:chExt cx="370368" cy="368064"/>
          </a:xfrm>
        </p:grpSpPr>
        <p:sp>
          <p:nvSpPr>
            <p:cNvPr id="1039" name="Google Shape;1039;p45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5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5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5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5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5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" name="Google Shape;1045;p45"/>
          <p:cNvGrpSpPr/>
          <p:nvPr/>
        </p:nvGrpSpPr>
        <p:grpSpPr>
          <a:xfrm>
            <a:off x="4552736" y="3791123"/>
            <a:ext cx="270104" cy="361754"/>
            <a:chOff x="6702211" y="3782599"/>
            <a:chExt cx="270104" cy="361754"/>
          </a:xfrm>
        </p:grpSpPr>
        <p:sp>
          <p:nvSpPr>
            <p:cNvPr id="1046" name="Google Shape;1046;p45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5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5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5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5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054" name="Shape 1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" name="Google Shape;1055;p46"/>
          <p:cNvSpPr txBox="1"/>
          <p:nvPr>
            <p:ph type="title"/>
          </p:nvPr>
        </p:nvSpPr>
        <p:spPr>
          <a:xfrm flipH="1">
            <a:off x="1558025" y="2961775"/>
            <a:ext cx="6321600" cy="10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BUDGET</a:t>
            </a:r>
            <a:endParaRPr/>
          </a:p>
        </p:txBody>
      </p:sp>
      <p:sp>
        <p:nvSpPr>
          <p:cNvPr id="1056" name="Google Shape;1056;p46"/>
          <p:cNvSpPr txBox="1"/>
          <p:nvPr>
            <p:ph idx="1" type="subTitle"/>
          </p:nvPr>
        </p:nvSpPr>
        <p:spPr>
          <a:xfrm flipH="1">
            <a:off x="1558025" y="3926675"/>
            <a:ext cx="63216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grpSp>
        <p:nvGrpSpPr>
          <p:cNvPr id="1057" name="Google Shape;1057;p46"/>
          <p:cNvGrpSpPr/>
          <p:nvPr/>
        </p:nvGrpSpPr>
        <p:grpSpPr>
          <a:xfrm>
            <a:off x="3665946" y="327422"/>
            <a:ext cx="2105759" cy="2423119"/>
            <a:chOff x="4802066" y="1136100"/>
            <a:chExt cx="634800" cy="730471"/>
          </a:xfrm>
        </p:grpSpPr>
        <p:sp>
          <p:nvSpPr>
            <p:cNvPr id="1058" name="Google Shape;1058;p46"/>
            <p:cNvSpPr/>
            <p:nvPr/>
          </p:nvSpPr>
          <p:spPr>
            <a:xfrm>
              <a:off x="4802066" y="1136100"/>
              <a:ext cx="634800" cy="57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6"/>
            <p:cNvSpPr/>
            <p:nvPr/>
          </p:nvSpPr>
          <p:spPr>
            <a:xfrm rot="10800000">
              <a:off x="5009213" y="1676071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0" name="Google Shape;1060;p46"/>
          <p:cNvSpPr txBox="1"/>
          <p:nvPr>
            <p:ph idx="2" type="title"/>
          </p:nvPr>
        </p:nvSpPr>
        <p:spPr>
          <a:xfrm flipH="1">
            <a:off x="3944675" y="708675"/>
            <a:ext cx="1548300" cy="114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#05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064" name="Shape 1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" name="Google Shape;1065;p47"/>
          <p:cNvSpPr txBox="1"/>
          <p:nvPr>
            <p:ph type="title"/>
          </p:nvPr>
        </p:nvSpPr>
        <p:spPr>
          <a:xfrm>
            <a:off x="1907575" y="395375"/>
            <a:ext cx="5328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#WHAT TONE WE ARE GOING TO USE</a:t>
            </a:r>
            <a:endParaRPr/>
          </a:p>
        </p:txBody>
      </p:sp>
      <p:grpSp>
        <p:nvGrpSpPr>
          <p:cNvPr id="1066" name="Google Shape;1066;p47"/>
          <p:cNvGrpSpPr/>
          <p:nvPr/>
        </p:nvGrpSpPr>
        <p:grpSpPr>
          <a:xfrm rot="-5400000">
            <a:off x="5309215" y="1117391"/>
            <a:ext cx="2620443" cy="3602986"/>
            <a:chOff x="2371683" y="929768"/>
            <a:chExt cx="2388300" cy="3284100"/>
          </a:xfrm>
        </p:grpSpPr>
        <p:grpSp>
          <p:nvGrpSpPr>
            <p:cNvPr id="1067" name="Google Shape;1067;p47"/>
            <p:cNvGrpSpPr/>
            <p:nvPr/>
          </p:nvGrpSpPr>
          <p:grpSpPr>
            <a:xfrm>
              <a:off x="2371683" y="929768"/>
              <a:ext cx="2388300" cy="3284100"/>
              <a:chOff x="1835466" y="929768"/>
              <a:chExt cx="2388300" cy="3284100"/>
            </a:xfrm>
          </p:grpSpPr>
          <p:sp>
            <p:nvSpPr>
              <p:cNvPr id="1068" name="Google Shape;1068;p47"/>
              <p:cNvSpPr/>
              <p:nvPr/>
            </p:nvSpPr>
            <p:spPr>
              <a:xfrm>
                <a:off x="1835466" y="929768"/>
                <a:ext cx="2388300" cy="3284100"/>
              </a:xfrm>
              <a:prstGeom prst="roundRect">
                <a:avLst>
                  <a:gd fmla="val 4846" name="adj"/>
                </a:avLst>
              </a:prstGeom>
              <a:noFill/>
              <a:ln cap="flat" cmpd="sng" w="19050">
                <a:solidFill>
                  <a:srgbClr val="43434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069" name="Google Shape;1069;p47"/>
              <p:cNvSpPr/>
              <p:nvPr/>
            </p:nvSpPr>
            <p:spPr>
              <a:xfrm>
                <a:off x="2010540" y="1124747"/>
                <a:ext cx="2038200" cy="2909100"/>
              </a:xfrm>
              <a:prstGeom prst="rect">
                <a:avLst/>
              </a:prstGeom>
              <a:noFill/>
              <a:ln cap="flat" cmpd="sng" w="19050">
                <a:solidFill>
                  <a:srgbClr val="43434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47"/>
              <p:cNvSpPr/>
              <p:nvPr/>
            </p:nvSpPr>
            <p:spPr>
              <a:xfrm>
                <a:off x="2947422" y="4067543"/>
                <a:ext cx="164400" cy="97500"/>
              </a:xfrm>
              <a:prstGeom prst="roundRect">
                <a:avLst>
                  <a:gd fmla="val 50000" name="adj"/>
                </a:avLst>
              </a:prstGeom>
              <a:noFill/>
              <a:ln cap="flat" cmpd="sng" w="19050">
                <a:solidFill>
                  <a:srgbClr val="43434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71" name="Google Shape;1071;p47"/>
            <p:cNvSpPr/>
            <p:nvPr/>
          </p:nvSpPr>
          <p:spPr>
            <a:xfrm>
              <a:off x="3568016" y="996800"/>
              <a:ext cx="54600" cy="54600"/>
            </a:xfrm>
            <a:prstGeom prst="ellipse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072" name="Google Shape;1072;p47"/>
          <p:cNvPicPr preferRelativeResize="0"/>
          <p:nvPr/>
        </p:nvPicPr>
        <p:blipFill rotWithShape="1">
          <a:blip r:embed="rId3">
            <a:alphaModFix/>
          </a:blip>
          <a:srcRect b="36603" l="0" r="0" t="16815"/>
          <a:stretch/>
        </p:blipFill>
        <p:spPr>
          <a:xfrm>
            <a:off x="5041000" y="1810125"/>
            <a:ext cx="3174146" cy="221743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73" name="Google Shape;1073;p47"/>
          <p:cNvGrpSpPr/>
          <p:nvPr/>
        </p:nvGrpSpPr>
        <p:grpSpPr>
          <a:xfrm>
            <a:off x="6315054" y="2536920"/>
            <a:ext cx="626051" cy="626067"/>
            <a:chOff x="2226879" y="2494420"/>
            <a:chExt cx="626051" cy="626067"/>
          </a:xfrm>
        </p:grpSpPr>
        <p:sp>
          <p:nvSpPr>
            <p:cNvPr id="1074" name="Google Shape;1074;p47"/>
            <p:cNvSpPr/>
            <p:nvPr/>
          </p:nvSpPr>
          <p:spPr>
            <a:xfrm>
              <a:off x="2226879" y="2494420"/>
              <a:ext cx="626051" cy="626067"/>
            </a:xfrm>
            <a:custGeom>
              <a:rect b="b" l="l" r="r" t="t"/>
              <a:pathLst>
                <a:path extrusionOk="0" h="39681" w="39680">
                  <a:moveTo>
                    <a:pt x="19840" y="1"/>
                  </a:moveTo>
                  <a:cubicBezTo>
                    <a:pt x="8884" y="1"/>
                    <a:pt x="1" y="8884"/>
                    <a:pt x="1" y="19840"/>
                  </a:cubicBezTo>
                  <a:cubicBezTo>
                    <a:pt x="1" y="30797"/>
                    <a:pt x="8884" y="39680"/>
                    <a:pt x="19840" y="39680"/>
                  </a:cubicBezTo>
                  <a:cubicBezTo>
                    <a:pt x="30797" y="39680"/>
                    <a:pt x="39680" y="30797"/>
                    <a:pt x="39680" y="19840"/>
                  </a:cubicBezTo>
                  <a:cubicBezTo>
                    <a:pt x="39680" y="8884"/>
                    <a:pt x="30797" y="1"/>
                    <a:pt x="19840" y="1"/>
                  </a:cubicBezTo>
                  <a:close/>
                </a:path>
              </a:pathLst>
            </a:custGeom>
            <a:solidFill>
              <a:srgbClr val="F3F3F3">
                <a:alpha val="598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7"/>
            <p:cNvSpPr/>
            <p:nvPr/>
          </p:nvSpPr>
          <p:spPr>
            <a:xfrm>
              <a:off x="2433501" y="2666379"/>
              <a:ext cx="282149" cy="282149"/>
            </a:xfrm>
            <a:custGeom>
              <a:rect b="b" l="l" r="r" t="t"/>
              <a:pathLst>
                <a:path extrusionOk="0" h="17883" w="17883">
                  <a:moveTo>
                    <a:pt x="0" y="1"/>
                  </a:moveTo>
                  <a:lnTo>
                    <a:pt x="0" y="17882"/>
                  </a:lnTo>
                  <a:lnTo>
                    <a:pt x="17883" y="89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" name="Google Shape;1076;p47"/>
          <p:cNvGrpSpPr/>
          <p:nvPr/>
        </p:nvGrpSpPr>
        <p:grpSpPr>
          <a:xfrm>
            <a:off x="5156824" y="3735779"/>
            <a:ext cx="2931858" cy="140377"/>
            <a:chOff x="5185012" y="3095898"/>
            <a:chExt cx="3391784" cy="162398"/>
          </a:xfrm>
        </p:grpSpPr>
        <p:sp>
          <p:nvSpPr>
            <p:cNvPr id="1077" name="Google Shape;1077;p47"/>
            <p:cNvSpPr/>
            <p:nvPr/>
          </p:nvSpPr>
          <p:spPr>
            <a:xfrm>
              <a:off x="5185012" y="3112512"/>
              <a:ext cx="3391784" cy="18144"/>
            </a:xfrm>
            <a:custGeom>
              <a:rect b="b" l="l" r="r" t="t"/>
              <a:pathLst>
                <a:path extrusionOk="0" h="1150" w="214976">
                  <a:moveTo>
                    <a:pt x="0" y="1"/>
                  </a:moveTo>
                  <a:lnTo>
                    <a:pt x="0" y="1149"/>
                  </a:lnTo>
                  <a:lnTo>
                    <a:pt x="214975" y="1149"/>
                  </a:lnTo>
                  <a:lnTo>
                    <a:pt x="214975" y="1"/>
                  </a:lnTo>
                  <a:close/>
                </a:path>
              </a:pathLst>
            </a:custGeom>
            <a:solidFill>
              <a:srgbClr val="4A50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7"/>
            <p:cNvSpPr/>
            <p:nvPr/>
          </p:nvSpPr>
          <p:spPr>
            <a:xfrm>
              <a:off x="5185012" y="3112512"/>
              <a:ext cx="1721483" cy="18144"/>
            </a:xfrm>
            <a:custGeom>
              <a:rect b="b" l="l" r="r" t="t"/>
              <a:pathLst>
                <a:path extrusionOk="0" h="1150" w="109110">
                  <a:moveTo>
                    <a:pt x="0" y="1"/>
                  </a:moveTo>
                  <a:lnTo>
                    <a:pt x="0" y="1149"/>
                  </a:lnTo>
                  <a:lnTo>
                    <a:pt x="109109" y="1149"/>
                  </a:lnTo>
                  <a:lnTo>
                    <a:pt x="109109" y="1"/>
                  </a:lnTo>
                  <a:close/>
                </a:path>
              </a:pathLst>
            </a:custGeom>
            <a:solidFill>
              <a:srgbClr val="D4004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7"/>
            <p:cNvSpPr/>
            <p:nvPr/>
          </p:nvSpPr>
          <p:spPr>
            <a:xfrm>
              <a:off x="6880841" y="3095898"/>
              <a:ext cx="51356" cy="51372"/>
            </a:xfrm>
            <a:custGeom>
              <a:rect b="b" l="l" r="r" t="t"/>
              <a:pathLst>
                <a:path extrusionOk="0" h="3256" w="3255">
                  <a:moveTo>
                    <a:pt x="1625" y="1"/>
                  </a:moveTo>
                  <a:cubicBezTo>
                    <a:pt x="728" y="1"/>
                    <a:pt x="1" y="729"/>
                    <a:pt x="1" y="1626"/>
                  </a:cubicBezTo>
                  <a:cubicBezTo>
                    <a:pt x="1" y="2527"/>
                    <a:pt x="728" y="3255"/>
                    <a:pt x="1625" y="3255"/>
                  </a:cubicBezTo>
                  <a:cubicBezTo>
                    <a:pt x="2527" y="3255"/>
                    <a:pt x="3254" y="2527"/>
                    <a:pt x="3254" y="1626"/>
                  </a:cubicBezTo>
                  <a:cubicBezTo>
                    <a:pt x="3254" y="729"/>
                    <a:pt x="2527" y="1"/>
                    <a:pt x="1625" y="1"/>
                  </a:cubicBezTo>
                  <a:close/>
                </a:path>
              </a:pathLst>
            </a:custGeom>
            <a:solidFill>
              <a:srgbClr val="FF00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7"/>
            <p:cNvSpPr/>
            <p:nvPr/>
          </p:nvSpPr>
          <p:spPr>
            <a:xfrm>
              <a:off x="7121275" y="3112512"/>
              <a:ext cx="30230" cy="18144"/>
            </a:xfrm>
            <a:custGeom>
              <a:rect b="b" l="l" r="r" t="t"/>
              <a:pathLst>
                <a:path extrusionOk="0" h="1150" w="1916">
                  <a:moveTo>
                    <a:pt x="0" y="1"/>
                  </a:moveTo>
                  <a:lnTo>
                    <a:pt x="0" y="1149"/>
                  </a:lnTo>
                  <a:lnTo>
                    <a:pt x="1916" y="1149"/>
                  </a:lnTo>
                  <a:lnTo>
                    <a:pt x="1916" y="1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7"/>
            <p:cNvSpPr/>
            <p:nvPr/>
          </p:nvSpPr>
          <p:spPr>
            <a:xfrm>
              <a:off x="8505435" y="3112512"/>
              <a:ext cx="30167" cy="18144"/>
            </a:xfrm>
            <a:custGeom>
              <a:rect b="b" l="l" r="r" t="t"/>
              <a:pathLst>
                <a:path extrusionOk="0" h="1150" w="1912">
                  <a:moveTo>
                    <a:pt x="1" y="1"/>
                  </a:moveTo>
                  <a:lnTo>
                    <a:pt x="1" y="1149"/>
                  </a:lnTo>
                  <a:lnTo>
                    <a:pt x="1911" y="1149"/>
                  </a:lnTo>
                  <a:lnTo>
                    <a:pt x="1911" y="1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7"/>
            <p:cNvSpPr/>
            <p:nvPr/>
          </p:nvSpPr>
          <p:spPr>
            <a:xfrm>
              <a:off x="7795210" y="3112512"/>
              <a:ext cx="145863" cy="18144"/>
            </a:xfrm>
            <a:custGeom>
              <a:rect b="b" l="l" r="r" t="t"/>
              <a:pathLst>
                <a:path extrusionOk="0" h="1150" w="9245">
                  <a:moveTo>
                    <a:pt x="1" y="1"/>
                  </a:moveTo>
                  <a:lnTo>
                    <a:pt x="1" y="1149"/>
                  </a:lnTo>
                  <a:lnTo>
                    <a:pt x="9244" y="1149"/>
                  </a:lnTo>
                  <a:lnTo>
                    <a:pt x="9244" y="1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7"/>
            <p:cNvSpPr/>
            <p:nvPr/>
          </p:nvSpPr>
          <p:spPr>
            <a:xfrm>
              <a:off x="5248249" y="3194492"/>
              <a:ext cx="57335" cy="57335"/>
            </a:xfrm>
            <a:custGeom>
              <a:rect b="b" l="l" r="r" t="t"/>
              <a:pathLst>
                <a:path extrusionOk="0" h="3634" w="3634">
                  <a:moveTo>
                    <a:pt x="1" y="1"/>
                  </a:moveTo>
                  <a:lnTo>
                    <a:pt x="1" y="3633"/>
                  </a:lnTo>
                  <a:lnTo>
                    <a:pt x="3634" y="18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7"/>
            <p:cNvSpPr/>
            <p:nvPr/>
          </p:nvSpPr>
          <p:spPr>
            <a:xfrm>
              <a:off x="5378571" y="3202428"/>
              <a:ext cx="41463" cy="41447"/>
            </a:xfrm>
            <a:custGeom>
              <a:rect b="b" l="l" r="r" t="t"/>
              <a:pathLst>
                <a:path extrusionOk="0" h="2627" w="2628">
                  <a:moveTo>
                    <a:pt x="1" y="0"/>
                  </a:moveTo>
                  <a:lnTo>
                    <a:pt x="1" y="2627"/>
                  </a:lnTo>
                  <a:lnTo>
                    <a:pt x="2628" y="13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7"/>
            <p:cNvSpPr/>
            <p:nvPr/>
          </p:nvSpPr>
          <p:spPr>
            <a:xfrm>
              <a:off x="5421975" y="3202428"/>
              <a:ext cx="5333" cy="41447"/>
            </a:xfrm>
            <a:custGeom>
              <a:rect b="b" l="l" r="r" t="t"/>
              <a:pathLst>
                <a:path extrusionOk="0" h="2627" w="338">
                  <a:moveTo>
                    <a:pt x="0" y="0"/>
                  </a:moveTo>
                  <a:lnTo>
                    <a:pt x="0" y="2627"/>
                  </a:lnTo>
                  <a:lnTo>
                    <a:pt x="337" y="2627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7"/>
            <p:cNvSpPr/>
            <p:nvPr/>
          </p:nvSpPr>
          <p:spPr>
            <a:xfrm>
              <a:off x="5500278" y="3191068"/>
              <a:ext cx="43435" cy="64167"/>
            </a:xfrm>
            <a:custGeom>
              <a:rect b="b" l="l" r="r" t="t"/>
              <a:pathLst>
                <a:path extrusionOk="0" h="4067" w="2753">
                  <a:moveTo>
                    <a:pt x="2752" y="1"/>
                  </a:moveTo>
                  <a:lnTo>
                    <a:pt x="1" y="2032"/>
                  </a:lnTo>
                  <a:lnTo>
                    <a:pt x="2752" y="4066"/>
                  </a:lnTo>
                  <a:lnTo>
                    <a:pt x="27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7"/>
            <p:cNvSpPr/>
            <p:nvPr/>
          </p:nvSpPr>
          <p:spPr>
            <a:xfrm>
              <a:off x="5500278" y="3207240"/>
              <a:ext cx="21883" cy="31760"/>
            </a:xfrm>
            <a:custGeom>
              <a:rect b="b" l="l" r="r" t="t"/>
              <a:pathLst>
                <a:path extrusionOk="0" h="2013" w="1387">
                  <a:moveTo>
                    <a:pt x="1" y="1"/>
                  </a:moveTo>
                  <a:lnTo>
                    <a:pt x="1" y="2013"/>
                  </a:lnTo>
                  <a:lnTo>
                    <a:pt x="1386" y="2013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7"/>
            <p:cNvSpPr/>
            <p:nvPr/>
          </p:nvSpPr>
          <p:spPr>
            <a:xfrm>
              <a:off x="5550151" y="3192599"/>
              <a:ext cx="24739" cy="61059"/>
            </a:xfrm>
            <a:custGeom>
              <a:rect b="b" l="l" r="r" t="t"/>
              <a:pathLst>
                <a:path extrusionOk="0" h="3870" w="1568">
                  <a:moveTo>
                    <a:pt x="1" y="0"/>
                  </a:moveTo>
                  <a:lnTo>
                    <a:pt x="1" y="426"/>
                  </a:lnTo>
                  <a:cubicBezTo>
                    <a:pt x="666" y="604"/>
                    <a:pt x="1161" y="1212"/>
                    <a:pt x="1161" y="1935"/>
                  </a:cubicBezTo>
                  <a:cubicBezTo>
                    <a:pt x="1161" y="2658"/>
                    <a:pt x="666" y="3266"/>
                    <a:pt x="1" y="3448"/>
                  </a:cubicBezTo>
                  <a:lnTo>
                    <a:pt x="1" y="3869"/>
                  </a:lnTo>
                  <a:cubicBezTo>
                    <a:pt x="895" y="3680"/>
                    <a:pt x="1568" y="2887"/>
                    <a:pt x="1568" y="1935"/>
                  </a:cubicBezTo>
                  <a:cubicBezTo>
                    <a:pt x="1568" y="983"/>
                    <a:pt x="895" y="19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7"/>
            <p:cNvSpPr/>
            <p:nvPr/>
          </p:nvSpPr>
          <p:spPr>
            <a:xfrm>
              <a:off x="5550151" y="3207855"/>
              <a:ext cx="12417" cy="30529"/>
            </a:xfrm>
            <a:custGeom>
              <a:rect b="b" l="l" r="r" t="t"/>
              <a:pathLst>
                <a:path extrusionOk="0" h="1935" w="787">
                  <a:moveTo>
                    <a:pt x="1" y="1"/>
                  </a:moveTo>
                  <a:lnTo>
                    <a:pt x="1" y="1935"/>
                  </a:lnTo>
                  <a:cubicBezTo>
                    <a:pt x="450" y="1842"/>
                    <a:pt x="786" y="1444"/>
                    <a:pt x="786" y="968"/>
                  </a:cubicBezTo>
                  <a:cubicBezTo>
                    <a:pt x="786" y="492"/>
                    <a:pt x="450" y="97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7"/>
            <p:cNvSpPr/>
            <p:nvPr/>
          </p:nvSpPr>
          <p:spPr>
            <a:xfrm>
              <a:off x="5590021" y="3215965"/>
              <a:ext cx="179343" cy="14310"/>
            </a:xfrm>
            <a:custGeom>
              <a:rect b="b" l="l" r="r" t="t"/>
              <a:pathLst>
                <a:path extrusionOk="0" h="907" w="11367">
                  <a:moveTo>
                    <a:pt x="0" y="1"/>
                  </a:moveTo>
                  <a:lnTo>
                    <a:pt x="0" y="906"/>
                  </a:lnTo>
                  <a:lnTo>
                    <a:pt x="11367" y="906"/>
                  </a:lnTo>
                  <a:lnTo>
                    <a:pt x="113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7"/>
            <p:cNvSpPr/>
            <p:nvPr/>
          </p:nvSpPr>
          <p:spPr>
            <a:xfrm>
              <a:off x="5749153" y="3202917"/>
              <a:ext cx="40422" cy="40422"/>
            </a:xfrm>
            <a:custGeom>
              <a:rect b="b" l="l" r="r" t="t"/>
              <a:pathLst>
                <a:path extrusionOk="0" h="2562" w="2562">
                  <a:moveTo>
                    <a:pt x="1281" y="1"/>
                  </a:moveTo>
                  <a:cubicBezTo>
                    <a:pt x="573" y="1"/>
                    <a:pt x="1" y="576"/>
                    <a:pt x="1" y="1281"/>
                  </a:cubicBezTo>
                  <a:cubicBezTo>
                    <a:pt x="1" y="1989"/>
                    <a:pt x="573" y="2562"/>
                    <a:pt x="1281" y="2562"/>
                  </a:cubicBezTo>
                  <a:cubicBezTo>
                    <a:pt x="1989" y="2562"/>
                    <a:pt x="2561" y="1989"/>
                    <a:pt x="2561" y="1281"/>
                  </a:cubicBezTo>
                  <a:cubicBezTo>
                    <a:pt x="2561" y="576"/>
                    <a:pt x="1989" y="1"/>
                    <a:pt x="12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7"/>
            <p:cNvSpPr/>
            <p:nvPr/>
          </p:nvSpPr>
          <p:spPr>
            <a:xfrm>
              <a:off x="5864518" y="3205110"/>
              <a:ext cx="24676" cy="37550"/>
            </a:xfrm>
            <a:custGeom>
              <a:rect b="b" l="l" r="r" t="t"/>
              <a:pathLst>
                <a:path extrusionOk="0" h="2380" w="1564">
                  <a:moveTo>
                    <a:pt x="786" y="241"/>
                  </a:moveTo>
                  <a:cubicBezTo>
                    <a:pt x="1107" y="241"/>
                    <a:pt x="1250" y="616"/>
                    <a:pt x="1250" y="1180"/>
                  </a:cubicBezTo>
                  <a:cubicBezTo>
                    <a:pt x="1250" y="1769"/>
                    <a:pt x="1099" y="2140"/>
                    <a:pt x="782" y="2140"/>
                  </a:cubicBezTo>
                  <a:cubicBezTo>
                    <a:pt x="496" y="2140"/>
                    <a:pt x="314" y="1799"/>
                    <a:pt x="314" y="1200"/>
                  </a:cubicBezTo>
                  <a:cubicBezTo>
                    <a:pt x="314" y="573"/>
                    <a:pt x="511" y="241"/>
                    <a:pt x="786" y="241"/>
                  </a:cubicBezTo>
                  <a:close/>
                  <a:moveTo>
                    <a:pt x="801" y="1"/>
                  </a:moveTo>
                  <a:cubicBezTo>
                    <a:pt x="333" y="1"/>
                    <a:pt x="1" y="426"/>
                    <a:pt x="1" y="1196"/>
                  </a:cubicBezTo>
                  <a:cubicBezTo>
                    <a:pt x="8" y="1958"/>
                    <a:pt x="314" y="2380"/>
                    <a:pt x="763" y="2380"/>
                  </a:cubicBezTo>
                  <a:cubicBezTo>
                    <a:pt x="1274" y="2380"/>
                    <a:pt x="1563" y="1946"/>
                    <a:pt x="1563" y="1165"/>
                  </a:cubicBezTo>
                  <a:cubicBezTo>
                    <a:pt x="1563" y="434"/>
                    <a:pt x="1285" y="1"/>
                    <a:pt x="8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7"/>
            <p:cNvSpPr/>
            <p:nvPr/>
          </p:nvSpPr>
          <p:spPr>
            <a:xfrm>
              <a:off x="5894053" y="3215965"/>
              <a:ext cx="6690" cy="26696"/>
            </a:xfrm>
            <a:custGeom>
              <a:rect b="b" l="l" r="r" t="t"/>
              <a:pathLst>
                <a:path extrusionOk="0" h="1692" w="424">
                  <a:moveTo>
                    <a:pt x="214" y="1"/>
                  </a:moveTo>
                  <a:cubicBezTo>
                    <a:pt x="90" y="1"/>
                    <a:pt x="1" y="94"/>
                    <a:pt x="1" y="222"/>
                  </a:cubicBezTo>
                  <a:cubicBezTo>
                    <a:pt x="1" y="345"/>
                    <a:pt x="86" y="442"/>
                    <a:pt x="209" y="442"/>
                  </a:cubicBezTo>
                  <a:cubicBezTo>
                    <a:pt x="341" y="442"/>
                    <a:pt x="423" y="345"/>
                    <a:pt x="423" y="222"/>
                  </a:cubicBezTo>
                  <a:cubicBezTo>
                    <a:pt x="418" y="94"/>
                    <a:pt x="338" y="1"/>
                    <a:pt x="214" y="1"/>
                  </a:cubicBezTo>
                  <a:close/>
                  <a:moveTo>
                    <a:pt x="214" y="1251"/>
                  </a:moveTo>
                  <a:cubicBezTo>
                    <a:pt x="90" y="1251"/>
                    <a:pt x="1" y="1340"/>
                    <a:pt x="1" y="1472"/>
                  </a:cubicBezTo>
                  <a:cubicBezTo>
                    <a:pt x="1" y="1595"/>
                    <a:pt x="86" y="1692"/>
                    <a:pt x="209" y="1692"/>
                  </a:cubicBezTo>
                  <a:cubicBezTo>
                    <a:pt x="341" y="1692"/>
                    <a:pt x="423" y="1595"/>
                    <a:pt x="423" y="1472"/>
                  </a:cubicBezTo>
                  <a:cubicBezTo>
                    <a:pt x="418" y="1340"/>
                    <a:pt x="338" y="1251"/>
                    <a:pt x="214" y="12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7"/>
            <p:cNvSpPr/>
            <p:nvPr/>
          </p:nvSpPr>
          <p:spPr>
            <a:xfrm>
              <a:off x="5905034" y="3205725"/>
              <a:ext cx="22609" cy="36935"/>
            </a:xfrm>
            <a:custGeom>
              <a:rect b="b" l="l" r="r" t="t"/>
              <a:pathLst>
                <a:path extrusionOk="0" h="2341" w="1433">
                  <a:moveTo>
                    <a:pt x="288" y="0"/>
                  </a:moveTo>
                  <a:lnTo>
                    <a:pt x="136" y="1107"/>
                  </a:lnTo>
                  <a:cubicBezTo>
                    <a:pt x="222" y="1095"/>
                    <a:pt x="326" y="1080"/>
                    <a:pt x="458" y="1080"/>
                  </a:cubicBezTo>
                  <a:cubicBezTo>
                    <a:pt x="915" y="1080"/>
                    <a:pt x="1115" y="1293"/>
                    <a:pt x="1120" y="1591"/>
                  </a:cubicBezTo>
                  <a:cubicBezTo>
                    <a:pt x="1120" y="1900"/>
                    <a:pt x="868" y="2089"/>
                    <a:pt x="574" y="2089"/>
                  </a:cubicBezTo>
                  <a:cubicBezTo>
                    <a:pt x="365" y="2089"/>
                    <a:pt x="175" y="2020"/>
                    <a:pt x="83" y="1962"/>
                  </a:cubicBezTo>
                  <a:lnTo>
                    <a:pt x="1" y="2198"/>
                  </a:lnTo>
                  <a:cubicBezTo>
                    <a:pt x="113" y="2271"/>
                    <a:pt x="326" y="2341"/>
                    <a:pt x="578" y="2341"/>
                  </a:cubicBezTo>
                  <a:cubicBezTo>
                    <a:pt x="1077" y="2341"/>
                    <a:pt x="1433" y="2005"/>
                    <a:pt x="1433" y="1555"/>
                  </a:cubicBezTo>
                  <a:cubicBezTo>
                    <a:pt x="1433" y="1266"/>
                    <a:pt x="1286" y="1068"/>
                    <a:pt x="1104" y="964"/>
                  </a:cubicBezTo>
                  <a:cubicBezTo>
                    <a:pt x="961" y="878"/>
                    <a:pt x="786" y="839"/>
                    <a:pt x="609" y="839"/>
                  </a:cubicBezTo>
                  <a:cubicBezTo>
                    <a:pt x="524" y="839"/>
                    <a:pt x="474" y="848"/>
                    <a:pt x="419" y="855"/>
                  </a:cubicBezTo>
                  <a:lnTo>
                    <a:pt x="508" y="264"/>
                  </a:lnTo>
                  <a:lnTo>
                    <a:pt x="1386" y="264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7"/>
            <p:cNvSpPr/>
            <p:nvPr/>
          </p:nvSpPr>
          <p:spPr>
            <a:xfrm>
              <a:off x="5933371" y="3205110"/>
              <a:ext cx="24676" cy="37550"/>
            </a:xfrm>
            <a:custGeom>
              <a:rect b="b" l="l" r="r" t="t"/>
              <a:pathLst>
                <a:path extrusionOk="0" h="2380" w="1564">
                  <a:moveTo>
                    <a:pt x="782" y="241"/>
                  </a:moveTo>
                  <a:cubicBezTo>
                    <a:pt x="1107" y="241"/>
                    <a:pt x="1250" y="616"/>
                    <a:pt x="1250" y="1180"/>
                  </a:cubicBezTo>
                  <a:cubicBezTo>
                    <a:pt x="1250" y="1769"/>
                    <a:pt x="1099" y="2140"/>
                    <a:pt x="778" y="2140"/>
                  </a:cubicBezTo>
                  <a:cubicBezTo>
                    <a:pt x="496" y="2140"/>
                    <a:pt x="314" y="1799"/>
                    <a:pt x="314" y="1200"/>
                  </a:cubicBezTo>
                  <a:cubicBezTo>
                    <a:pt x="314" y="573"/>
                    <a:pt x="511" y="241"/>
                    <a:pt x="782" y="241"/>
                  </a:cubicBezTo>
                  <a:close/>
                  <a:moveTo>
                    <a:pt x="801" y="1"/>
                  </a:moveTo>
                  <a:cubicBezTo>
                    <a:pt x="333" y="1"/>
                    <a:pt x="1" y="426"/>
                    <a:pt x="1" y="1196"/>
                  </a:cubicBezTo>
                  <a:cubicBezTo>
                    <a:pt x="8" y="1958"/>
                    <a:pt x="314" y="2380"/>
                    <a:pt x="763" y="2380"/>
                  </a:cubicBezTo>
                  <a:cubicBezTo>
                    <a:pt x="1274" y="2380"/>
                    <a:pt x="1563" y="1946"/>
                    <a:pt x="1563" y="1165"/>
                  </a:cubicBezTo>
                  <a:cubicBezTo>
                    <a:pt x="1563" y="434"/>
                    <a:pt x="1285" y="1"/>
                    <a:pt x="8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7"/>
            <p:cNvSpPr/>
            <p:nvPr/>
          </p:nvSpPr>
          <p:spPr>
            <a:xfrm>
              <a:off x="5971773" y="3203769"/>
              <a:ext cx="19422" cy="40548"/>
            </a:xfrm>
            <a:custGeom>
              <a:rect b="b" l="l" r="r" t="t"/>
              <a:pathLst>
                <a:path extrusionOk="0" h="2570" w="1231">
                  <a:moveTo>
                    <a:pt x="990" y="1"/>
                  </a:moveTo>
                  <a:lnTo>
                    <a:pt x="0" y="2570"/>
                  </a:lnTo>
                  <a:lnTo>
                    <a:pt x="240" y="2570"/>
                  </a:lnTo>
                  <a:lnTo>
                    <a:pt x="123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7"/>
            <p:cNvSpPr/>
            <p:nvPr/>
          </p:nvSpPr>
          <p:spPr>
            <a:xfrm>
              <a:off x="6005332" y="3205110"/>
              <a:ext cx="23224" cy="36935"/>
            </a:xfrm>
            <a:custGeom>
              <a:rect b="b" l="l" r="r" t="t"/>
              <a:pathLst>
                <a:path extrusionOk="0" h="2341" w="1472">
                  <a:moveTo>
                    <a:pt x="709" y="1"/>
                  </a:moveTo>
                  <a:cubicBezTo>
                    <a:pt x="445" y="1"/>
                    <a:pt x="218" y="101"/>
                    <a:pt x="59" y="237"/>
                  </a:cubicBezTo>
                  <a:lnTo>
                    <a:pt x="156" y="453"/>
                  </a:lnTo>
                  <a:cubicBezTo>
                    <a:pt x="264" y="364"/>
                    <a:pt x="438" y="260"/>
                    <a:pt x="647" y="260"/>
                  </a:cubicBezTo>
                  <a:cubicBezTo>
                    <a:pt x="988" y="260"/>
                    <a:pt x="1104" y="476"/>
                    <a:pt x="1104" y="708"/>
                  </a:cubicBezTo>
                  <a:cubicBezTo>
                    <a:pt x="1100" y="1057"/>
                    <a:pt x="833" y="1355"/>
                    <a:pt x="245" y="1912"/>
                  </a:cubicBezTo>
                  <a:lnTo>
                    <a:pt x="1" y="2151"/>
                  </a:lnTo>
                  <a:lnTo>
                    <a:pt x="1" y="2341"/>
                  </a:lnTo>
                  <a:lnTo>
                    <a:pt x="1471" y="2341"/>
                  </a:lnTo>
                  <a:lnTo>
                    <a:pt x="1471" y="2082"/>
                  </a:lnTo>
                  <a:lnTo>
                    <a:pt x="438" y="2082"/>
                  </a:lnTo>
                  <a:lnTo>
                    <a:pt x="438" y="2074"/>
                  </a:lnTo>
                  <a:lnTo>
                    <a:pt x="620" y="1904"/>
                  </a:lnTo>
                  <a:cubicBezTo>
                    <a:pt x="1107" y="1440"/>
                    <a:pt x="1413" y="1096"/>
                    <a:pt x="1413" y="669"/>
                  </a:cubicBezTo>
                  <a:cubicBezTo>
                    <a:pt x="1413" y="341"/>
                    <a:pt x="1204" y="1"/>
                    <a:pt x="7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7"/>
            <p:cNvSpPr/>
            <p:nvPr/>
          </p:nvSpPr>
          <p:spPr>
            <a:xfrm>
              <a:off x="6034394" y="3215965"/>
              <a:ext cx="6674" cy="26696"/>
            </a:xfrm>
            <a:custGeom>
              <a:rect b="b" l="l" r="r" t="t"/>
              <a:pathLst>
                <a:path extrusionOk="0" h="1692" w="423">
                  <a:moveTo>
                    <a:pt x="213" y="1"/>
                  </a:moveTo>
                  <a:cubicBezTo>
                    <a:pt x="89" y="1"/>
                    <a:pt x="1" y="94"/>
                    <a:pt x="1" y="222"/>
                  </a:cubicBezTo>
                  <a:cubicBezTo>
                    <a:pt x="1" y="345"/>
                    <a:pt x="85" y="442"/>
                    <a:pt x="210" y="442"/>
                  </a:cubicBezTo>
                  <a:cubicBezTo>
                    <a:pt x="341" y="442"/>
                    <a:pt x="422" y="345"/>
                    <a:pt x="422" y="222"/>
                  </a:cubicBezTo>
                  <a:cubicBezTo>
                    <a:pt x="419" y="94"/>
                    <a:pt x="337" y="1"/>
                    <a:pt x="213" y="1"/>
                  </a:cubicBezTo>
                  <a:close/>
                  <a:moveTo>
                    <a:pt x="213" y="1251"/>
                  </a:moveTo>
                  <a:cubicBezTo>
                    <a:pt x="89" y="1251"/>
                    <a:pt x="1" y="1340"/>
                    <a:pt x="1" y="1472"/>
                  </a:cubicBezTo>
                  <a:cubicBezTo>
                    <a:pt x="1" y="1595"/>
                    <a:pt x="85" y="1692"/>
                    <a:pt x="210" y="1692"/>
                  </a:cubicBezTo>
                  <a:cubicBezTo>
                    <a:pt x="341" y="1692"/>
                    <a:pt x="422" y="1595"/>
                    <a:pt x="422" y="1472"/>
                  </a:cubicBezTo>
                  <a:cubicBezTo>
                    <a:pt x="419" y="1340"/>
                    <a:pt x="337" y="1251"/>
                    <a:pt x="213" y="12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7"/>
            <p:cNvSpPr/>
            <p:nvPr/>
          </p:nvSpPr>
          <p:spPr>
            <a:xfrm>
              <a:off x="6045391" y="3205725"/>
              <a:ext cx="22578" cy="36935"/>
            </a:xfrm>
            <a:custGeom>
              <a:rect b="b" l="l" r="r" t="t"/>
              <a:pathLst>
                <a:path extrusionOk="0" h="2341" w="1431">
                  <a:moveTo>
                    <a:pt x="282" y="0"/>
                  </a:moveTo>
                  <a:lnTo>
                    <a:pt x="135" y="1107"/>
                  </a:lnTo>
                  <a:cubicBezTo>
                    <a:pt x="220" y="1095"/>
                    <a:pt x="320" y="1080"/>
                    <a:pt x="452" y="1080"/>
                  </a:cubicBezTo>
                  <a:cubicBezTo>
                    <a:pt x="913" y="1080"/>
                    <a:pt x="1110" y="1293"/>
                    <a:pt x="1114" y="1591"/>
                  </a:cubicBezTo>
                  <a:cubicBezTo>
                    <a:pt x="1114" y="1900"/>
                    <a:pt x="863" y="2089"/>
                    <a:pt x="568" y="2089"/>
                  </a:cubicBezTo>
                  <a:cubicBezTo>
                    <a:pt x="359" y="2089"/>
                    <a:pt x="174" y="2020"/>
                    <a:pt x="77" y="1962"/>
                  </a:cubicBezTo>
                  <a:lnTo>
                    <a:pt x="0" y="2198"/>
                  </a:lnTo>
                  <a:cubicBezTo>
                    <a:pt x="108" y="2271"/>
                    <a:pt x="320" y="2341"/>
                    <a:pt x="572" y="2341"/>
                  </a:cubicBezTo>
                  <a:cubicBezTo>
                    <a:pt x="1072" y="2341"/>
                    <a:pt x="1431" y="2005"/>
                    <a:pt x="1431" y="1555"/>
                  </a:cubicBezTo>
                  <a:cubicBezTo>
                    <a:pt x="1431" y="1266"/>
                    <a:pt x="1281" y="1068"/>
                    <a:pt x="1099" y="964"/>
                  </a:cubicBezTo>
                  <a:cubicBezTo>
                    <a:pt x="959" y="878"/>
                    <a:pt x="781" y="839"/>
                    <a:pt x="604" y="839"/>
                  </a:cubicBezTo>
                  <a:cubicBezTo>
                    <a:pt x="518" y="839"/>
                    <a:pt x="472" y="848"/>
                    <a:pt x="418" y="855"/>
                  </a:cubicBezTo>
                  <a:lnTo>
                    <a:pt x="506" y="264"/>
                  </a:lnTo>
                  <a:lnTo>
                    <a:pt x="1385" y="264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7"/>
            <p:cNvSpPr/>
            <p:nvPr/>
          </p:nvSpPr>
          <p:spPr>
            <a:xfrm>
              <a:off x="6073696" y="3205110"/>
              <a:ext cx="24613" cy="37550"/>
            </a:xfrm>
            <a:custGeom>
              <a:rect b="b" l="l" r="r" t="t"/>
              <a:pathLst>
                <a:path extrusionOk="0" h="2380" w="1560">
                  <a:moveTo>
                    <a:pt x="783" y="241"/>
                  </a:moveTo>
                  <a:cubicBezTo>
                    <a:pt x="1103" y="241"/>
                    <a:pt x="1251" y="616"/>
                    <a:pt x="1251" y="1180"/>
                  </a:cubicBezTo>
                  <a:cubicBezTo>
                    <a:pt x="1251" y="1769"/>
                    <a:pt x="1096" y="2140"/>
                    <a:pt x="778" y="2140"/>
                  </a:cubicBezTo>
                  <a:cubicBezTo>
                    <a:pt x="496" y="2140"/>
                    <a:pt x="310" y="1799"/>
                    <a:pt x="310" y="1200"/>
                  </a:cubicBezTo>
                  <a:cubicBezTo>
                    <a:pt x="310" y="573"/>
                    <a:pt x="508" y="241"/>
                    <a:pt x="783" y="241"/>
                  </a:cubicBezTo>
                  <a:close/>
                  <a:moveTo>
                    <a:pt x="798" y="1"/>
                  </a:moveTo>
                  <a:cubicBezTo>
                    <a:pt x="333" y="1"/>
                    <a:pt x="1" y="426"/>
                    <a:pt x="1" y="1196"/>
                  </a:cubicBezTo>
                  <a:cubicBezTo>
                    <a:pt x="8" y="1958"/>
                    <a:pt x="310" y="2380"/>
                    <a:pt x="760" y="2380"/>
                  </a:cubicBezTo>
                  <a:cubicBezTo>
                    <a:pt x="1270" y="2380"/>
                    <a:pt x="1560" y="1946"/>
                    <a:pt x="1560" y="1165"/>
                  </a:cubicBezTo>
                  <a:cubicBezTo>
                    <a:pt x="1560" y="434"/>
                    <a:pt x="1285" y="1"/>
                    <a:pt x="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7"/>
            <p:cNvSpPr/>
            <p:nvPr/>
          </p:nvSpPr>
          <p:spPr>
            <a:xfrm>
              <a:off x="7753605" y="3191857"/>
              <a:ext cx="80765" cy="62526"/>
            </a:xfrm>
            <a:custGeom>
              <a:rect b="b" l="l" r="r" t="t"/>
              <a:pathLst>
                <a:path extrusionOk="0" h="3963" w="5119">
                  <a:moveTo>
                    <a:pt x="1323" y="1761"/>
                  </a:moveTo>
                  <a:lnTo>
                    <a:pt x="1323" y="2202"/>
                  </a:lnTo>
                  <a:lnTo>
                    <a:pt x="495" y="2202"/>
                  </a:lnTo>
                  <a:lnTo>
                    <a:pt x="495" y="1761"/>
                  </a:lnTo>
                  <a:close/>
                  <a:moveTo>
                    <a:pt x="4515" y="1761"/>
                  </a:moveTo>
                  <a:lnTo>
                    <a:pt x="4515" y="2202"/>
                  </a:lnTo>
                  <a:lnTo>
                    <a:pt x="1872" y="2202"/>
                  </a:lnTo>
                  <a:lnTo>
                    <a:pt x="1872" y="1761"/>
                  </a:lnTo>
                  <a:close/>
                  <a:moveTo>
                    <a:pt x="3191" y="2698"/>
                  </a:moveTo>
                  <a:lnTo>
                    <a:pt x="3191" y="3139"/>
                  </a:lnTo>
                  <a:lnTo>
                    <a:pt x="549" y="3139"/>
                  </a:lnTo>
                  <a:lnTo>
                    <a:pt x="549" y="2698"/>
                  </a:lnTo>
                  <a:close/>
                  <a:moveTo>
                    <a:pt x="4569" y="2698"/>
                  </a:moveTo>
                  <a:lnTo>
                    <a:pt x="4569" y="3139"/>
                  </a:lnTo>
                  <a:lnTo>
                    <a:pt x="3745" y="3139"/>
                  </a:lnTo>
                  <a:lnTo>
                    <a:pt x="3745" y="2698"/>
                  </a:lnTo>
                  <a:close/>
                  <a:moveTo>
                    <a:pt x="53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3429"/>
                  </a:lnTo>
                  <a:cubicBezTo>
                    <a:pt x="0" y="3723"/>
                    <a:pt x="240" y="3963"/>
                    <a:pt x="538" y="3963"/>
                  </a:cubicBezTo>
                  <a:lnTo>
                    <a:pt x="4584" y="3963"/>
                  </a:lnTo>
                  <a:cubicBezTo>
                    <a:pt x="4878" y="3963"/>
                    <a:pt x="5118" y="3723"/>
                    <a:pt x="5118" y="3429"/>
                  </a:cubicBezTo>
                  <a:lnTo>
                    <a:pt x="5118" y="539"/>
                  </a:lnTo>
                  <a:cubicBezTo>
                    <a:pt x="5118" y="241"/>
                    <a:pt x="4878" y="1"/>
                    <a:pt x="45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7"/>
            <p:cNvSpPr/>
            <p:nvPr/>
          </p:nvSpPr>
          <p:spPr>
            <a:xfrm>
              <a:off x="8158898" y="3195233"/>
              <a:ext cx="88591" cy="55789"/>
            </a:xfrm>
            <a:custGeom>
              <a:rect b="b" l="l" r="r" t="t"/>
              <a:pathLst>
                <a:path extrusionOk="0" h="3536" w="5615">
                  <a:moveTo>
                    <a:pt x="5119" y="495"/>
                  </a:moveTo>
                  <a:lnTo>
                    <a:pt x="5119" y="3041"/>
                  </a:lnTo>
                  <a:lnTo>
                    <a:pt x="496" y="3041"/>
                  </a:lnTo>
                  <a:lnTo>
                    <a:pt x="496" y="495"/>
                  </a:lnTo>
                  <a:close/>
                  <a:moveTo>
                    <a:pt x="248" y="0"/>
                  </a:moveTo>
                  <a:cubicBezTo>
                    <a:pt x="109" y="0"/>
                    <a:pt x="0" y="112"/>
                    <a:pt x="0" y="247"/>
                  </a:cubicBezTo>
                  <a:lnTo>
                    <a:pt x="0" y="3288"/>
                  </a:lnTo>
                  <a:cubicBezTo>
                    <a:pt x="0" y="3424"/>
                    <a:pt x="109" y="3536"/>
                    <a:pt x="248" y="3536"/>
                  </a:cubicBezTo>
                  <a:lnTo>
                    <a:pt x="5367" y="3536"/>
                  </a:lnTo>
                  <a:cubicBezTo>
                    <a:pt x="5502" y="3536"/>
                    <a:pt x="5614" y="3424"/>
                    <a:pt x="5614" y="3288"/>
                  </a:cubicBezTo>
                  <a:lnTo>
                    <a:pt x="5614" y="247"/>
                  </a:lnTo>
                  <a:cubicBezTo>
                    <a:pt x="5614" y="112"/>
                    <a:pt x="5502" y="0"/>
                    <a:pt x="53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7"/>
            <p:cNvSpPr/>
            <p:nvPr/>
          </p:nvSpPr>
          <p:spPr>
            <a:xfrm>
              <a:off x="7890317" y="3193214"/>
              <a:ext cx="58203" cy="59828"/>
            </a:xfrm>
            <a:custGeom>
              <a:rect b="b" l="l" r="r" t="t"/>
              <a:pathLst>
                <a:path extrusionOk="0" h="3792" w="3689">
                  <a:moveTo>
                    <a:pt x="1847" y="1173"/>
                  </a:moveTo>
                  <a:cubicBezTo>
                    <a:pt x="2245" y="1173"/>
                    <a:pt x="2570" y="1498"/>
                    <a:pt x="2570" y="1896"/>
                  </a:cubicBezTo>
                  <a:cubicBezTo>
                    <a:pt x="2570" y="2298"/>
                    <a:pt x="2245" y="2619"/>
                    <a:pt x="1847" y="2619"/>
                  </a:cubicBezTo>
                  <a:cubicBezTo>
                    <a:pt x="1444" y="2619"/>
                    <a:pt x="1119" y="2298"/>
                    <a:pt x="1119" y="1896"/>
                  </a:cubicBezTo>
                  <a:cubicBezTo>
                    <a:pt x="1119" y="1498"/>
                    <a:pt x="1444" y="1173"/>
                    <a:pt x="1847" y="1173"/>
                  </a:cubicBezTo>
                  <a:close/>
                  <a:moveTo>
                    <a:pt x="1336" y="0"/>
                  </a:moveTo>
                  <a:lnTo>
                    <a:pt x="1258" y="766"/>
                  </a:lnTo>
                  <a:lnTo>
                    <a:pt x="589" y="391"/>
                  </a:lnTo>
                  <a:lnTo>
                    <a:pt x="1" y="1223"/>
                  </a:lnTo>
                  <a:lnTo>
                    <a:pt x="783" y="1896"/>
                  </a:lnTo>
                  <a:lnTo>
                    <a:pt x="1" y="2569"/>
                  </a:lnTo>
                  <a:lnTo>
                    <a:pt x="589" y="3405"/>
                  </a:lnTo>
                  <a:lnTo>
                    <a:pt x="1258" y="3025"/>
                  </a:lnTo>
                  <a:lnTo>
                    <a:pt x="1336" y="3791"/>
                  </a:lnTo>
                  <a:lnTo>
                    <a:pt x="2353" y="3791"/>
                  </a:lnTo>
                  <a:lnTo>
                    <a:pt x="2431" y="3025"/>
                  </a:lnTo>
                  <a:lnTo>
                    <a:pt x="3100" y="3405"/>
                  </a:lnTo>
                  <a:lnTo>
                    <a:pt x="3688" y="2569"/>
                  </a:lnTo>
                  <a:lnTo>
                    <a:pt x="2910" y="1896"/>
                  </a:lnTo>
                  <a:lnTo>
                    <a:pt x="3688" y="1223"/>
                  </a:lnTo>
                  <a:lnTo>
                    <a:pt x="3100" y="391"/>
                  </a:lnTo>
                  <a:lnTo>
                    <a:pt x="2431" y="766"/>
                  </a:lnTo>
                  <a:lnTo>
                    <a:pt x="23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7"/>
            <p:cNvSpPr/>
            <p:nvPr/>
          </p:nvSpPr>
          <p:spPr>
            <a:xfrm>
              <a:off x="7923655" y="3193214"/>
              <a:ext cx="37361" cy="26443"/>
            </a:xfrm>
            <a:custGeom>
              <a:rect b="b" l="l" r="r" t="t"/>
              <a:pathLst>
                <a:path extrusionOk="0" h="1676" w="2368">
                  <a:moveTo>
                    <a:pt x="0" y="0"/>
                  </a:moveTo>
                  <a:lnTo>
                    <a:pt x="0" y="1675"/>
                  </a:lnTo>
                  <a:lnTo>
                    <a:pt x="2368" y="1675"/>
                  </a:lnTo>
                  <a:lnTo>
                    <a:pt x="2368" y="0"/>
                  </a:lnTo>
                  <a:close/>
                </a:path>
              </a:pathLst>
            </a:custGeom>
            <a:solidFill>
              <a:srgbClr val="FF00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7"/>
            <p:cNvSpPr/>
            <p:nvPr/>
          </p:nvSpPr>
          <p:spPr>
            <a:xfrm>
              <a:off x="7930976" y="3199620"/>
              <a:ext cx="11060" cy="14847"/>
            </a:xfrm>
            <a:custGeom>
              <a:rect b="b" l="l" r="r" t="t"/>
              <a:pathLst>
                <a:path extrusionOk="0" h="941" w="701">
                  <a:moveTo>
                    <a:pt x="1" y="1"/>
                  </a:moveTo>
                  <a:lnTo>
                    <a:pt x="1" y="940"/>
                  </a:lnTo>
                  <a:lnTo>
                    <a:pt x="124" y="940"/>
                  </a:lnTo>
                  <a:lnTo>
                    <a:pt x="124" y="499"/>
                  </a:lnTo>
                  <a:lnTo>
                    <a:pt x="577" y="499"/>
                  </a:lnTo>
                  <a:lnTo>
                    <a:pt x="577" y="940"/>
                  </a:lnTo>
                  <a:lnTo>
                    <a:pt x="701" y="940"/>
                  </a:lnTo>
                  <a:lnTo>
                    <a:pt x="701" y="1"/>
                  </a:lnTo>
                  <a:lnTo>
                    <a:pt x="577" y="1"/>
                  </a:lnTo>
                  <a:lnTo>
                    <a:pt x="577" y="395"/>
                  </a:lnTo>
                  <a:lnTo>
                    <a:pt x="124" y="395"/>
                  </a:lnTo>
                  <a:lnTo>
                    <a:pt x="1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7"/>
            <p:cNvSpPr/>
            <p:nvPr/>
          </p:nvSpPr>
          <p:spPr>
            <a:xfrm>
              <a:off x="7945318" y="3199493"/>
              <a:ext cx="12164" cy="15083"/>
            </a:xfrm>
            <a:custGeom>
              <a:rect b="b" l="l" r="r" t="t"/>
              <a:pathLst>
                <a:path extrusionOk="0" h="956" w="771">
                  <a:moveTo>
                    <a:pt x="264" y="97"/>
                  </a:moveTo>
                  <a:cubicBezTo>
                    <a:pt x="520" y="97"/>
                    <a:pt x="647" y="241"/>
                    <a:pt x="647" y="461"/>
                  </a:cubicBezTo>
                  <a:cubicBezTo>
                    <a:pt x="647" y="713"/>
                    <a:pt x="504" y="859"/>
                    <a:pt x="245" y="859"/>
                  </a:cubicBezTo>
                  <a:cubicBezTo>
                    <a:pt x="198" y="859"/>
                    <a:pt x="152" y="856"/>
                    <a:pt x="120" y="852"/>
                  </a:cubicBezTo>
                  <a:lnTo>
                    <a:pt x="120" y="109"/>
                  </a:lnTo>
                  <a:cubicBezTo>
                    <a:pt x="156" y="105"/>
                    <a:pt x="202" y="97"/>
                    <a:pt x="264" y="97"/>
                  </a:cubicBezTo>
                  <a:close/>
                  <a:moveTo>
                    <a:pt x="260" y="0"/>
                  </a:moveTo>
                  <a:cubicBezTo>
                    <a:pt x="163" y="0"/>
                    <a:pt x="74" y="9"/>
                    <a:pt x="1" y="20"/>
                  </a:cubicBezTo>
                  <a:lnTo>
                    <a:pt x="1" y="945"/>
                  </a:lnTo>
                  <a:cubicBezTo>
                    <a:pt x="63" y="952"/>
                    <a:pt x="136" y="956"/>
                    <a:pt x="222" y="956"/>
                  </a:cubicBezTo>
                  <a:cubicBezTo>
                    <a:pt x="404" y="956"/>
                    <a:pt x="550" y="909"/>
                    <a:pt x="636" y="821"/>
                  </a:cubicBezTo>
                  <a:cubicBezTo>
                    <a:pt x="724" y="736"/>
                    <a:pt x="770" y="608"/>
                    <a:pt x="770" y="457"/>
                  </a:cubicBezTo>
                  <a:cubicBezTo>
                    <a:pt x="770" y="302"/>
                    <a:pt x="724" y="194"/>
                    <a:pt x="639" y="120"/>
                  </a:cubicBezTo>
                  <a:cubicBezTo>
                    <a:pt x="558" y="43"/>
                    <a:pt x="434" y="0"/>
                    <a:pt x="2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7"/>
            <p:cNvSpPr/>
            <p:nvPr/>
          </p:nvSpPr>
          <p:spPr>
            <a:xfrm>
              <a:off x="8016979" y="3189238"/>
              <a:ext cx="85972" cy="67764"/>
            </a:xfrm>
            <a:custGeom>
              <a:rect b="b" l="l" r="r" t="t"/>
              <a:pathLst>
                <a:path extrusionOk="0" h="4295" w="5449">
                  <a:moveTo>
                    <a:pt x="4747" y="334"/>
                  </a:moveTo>
                  <a:cubicBezTo>
                    <a:pt x="4953" y="334"/>
                    <a:pt x="5119" y="500"/>
                    <a:pt x="5119" y="705"/>
                  </a:cubicBezTo>
                  <a:lnTo>
                    <a:pt x="5119" y="3595"/>
                  </a:lnTo>
                  <a:cubicBezTo>
                    <a:pt x="5119" y="3800"/>
                    <a:pt x="4953" y="3966"/>
                    <a:pt x="4747" y="3966"/>
                  </a:cubicBezTo>
                  <a:lnTo>
                    <a:pt x="701" y="3966"/>
                  </a:lnTo>
                  <a:cubicBezTo>
                    <a:pt x="496" y="3966"/>
                    <a:pt x="330" y="3800"/>
                    <a:pt x="330" y="3595"/>
                  </a:cubicBezTo>
                  <a:lnTo>
                    <a:pt x="330" y="705"/>
                  </a:lnTo>
                  <a:cubicBezTo>
                    <a:pt x="330" y="500"/>
                    <a:pt x="496" y="334"/>
                    <a:pt x="701" y="334"/>
                  </a:cubicBezTo>
                  <a:close/>
                  <a:moveTo>
                    <a:pt x="701" y="0"/>
                  </a:moveTo>
                  <a:cubicBezTo>
                    <a:pt x="314" y="0"/>
                    <a:pt x="1" y="318"/>
                    <a:pt x="1" y="705"/>
                  </a:cubicBezTo>
                  <a:lnTo>
                    <a:pt x="1" y="3595"/>
                  </a:lnTo>
                  <a:cubicBezTo>
                    <a:pt x="1" y="3982"/>
                    <a:pt x="314" y="4295"/>
                    <a:pt x="701" y="4295"/>
                  </a:cubicBezTo>
                  <a:lnTo>
                    <a:pt x="4747" y="4295"/>
                  </a:lnTo>
                  <a:cubicBezTo>
                    <a:pt x="5135" y="4295"/>
                    <a:pt x="5448" y="3982"/>
                    <a:pt x="5448" y="3595"/>
                  </a:cubicBezTo>
                  <a:lnTo>
                    <a:pt x="5448" y="705"/>
                  </a:lnTo>
                  <a:cubicBezTo>
                    <a:pt x="5448" y="318"/>
                    <a:pt x="5135" y="0"/>
                    <a:pt x="47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7"/>
            <p:cNvSpPr/>
            <p:nvPr/>
          </p:nvSpPr>
          <p:spPr>
            <a:xfrm>
              <a:off x="8063554" y="3223491"/>
              <a:ext cx="26632" cy="20574"/>
            </a:xfrm>
            <a:custGeom>
              <a:rect b="b" l="l" r="r" t="t"/>
              <a:pathLst>
                <a:path extrusionOk="0" h="1304" w="1688">
                  <a:moveTo>
                    <a:pt x="179" y="0"/>
                  </a:moveTo>
                  <a:cubicBezTo>
                    <a:pt x="82" y="0"/>
                    <a:pt x="1" y="77"/>
                    <a:pt x="1" y="174"/>
                  </a:cubicBezTo>
                  <a:lnTo>
                    <a:pt x="1" y="1129"/>
                  </a:lnTo>
                  <a:cubicBezTo>
                    <a:pt x="1" y="1227"/>
                    <a:pt x="82" y="1304"/>
                    <a:pt x="179" y="1304"/>
                  </a:cubicBezTo>
                  <a:lnTo>
                    <a:pt x="1513" y="1304"/>
                  </a:lnTo>
                  <a:cubicBezTo>
                    <a:pt x="1610" y="1304"/>
                    <a:pt x="1688" y="1227"/>
                    <a:pt x="1688" y="1129"/>
                  </a:cubicBezTo>
                  <a:lnTo>
                    <a:pt x="1688" y="174"/>
                  </a:lnTo>
                  <a:cubicBezTo>
                    <a:pt x="1688" y="77"/>
                    <a:pt x="1610" y="0"/>
                    <a:pt x="15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7"/>
            <p:cNvSpPr/>
            <p:nvPr/>
          </p:nvSpPr>
          <p:spPr>
            <a:xfrm>
              <a:off x="8303877" y="3189238"/>
              <a:ext cx="85956" cy="67764"/>
            </a:xfrm>
            <a:custGeom>
              <a:rect b="b" l="l" r="r" t="t"/>
              <a:pathLst>
                <a:path extrusionOk="0" h="4295" w="5448">
                  <a:moveTo>
                    <a:pt x="700" y="0"/>
                  </a:moveTo>
                  <a:cubicBezTo>
                    <a:pt x="314" y="0"/>
                    <a:pt x="0" y="318"/>
                    <a:pt x="0" y="705"/>
                  </a:cubicBezTo>
                  <a:lnTo>
                    <a:pt x="329" y="705"/>
                  </a:lnTo>
                  <a:cubicBezTo>
                    <a:pt x="329" y="500"/>
                    <a:pt x="496" y="334"/>
                    <a:pt x="700" y="334"/>
                  </a:cubicBezTo>
                  <a:lnTo>
                    <a:pt x="4748" y="334"/>
                  </a:lnTo>
                  <a:cubicBezTo>
                    <a:pt x="4953" y="334"/>
                    <a:pt x="5119" y="500"/>
                    <a:pt x="5119" y="705"/>
                  </a:cubicBezTo>
                  <a:lnTo>
                    <a:pt x="5119" y="3595"/>
                  </a:lnTo>
                  <a:cubicBezTo>
                    <a:pt x="5119" y="3800"/>
                    <a:pt x="4953" y="3966"/>
                    <a:pt x="4748" y="3966"/>
                  </a:cubicBezTo>
                  <a:lnTo>
                    <a:pt x="3769" y="3966"/>
                  </a:lnTo>
                  <a:lnTo>
                    <a:pt x="3769" y="4295"/>
                  </a:lnTo>
                  <a:lnTo>
                    <a:pt x="4748" y="4295"/>
                  </a:lnTo>
                  <a:cubicBezTo>
                    <a:pt x="5134" y="4295"/>
                    <a:pt x="5448" y="3982"/>
                    <a:pt x="5448" y="3595"/>
                  </a:cubicBezTo>
                  <a:lnTo>
                    <a:pt x="5448" y="705"/>
                  </a:lnTo>
                  <a:cubicBezTo>
                    <a:pt x="5448" y="318"/>
                    <a:pt x="5134" y="0"/>
                    <a:pt x="4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7"/>
            <p:cNvSpPr/>
            <p:nvPr/>
          </p:nvSpPr>
          <p:spPr>
            <a:xfrm>
              <a:off x="8303451" y="3205773"/>
              <a:ext cx="50378" cy="50378"/>
            </a:xfrm>
            <a:custGeom>
              <a:rect b="b" l="l" r="r" t="t"/>
              <a:pathLst>
                <a:path extrusionOk="0" h="3193" w="3193">
                  <a:moveTo>
                    <a:pt x="0" y="1"/>
                  </a:moveTo>
                  <a:lnTo>
                    <a:pt x="0" y="477"/>
                  </a:lnTo>
                  <a:cubicBezTo>
                    <a:pt x="1498" y="477"/>
                    <a:pt x="2716" y="1695"/>
                    <a:pt x="2716" y="3193"/>
                  </a:cubicBezTo>
                  <a:lnTo>
                    <a:pt x="3192" y="3193"/>
                  </a:lnTo>
                  <a:cubicBezTo>
                    <a:pt x="3192" y="1433"/>
                    <a:pt x="176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7"/>
            <p:cNvSpPr/>
            <p:nvPr/>
          </p:nvSpPr>
          <p:spPr>
            <a:xfrm>
              <a:off x="8303451" y="3222876"/>
              <a:ext cx="33275" cy="33275"/>
            </a:xfrm>
            <a:custGeom>
              <a:rect b="b" l="l" r="r" t="t"/>
              <a:pathLst>
                <a:path extrusionOk="0" h="2109" w="2109">
                  <a:moveTo>
                    <a:pt x="0" y="0"/>
                  </a:moveTo>
                  <a:lnTo>
                    <a:pt x="0" y="477"/>
                  </a:lnTo>
                  <a:cubicBezTo>
                    <a:pt x="902" y="477"/>
                    <a:pt x="1632" y="1207"/>
                    <a:pt x="1632" y="2109"/>
                  </a:cubicBezTo>
                  <a:lnTo>
                    <a:pt x="2109" y="2109"/>
                  </a:lnTo>
                  <a:cubicBezTo>
                    <a:pt x="2109" y="945"/>
                    <a:pt x="1164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7"/>
            <p:cNvSpPr/>
            <p:nvPr/>
          </p:nvSpPr>
          <p:spPr>
            <a:xfrm>
              <a:off x="8303451" y="3241793"/>
              <a:ext cx="14358" cy="14358"/>
            </a:xfrm>
            <a:custGeom>
              <a:rect b="b" l="l" r="r" t="t"/>
              <a:pathLst>
                <a:path extrusionOk="0" h="910" w="910">
                  <a:moveTo>
                    <a:pt x="0" y="1"/>
                  </a:moveTo>
                  <a:lnTo>
                    <a:pt x="0" y="910"/>
                  </a:lnTo>
                  <a:lnTo>
                    <a:pt x="909" y="910"/>
                  </a:lnTo>
                  <a:cubicBezTo>
                    <a:pt x="909" y="407"/>
                    <a:pt x="503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7"/>
            <p:cNvSpPr/>
            <p:nvPr/>
          </p:nvSpPr>
          <p:spPr>
            <a:xfrm>
              <a:off x="8445796" y="3187960"/>
              <a:ext cx="30892" cy="30892"/>
            </a:xfrm>
            <a:custGeom>
              <a:rect b="b" l="l" r="r" t="t"/>
              <a:pathLst>
                <a:path extrusionOk="0" h="1958" w="1958">
                  <a:moveTo>
                    <a:pt x="248" y="1"/>
                  </a:moveTo>
                  <a:cubicBezTo>
                    <a:pt x="113" y="1"/>
                    <a:pt x="1" y="113"/>
                    <a:pt x="1" y="248"/>
                  </a:cubicBezTo>
                  <a:lnTo>
                    <a:pt x="1" y="1710"/>
                  </a:lnTo>
                  <a:cubicBezTo>
                    <a:pt x="1" y="1849"/>
                    <a:pt x="113" y="1958"/>
                    <a:pt x="248" y="1958"/>
                  </a:cubicBezTo>
                  <a:cubicBezTo>
                    <a:pt x="383" y="1958"/>
                    <a:pt x="495" y="1849"/>
                    <a:pt x="495" y="1710"/>
                  </a:cubicBezTo>
                  <a:lnTo>
                    <a:pt x="495" y="496"/>
                  </a:lnTo>
                  <a:lnTo>
                    <a:pt x="1710" y="496"/>
                  </a:lnTo>
                  <a:cubicBezTo>
                    <a:pt x="1845" y="496"/>
                    <a:pt x="1958" y="383"/>
                    <a:pt x="1958" y="248"/>
                  </a:cubicBezTo>
                  <a:cubicBezTo>
                    <a:pt x="1958" y="113"/>
                    <a:pt x="1845" y="1"/>
                    <a:pt x="17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7"/>
            <p:cNvSpPr/>
            <p:nvPr/>
          </p:nvSpPr>
          <p:spPr>
            <a:xfrm>
              <a:off x="8482589" y="3187960"/>
              <a:ext cx="30971" cy="30892"/>
            </a:xfrm>
            <a:custGeom>
              <a:rect b="b" l="l" r="r" t="t"/>
              <a:pathLst>
                <a:path extrusionOk="0" h="1958" w="1963">
                  <a:moveTo>
                    <a:pt x="249" y="1"/>
                  </a:moveTo>
                  <a:cubicBezTo>
                    <a:pt x="113" y="1"/>
                    <a:pt x="1" y="113"/>
                    <a:pt x="1" y="248"/>
                  </a:cubicBezTo>
                  <a:cubicBezTo>
                    <a:pt x="1" y="383"/>
                    <a:pt x="113" y="496"/>
                    <a:pt x="249" y="496"/>
                  </a:cubicBezTo>
                  <a:lnTo>
                    <a:pt x="1467" y="496"/>
                  </a:lnTo>
                  <a:lnTo>
                    <a:pt x="1467" y="1710"/>
                  </a:lnTo>
                  <a:cubicBezTo>
                    <a:pt x="1467" y="1849"/>
                    <a:pt x="1576" y="1958"/>
                    <a:pt x="1715" y="1958"/>
                  </a:cubicBezTo>
                  <a:cubicBezTo>
                    <a:pt x="1851" y="1958"/>
                    <a:pt x="1963" y="1849"/>
                    <a:pt x="1963" y="1710"/>
                  </a:cubicBezTo>
                  <a:lnTo>
                    <a:pt x="1963" y="248"/>
                  </a:lnTo>
                  <a:cubicBezTo>
                    <a:pt x="1963" y="113"/>
                    <a:pt x="1851" y="1"/>
                    <a:pt x="1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7"/>
            <p:cNvSpPr/>
            <p:nvPr/>
          </p:nvSpPr>
          <p:spPr>
            <a:xfrm>
              <a:off x="8482589" y="3227388"/>
              <a:ext cx="30971" cy="30908"/>
            </a:xfrm>
            <a:custGeom>
              <a:rect b="b" l="l" r="r" t="t"/>
              <a:pathLst>
                <a:path extrusionOk="0" h="1959" w="1963">
                  <a:moveTo>
                    <a:pt x="1715" y="0"/>
                  </a:moveTo>
                  <a:cubicBezTo>
                    <a:pt x="1576" y="0"/>
                    <a:pt x="1467" y="113"/>
                    <a:pt x="1467" y="248"/>
                  </a:cubicBezTo>
                  <a:lnTo>
                    <a:pt x="1467" y="1463"/>
                  </a:lnTo>
                  <a:lnTo>
                    <a:pt x="249" y="1463"/>
                  </a:lnTo>
                  <a:cubicBezTo>
                    <a:pt x="113" y="1463"/>
                    <a:pt x="1" y="1575"/>
                    <a:pt x="1" y="1711"/>
                  </a:cubicBezTo>
                  <a:cubicBezTo>
                    <a:pt x="1" y="1850"/>
                    <a:pt x="113" y="1959"/>
                    <a:pt x="249" y="1959"/>
                  </a:cubicBezTo>
                  <a:lnTo>
                    <a:pt x="1715" y="1959"/>
                  </a:lnTo>
                  <a:cubicBezTo>
                    <a:pt x="1851" y="1959"/>
                    <a:pt x="1963" y="1850"/>
                    <a:pt x="1963" y="1711"/>
                  </a:cubicBezTo>
                  <a:lnTo>
                    <a:pt x="1963" y="248"/>
                  </a:lnTo>
                  <a:cubicBezTo>
                    <a:pt x="1963" y="113"/>
                    <a:pt x="1851" y="0"/>
                    <a:pt x="1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7"/>
            <p:cNvSpPr/>
            <p:nvPr/>
          </p:nvSpPr>
          <p:spPr>
            <a:xfrm>
              <a:off x="8445796" y="3227388"/>
              <a:ext cx="30892" cy="30908"/>
            </a:xfrm>
            <a:custGeom>
              <a:rect b="b" l="l" r="r" t="t"/>
              <a:pathLst>
                <a:path extrusionOk="0" h="1959" w="1958">
                  <a:moveTo>
                    <a:pt x="248" y="0"/>
                  </a:moveTo>
                  <a:cubicBezTo>
                    <a:pt x="113" y="0"/>
                    <a:pt x="1" y="113"/>
                    <a:pt x="1" y="248"/>
                  </a:cubicBezTo>
                  <a:lnTo>
                    <a:pt x="1" y="1711"/>
                  </a:lnTo>
                  <a:cubicBezTo>
                    <a:pt x="1" y="1850"/>
                    <a:pt x="113" y="1959"/>
                    <a:pt x="248" y="1959"/>
                  </a:cubicBezTo>
                  <a:lnTo>
                    <a:pt x="1710" y="1959"/>
                  </a:lnTo>
                  <a:cubicBezTo>
                    <a:pt x="1845" y="1959"/>
                    <a:pt x="1958" y="1850"/>
                    <a:pt x="1958" y="1711"/>
                  </a:cubicBezTo>
                  <a:cubicBezTo>
                    <a:pt x="1958" y="1575"/>
                    <a:pt x="1845" y="1463"/>
                    <a:pt x="1710" y="1463"/>
                  </a:cubicBezTo>
                  <a:lnTo>
                    <a:pt x="495" y="1463"/>
                  </a:lnTo>
                  <a:lnTo>
                    <a:pt x="495" y="248"/>
                  </a:lnTo>
                  <a:cubicBezTo>
                    <a:pt x="495" y="113"/>
                    <a:pt x="383" y="0"/>
                    <a:pt x="2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7" name="Google Shape;1117;p47"/>
          <p:cNvSpPr txBox="1"/>
          <p:nvPr>
            <p:ph idx="4294967295" type="body"/>
          </p:nvPr>
        </p:nvSpPr>
        <p:spPr>
          <a:xfrm>
            <a:off x="729750" y="2971231"/>
            <a:ext cx="3174000" cy="160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Mercury is the closest planet to the Sun and the smallest one in the Solar System—it’s only a bit larger than the Moon. The planet’s name has nothing to do with the liquid metal</a:t>
            </a:r>
            <a:endParaRPr sz="1600"/>
          </a:p>
        </p:txBody>
      </p:sp>
      <p:grpSp>
        <p:nvGrpSpPr>
          <p:cNvPr id="1118" name="Google Shape;1118;p47"/>
          <p:cNvGrpSpPr/>
          <p:nvPr/>
        </p:nvGrpSpPr>
        <p:grpSpPr>
          <a:xfrm rot="-5400000">
            <a:off x="787800" y="2079275"/>
            <a:ext cx="782351" cy="669600"/>
            <a:chOff x="4684027" y="1089176"/>
            <a:chExt cx="782351" cy="669600"/>
          </a:xfrm>
        </p:grpSpPr>
        <p:sp>
          <p:nvSpPr>
            <p:cNvPr id="1119" name="Google Shape;1119;p47"/>
            <p:cNvSpPr/>
            <p:nvPr/>
          </p:nvSpPr>
          <p:spPr>
            <a:xfrm>
              <a:off x="4831578" y="1089176"/>
              <a:ext cx="634800" cy="6696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7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47"/>
          <p:cNvGrpSpPr/>
          <p:nvPr/>
        </p:nvGrpSpPr>
        <p:grpSpPr>
          <a:xfrm>
            <a:off x="1000106" y="2181789"/>
            <a:ext cx="357720" cy="355148"/>
            <a:chOff x="2496894" y="3680964"/>
            <a:chExt cx="357720" cy="355148"/>
          </a:xfrm>
        </p:grpSpPr>
        <p:sp>
          <p:nvSpPr>
            <p:cNvPr id="1122" name="Google Shape;1122;p47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7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7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7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7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130" name="Shape 1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" name="Google Shape;1131;p48"/>
          <p:cNvSpPr txBox="1"/>
          <p:nvPr>
            <p:ph type="title"/>
          </p:nvPr>
        </p:nvSpPr>
        <p:spPr>
          <a:xfrm>
            <a:off x="1907575" y="395375"/>
            <a:ext cx="5328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WHAT TONE WE ARE GOING TO USE</a:t>
            </a:r>
            <a:endParaRPr/>
          </a:p>
        </p:txBody>
      </p:sp>
      <p:grpSp>
        <p:nvGrpSpPr>
          <p:cNvPr id="1132" name="Google Shape;1132;p48"/>
          <p:cNvGrpSpPr/>
          <p:nvPr/>
        </p:nvGrpSpPr>
        <p:grpSpPr>
          <a:xfrm rot="-5400000">
            <a:off x="1628679" y="2069845"/>
            <a:ext cx="1007042" cy="861909"/>
            <a:chOff x="4684027" y="1089176"/>
            <a:chExt cx="782351" cy="669600"/>
          </a:xfrm>
        </p:grpSpPr>
        <p:sp>
          <p:nvSpPr>
            <p:cNvPr id="1133" name="Google Shape;1133;p48"/>
            <p:cNvSpPr/>
            <p:nvPr/>
          </p:nvSpPr>
          <p:spPr>
            <a:xfrm>
              <a:off x="4831578" y="1089176"/>
              <a:ext cx="634800" cy="6696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8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" name="Google Shape;1135;p48"/>
          <p:cNvGrpSpPr/>
          <p:nvPr/>
        </p:nvGrpSpPr>
        <p:grpSpPr>
          <a:xfrm rot="-5400000">
            <a:off x="4068479" y="2069845"/>
            <a:ext cx="1007042" cy="861909"/>
            <a:chOff x="4684027" y="1089176"/>
            <a:chExt cx="782351" cy="669600"/>
          </a:xfrm>
        </p:grpSpPr>
        <p:sp>
          <p:nvSpPr>
            <p:cNvPr id="1136" name="Google Shape;1136;p48"/>
            <p:cNvSpPr/>
            <p:nvPr/>
          </p:nvSpPr>
          <p:spPr>
            <a:xfrm>
              <a:off x="4831578" y="1089176"/>
              <a:ext cx="634800" cy="6696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8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" name="Google Shape;1138;p48"/>
          <p:cNvGrpSpPr/>
          <p:nvPr/>
        </p:nvGrpSpPr>
        <p:grpSpPr>
          <a:xfrm rot="-5400000">
            <a:off x="6508279" y="2069845"/>
            <a:ext cx="1007042" cy="861909"/>
            <a:chOff x="4684027" y="1089176"/>
            <a:chExt cx="782351" cy="669600"/>
          </a:xfrm>
        </p:grpSpPr>
        <p:sp>
          <p:nvSpPr>
            <p:cNvPr id="1139" name="Google Shape;1139;p48"/>
            <p:cNvSpPr/>
            <p:nvPr/>
          </p:nvSpPr>
          <p:spPr>
            <a:xfrm>
              <a:off x="4831578" y="1089176"/>
              <a:ext cx="634800" cy="6696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8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1" name="Google Shape;1141;p48"/>
          <p:cNvSpPr txBox="1"/>
          <p:nvPr>
            <p:ph idx="4294967295" type="subTitle"/>
          </p:nvPr>
        </p:nvSpPr>
        <p:spPr>
          <a:xfrm>
            <a:off x="1077400" y="3535235"/>
            <a:ext cx="2109600" cy="51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1142" name="Google Shape;1142;p48"/>
          <p:cNvSpPr txBox="1"/>
          <p:nvPr>
            <p:ph idx="4294967295" type="subTitle"/>
          </p:nvPr>
        </p:nvSpPr>
        <p:spPr>
          <a:xfrm>
            <a:off x="1077400" y="3192825"/>
            <a:ext cx="2109600" cy="3204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#instagram</a:t>
            </a:r>
            <a:endParaRPr sz="18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143" name="Google Shape;1143;p48"/>
          <p:cNvSpPr txBox="1"/>
          <p:nvPr>
            <p:ph idx="4294967295" type="subTitle"/>
          </p:nvPr>
        </p:nvSpPr>
        <p:spPr>
          <a:xfrm>
            <a:off x="3517225" y="3535235"/>
            <a:ext cx="2109600" cy="51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144" name="Google Shape;1144;p48"/>
          <p:cNvSpPr txBox="1"/>
          <p:nvPr>
            <p:ph idx="4294967295" type="subTitle"/>
          </p:nvPr>
        </p:nvSpPr>
        <p:spPr>
          <a:xfrm>
            <a:off x="3517225" y="3192825"/>
            <a:ext cx="2109600" cy="3204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#youtube</a:t>
            </a:r>
            <a:endParaRPr sz="18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145" name="Google Shape;1145;p48"/>
          <p:cNvSpPr txBox="1"/>
          <p:nvPr>
            <p:ph idx="4294967295" type="subTitle"/>
          </p:nvPr>
        </p:nvSpPr>
        <p:spPr>
          <a:xfrm>
            <a:off x="5957050" y="3535235"/>
            <a:ext cx="2109600" cy="51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1146" name="Google Shape;1146;p48"/>
          <p:cNvSpPr txBox="1"/>
          <p:nvPr>
            <p:ph idx="4294967295" type="subTitle"/>
          </p:nvPr>
        </p:nvSpPr>
        <p:spPr>
          <a:xfrm>
            <a:off x="5957050" y="3192825"/>
            <a:ext cx="2109600" cy="3204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#twitter</a:t>
            </a:r>
            <a:endParaRPr sz="18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grpSp>
        <p:nvGrpSpPr>
          <p:cNvPr id="1147" name="Google Shape;1147;p48"/>
          <p:cNvGrpSpPr/>
          <p:nvPr/>
        </p:nvGrpSpPr>
        <p:grpSpPr>
          <a:xfrm>
            <a:off x="1959168" y="2246599"/>
            <a:ext cx="346056" cy="345674"/>
            <a:chOff x="3303268" y="3817349"/>
            <a:chExt cx="346056" cy="345674"/>
          </a:xfrm>
        </p:grpSpPr>
        <p:sp>
          <p:nvSpPr>
            <p:cNvPr id="1148" name="Google Shape;1148;p48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8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8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8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" name="Google Shape;1152;p48"/>
          <p:cNvGrpSpPr/>
          <p:nvPr/>
        </p:nvGrpSpPr>
        <p:grpSpPr>
          <a:xfrm>
            <a:off x="4398985" y="2246599"/>
            <a:ext cx="346024" cy="345674"/>
            <a:chOff x="4201447" y="3817349"/>
            <a:chExt cx="346024" cy="345674"/>
          </a:xfrm>
        </p:grpSpPr>
        <p:sp>
          <p:nvSpPr>
            <p:cNvPr id="1153" name="Google Shape;1153;p48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8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" name="Google Shape;1155;p48"/>
          <p:cNvGrpSpPr/>
          <p:nvPr/>
        </p:nvGrpSpPr>
        <p:grpSpPr>
          <a:xfrm>
            <a:off x="6838786" y="2246599"/>
            <a:ext cx="345642" cy="345674"/>
            <a:chOff x="5549861" y="3817349"/>
            <a:chExt cx="345642" cy="345674"/>
          </a:xfrm>
        </p:grpSpPr>
        <p:sp>
          <p:nvSpPr>
            <p:cNvPr id="1156" name="Google Shape;1156;p48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8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8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34343"/>
        </a:solidFill>
      </p:bgPr>
    </p:bg>
    <p:spTree>
      <p:nvGrpSpPr>
        <p:cNvPr id="1162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" name="Google Shape;1163;p49"/>
          <p:cNvSpPr txBox="1"/>
          <p:nvPr>
            <p:ph type="title"/>
          </p:nvPr>
        </p:nvSpPr>
        <p:spPr>
          <a:xfrm>
            <a:off x="1907575" y="395375"/>
            <a:ext cx="5328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#</a:t>
            </a:r>
            <a:r>
              <a:rPr lang="en">
                <a:solidFill>
                  <a:schemeClr val="dk2"/>
                </a:solidFill>
              </a:rPr>
              <a:t>CONTENT SHARING PLAN</a:t>
            </a:r>
            <a:endParaRPr>
              <a:solidFill>
                <a:schemeClr val="dk2"/>
              </a:solidFill>
            </a:endParaRPr>
          </a:p>
        </p:txBody>
      </p:sp>
      <p:graphicFrame>
        <p:nvGraphicFramePr>
          <p:cNvPr id="1164" name="Google Shape;1164;p49"/>
          <p:cNvGraphicFramePr/>
          <p:nvPr/>
        </p:nvGraphicFramePr>
        <p:xfrm>
          <a:off x="726450" y="18021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{7671DA3E-E6C8-4787-A8B9-AA02309D1DFA}</a:tableStyleId>
              </a:tblPr>
              <a:tblGrid>
                <a:gridCol w="1098725"/>
                <a:gridCol w="1098725"/>
                <a:gridCol w="1098725"/>
                <a:gridCol w="1098725"/>
                <a:gridCol w="1098725"/>
                <a:gridCol w="1098725"/>
                <a:gridCol w="1098725"/>
              </a:tblGrid>
              <a:tr h="10383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rgbClr val="E0666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Video Youtube</a:t>
                      </a:r>
                      <a:endParaRPr>
                        <a:solidFill>
                          <a:schemeClr val="dk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21:00 h</a:t>
                      </a:r>
                      <a:endParaRPr>
                        <a:solidFill>
                          <a:schemeClr val="dk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3434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Photo Instagram</a:t>
                      </a:r>
                      <a:endParaRPr>
                        <a:solidFill>
                          <a:srgbClr val="434343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3434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15:00 h</a:t>
                      </a:r>
                      <a:endParaRPr>
                        <a:solidFill>
                          <a:srgbClr val="434343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3434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Photo Instagram</a:t>
                      </a:r>
                      <a:endParaRPr>
                        <a:solidFill>
                          <a:srgbClr val="434343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3434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15:00 h</a:t>
                      </a:r>
                      <a:endParaRPr>
                        <a:solidFill>
                          <a:srgbClr val="434343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3434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Photo Instagram</a:t>
                      </a:r>
                      <a:endParaRPr>
                        <a:solidFill>
                          <a:srgbClr val="434343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3434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15:00 h</a:t>
                      </a:r>
                      <a:endParaRPr>
                        <a:solidFill>
                          <a:srgbClr val="434343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3434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Photo Instagram</a:t>
                      </a:r>
                      <a:endParaRPr>
                        <a:solidFill>
                          <a:srgbClr val="434343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34343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15:00 h</a:t>
                      </a:r>
                      <a:endParaRPr>
                        <a:solidFill>
                          <a:srgbClr val="434343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383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Photo Instagram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21:00 h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rgbClr val="E0666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rgbClr val="E06666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E06666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rgbClr val="E06666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rgbClr val="E06666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rgbClr val="434343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1165" name="Google Shape;1165;p49"/>
          <p:cNvSpPr txBox="1"/>
          <p:nvPr>
            <p:ph idx="4294967295" type="subTitle"/>
          </p:nvPr>
        </p:nvSpPr>
        <p:spPr>
          <a:xfrm>
            <a:off x="726450" y="1255800"/>
            <a:ext cx="1006200" cy="4092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s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166" name="Google Shape;1166;p49"/>
          <p:cNvSpPr txBox="1"/>
          <p:nvPr>
            <p:ph idx="4294967295" type="subTitle"/>
          </p:nvPr>
        </p:nvSpPr>
        <p:spPr>
          <a:xfrm>
            <a:off x="1848763" y="1255800"/>
            <a:ext cx="1006200" cy="4092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m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167" name="Google Shape;1167;p49"/>
          <p:cNvSpPr txBox="1"/>
          <p:nvPr>
            <p:ph idx="4294967295" type="subTitle"/>
          </p:nvPr>
        </p:nvSpPr>
        <p:spPr>
          <a:xfrm>
            <a:off x="2971100" y="1255800"/>
            <a:ext cx="1006200" cy="4092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t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168" name="Google Shape;1168;p49"/>
          <p:cNvSpPr txBox="1"/>
          <p:nvPr>
            <p:ph idx="4294967295" type="subTitle"/>
          </p:nvPr>
        </p:nvSpPr>
        <p:spPr>
          <a:xfrm>
            <a:off x="4092475" y="1255800"/>
            <a:ext cx="1006200" cy="4092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w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169" name="Google Shape;1169;p49"/>
          <p:cNvSpPr txBox="1"/>
          <p:nvPr>
            <p:ph idx="4294967295" type="subTitle"/>
          </p:nvPr>
        </p:nvSpPr>
        <p:spPr>
          <a:xfrm>
            <a:off x="5213875" y="1255800"/>
            <a:ext cx="1006200" cy="4092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t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170" name="Google Shape;1170;p49"/>
          <p:cNvSpPr txBox="1"/>
          <p:nvPr>
            <p:ph idx="4294967295" type="subTitle"/>
          </p:nvPr>
        </p:nvSpPr>
        <p:spPr>
          <a:xfrm>
            <a:off x="6312600" y="1255800"/>
            <a:ext cx="1006200" cy="4092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f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171" name="Google Shape;1171;p49"/>
          <p:cNvSpPr txBox="1"/>
          <p:nvPr>
            <p:ph idx="4294967295" type="subTitle"/>
          </p:nvPr>
        </p:nvSpPr>
        <p:spPr>
          <a:xfrm>
            <a:off x="7411350" y="1255800"/>
            <a:ext cx="1006200" cy="409200"/>
          </a:xfrm>
          <a:prstGeom prst="rect">
            <a:avLst/>
          </a:prstGeom>
        </p:spPr>
        <p:txBody>
          <a:bodyPr anchorCtr="0" anchor="ctr" bIns="91425" lIns="91425" spcFirstLastPara="1" rIns="91425" wrap="square" tIns="3200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E06666"/>
                </a:solidFill>
                <a:latin typeface="Staatliches"/>
                <a:ea typeface="Staatliches"/>
                <a:cs typeface="Staatliches"/>
                <a:sym typeface="Staatliches"/>
              </a:rPr>
              <a:t>s</a:t>
            </a:r>
            <a:endParaRPr sz="2400">
              <a:solidFill>
                <a:srgbClr val="E06666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1175" name="Shape 1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" name="Google Shape;1176;p50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#CALENDAR</a:t>
            </a:r>
            <a:endParaRPr>
              <a:solidFill>
                <a:schemeClr val="lt1"/>
              </a:solidFill>
            </a:endParaRPr>
          </a:p>
        </p:txBody>
      </p:sp>
      <p:graphicFrame>
        <p:nvGraphicFramePr>
          <p:cNvPr id="1177" name="Google Shape;1177;p50"/>
          <p:cNvGraphicFramePr/>
          <p:nvPr/>
        </p:nvGraphicFramePr>
        <p:xfrm>
          <a:off x="772725" y="13339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{7671DA3E-E6C8-4787-A8B9-AA02309D1DFA}</a:tableStyleId>
              </a:tblPr>
              <a:tblGrid>
                <a:gridCol w="2969450"/>
                <a:gridCol w="667900"/>
                <a:gridCol w="667900"/>
                <a:gridCol w="667900"/>
                <a:gridCol w="667900"/>
                <a:gridCol w="667900"/>
                <a:gridCol w="667900"/>
                <a:gridCol w="667900"/>
              </a:tblGrid>
              <a:tr h="64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Jupiter is a really big gas giant 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182875" marL="274300" anchor="ctr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27</a:t>
                      </a:r>
                      <a:endParaRPr>
                        <a:solidFill>
                          <a:schemeClr val="lt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28</a:t>
                      </a:r>
                      <a:endParaRPr>
                        <a:solidFill>
                          <a:schemeClr val="lt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29</a:t>
                      </a:r>
                      <a:endParaRPr>
                        <a:solidFill>
                          <a:schemeClr val="lt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30</a:t>
                      </a:r>
                      <a:endParaRPr>
                        <a:solidFill>
                          <a:schemeClr val="lt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01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02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03</a:t>
                      </a:r>
                      <a:endParaRPr>
                        <a:solidFill>
                          <a:schemeClr val="lt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8989"/>
                    </a:solidFill>
                  </a:tcPr>
                </a:tc>
              </a:tr>
              <a:tr h="64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Saturn has several rings</a:t>
                      </a:r>
                      <a:endParaRPr>
                        <a:solidFill>
                          <a:schemeClr val="dk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182875" marL="274300" anchor="ctr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04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05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06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07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08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09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10</a:t>
                      </a:r>
                      <a:endParaRPr>
                        <a:solidFill>
                          <a:schemeClr val="lt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8989"/>
                    </a:solidFill>
                  </a:tcPr>
                </a:tc>
              </a:tr>
              <a:tr h="64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Mercury is the smallest planet </a:t>
                      </a:r>
                      <a:endParaRPr>
                        <a:solidFill>
                          <a:schemeClr val="dk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182875" marL="274300" anchor="ctr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11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12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13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14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15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16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17</a:t>
                      </a:r>
                      <a:endParaRPr>
                        <a:solidFill>
                          <a:schemeClr val="lt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8989"/>
                    </a:solidFill>
                  </a:tcPr>
                </a:tc>
              </a:tr>
              <a:tr h="64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Mars is actually a cold place</a:t>
                      </a:r>
                      <a:endParaRPr>
                        <a:solidFill>
                          <a:schemeClr val="dk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182875" marL="274300" anchor="ctr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898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18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19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20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21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22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23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24</a:t>
                      </a:r>
                      <a:endParaRPr>
                        <a:solidFill>
                          <a:schemeClr val="lt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8989"/>
                    </a:solidFill>
                  </a:tcPr>
                </a:tc>
              </a:tr>
              <a:tr h="6860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Earth is where we live on</a:t>
                      </a:r>
                      <a:endParaRPr>
                        <a:solidFill>
                          <a:schemeClr val="dk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182875" marL="274300" anchor="ctr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25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7B7B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26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27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28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29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30</a:t>
                      </a:r>
                      <a:endParaRPr>
                        <a:solidFill>
                          <a:schemeClr val="dk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taatliches"/>
                          <a:ea typeface="Staatliches"/>
                          <a:cs typeface="Staatliches"/>
                          <a:sym typeface="Staatliches"/>
                        </a:rPr>
                        <a:t>31</a:t>
                      </a:r>
                      <a:endParaRPr>
                        <a:solidFill>
                          <a:schemeClr val="lt1"/>
                        </a:solidFill>
                        <a:latin typeface="Staatliches"/>
                        <a:ea typeface="Staatliches"/>
                        <a:cs typeface="Staatliches"/>
                        <a:sym typeface="Staatliches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dk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8989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81" name="Shape 1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" name="Google Shape;1182;p51"/>
          <p:cNvSpPr txBox="1"/>
          <p:nvPr>
            <p:ph type="title"/>
          </p:nvPr>
        </p:nvSpPr>
        <p:spPr>
          <a:xfrm>
            <a:off x="2332486" y="3008625"/>
            <a:ext cx="4478700" cy="95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300,000</a:t>
            </a:r>
            <a:endParaRPr/>
          </a:p>
        </p:txBody>
      </p:sp>
      <p:sp>
        <p:nvSpPr>
          <p:cNvPr id="1183" name="Google Shape;1183;p51"/>
          <p:cNvSpPr txBox="1"/>
          <p:nvPr>
            <p:ph idx="1" type="body"/>
          </p:nvPr>
        </p:nvSpPr>
        <p:spPr>
          <a:xfrm>
            <a:off x="2332514" y="4104550"/>
            <a:ext cx="4479000" cy="4314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  <p:sp>
        <p:nvSpPr>
          <p:cNvPr id="1184" name="Google Shape;1184;p51"/>
          <p:cNvSpPr/>
          <p:nvPr/>
        </p:nvSpPr>
        <p:spPr>
          <a:xfrm>
            <a:off x="4400420" y="2745488"/>
            <a:ext cx="342900" cy="296400"/>
          </a:xfrm>
          <a:prstGeom prst="triangle">
            <a:avLst>
              <a:gd fmla="val 50000" name="adj"/>
            </a:avLst>
          </a:prstGeom>
          <a:solidFill>
            <a:srgbClr val="E0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188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52"/>
          <p:cNvSpPr txBox="1"/>
          <p:nvPr>
            <p:ph type="title"/>
          </p:nvPr>
        </p:nvSpPr>
        <p:spPr>
          <a:xfrm>
            <a:off x="4486275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 budget</a:t>
            </a:r>
            <a:endParaRPr/>
          </a:p>
        </p:txBody>
      </p:sp>
      <p:sp>
        <p:nvSpPr>
          <p:cNvPr id="1190" name="Google Shape;1190;p52"/>
          <p:cNvSpPr txBox="1"/>
          <p:nvPr>
            <p:ph idx="2" type="title"/>
          </p:nvPr>
        </p:nvSpPr>
        <p:spPr>
          <a:xfrm>
            <a:off x="975200" y="2750838"/>
            <a:ext cx="21183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$</a:t>
            </a:r>
            <a:r>
              <a:rPr lang="en"/>
              <a:t>100,000</a:t>
            </a:r>
            <a:endParaRPr/>
          </a:p>
        </p:txBody>
      </p:sp>
      <p:sp>
        <p:nvSpPr>
          <p:cNvPr id="1191" name="Google Shape;1191;p52"/>
          <p:cNvSpPr txBox="1"/>
          <p:nvPr>
            <p:ph idx="3" type="title"/>
          </p:nvPr>
        </p:nvSpPr>
        <p:spPr>
          <a:xfrm>
            <a:off x="3511563" y="2750838"/>
            <a:ext cx="21183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$</a:t>
            </a:r>
            <a:r>
              <a:rPr lang="en"/>
              <a:t>39,000</a:t>
            </a:r>
            <a:endParaRPr/>
          </a:p>
        </p:txBody>
      </p:sp>
      <p:sp>
        <p:nvSpPr>
          <p:cNvPr id="1192" name="Google Shape;1192;p52"/>
          <p:cNvSpPr txBox="1"/>
          <p:nvPr>
            <p:ph idx="4" type="title"/>
          </p:nvPr>
        </p:nvSpPr>
        <p:spPr>
          <a:xfrm>
            <a:off x="6047925" y="2750838"/>
            <a:ext cx="21183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$</a:t>
            </a:r>
            <a:r>
              <a:rPr lang="en"/>
              <a:t>72,000</a:t>
            </a:r>
            <a:endParaRPr/>
          </a:p>
        </p:txBody>
      </p:sp>
      <p:sp>
        <p:nvSpPr>
          <p:cNvPr id="1193" name="Google Shape;1193;p52"/>
          <p:cNvSpPr txBox="1"/>
          <p:nvPr>
            <p:ph idx="1" type="subTitle"/>
          </p:nvPr>
        </p:nvSpPr>
        <p:spPr>
          <a:xfrm>
            <a:off x="975200" y="3543957"/>
            <a:ext cx="2118300" cy="6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1194" name="Google Shape;1194;p52"/>
          <p:cNvSpPr txBox="1"/>
          <p:nvPr>
            <p:ph idx="5" type="subTitle"/>
          </p:nvPr>
        </p:nvSpPr>
        <p:spPr>
          <a:xfrm>
            <a:off x="3511563" y="3543957"/>
            <a:ext cx="2118300" cy="6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</a:t>
            </a:r>
            <a:r>
              <a:rPr lang="en"/>
              <a:t>the biggest planet of them all</a:t>
            </a:r>
            <a:endParaRPr/>
          </a:p>
        </p:txBody>
      </p:sp>
      <p:sp>
        <p:nvSpPr>
          <p:cNvPr id="1195" name="Google Shape;1195;p52"/>
          <p:cNvSpPr txBox="1"/>
          <p:nvPr>
            <p:ph idx="6" type="subTitle"/>
          </p:nvPr>
        </p:nvSpPr>
        <p:spPr>
          <a:xfrm>
            <a:off x="6047925" y="3543957"/>
            <a:ext cx="2118300" cy="6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1196" name="Google Shape;1196;p52"/>
          <p:cNvSpPr txBox="1"/>
          <p:nvPr>
            <p:ph idx="7"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#BUDGET</a:t>
            </a:r>
            <a:endParaRPr/>
          </a:p>
        </p:txBody>
      </p:sp>
      <p:grpSp>
        <p:nvGrpSpPr>
          <p:cNvPr id="1197" name="Google Shape;1197;p52"/>
          <p:cNvGrpSpPr/>
          <p:nvPr/>
        </p:nvGrpSpPr>
        <p:grpSpPr>
          <a:xfrm>
            <a:off x="4344825" y="1875353"/>
            <a:ext cx="451776" cy="451312"/>
            <a:chOff x="3303268" y="3817349"/>
            <a:chExt cx="346056" cy="345674"/>
          </a:xfrm>
        </p:grpSpPr>
        <p:sp>
          <p:nvSpPr>
            <p:cNvPr id="1198" name="Google Shape;1198;p52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2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2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2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" name="Google Shape;1202;p52"/>
          <p:cNvGrpSpPr/>
          <p:nvPr/>
        </p:nvGrpSpPr>
        <p:grpSpPr>
          <a:xfrm>
            <a:off x="1808732" y="1875353"/>
            <a:ext cx="451236" cy="451312"/>
            <a:chOff x="5549861" y="3817349"/>
            <a:chExt cx="345642" cy="345674"/>
          </a:xfrm>
        </p:grpSpPr>
        <p:sp>
          <p:nvSpPr>
            <p:cNvPr id="1203" name="Google Shape;1203;p52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2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2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6" name="Google Shape;1206;p52"/>
          <p:cNvSpPr/>
          <p:nvPr/>
        </p:nvSpPr>
        <p:spPr>
          <a:xfrm>
            <a:off x="1924100" y="2568073"/>
            <a:ext cx="220500" cy="190500"/>
          </a:xfrm>
          <a:prstGeom prst="triangle">
            <a:avLst>
              <a:gd fmla="val 50000" name="adj"/>
            </a:avLst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7" name="Google Shape;1207;p52"/>
          <p:cNvSpPr/>
          <p:nvPr/>
        </p:nvSpPr>
        <p:spPr>
          <a:xfrm>
            <a:off x="4460463" y="2568073"/>
            <a:ext cx="220500" cy="190500"/>
          </a:xfrm>
          <a:prstGeom prst="triangle">
            <a:avLst>
              <a:gd fmla="val 50000" name="adj"/>
            </a:avLst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" name="Google Shape;1208;p52"/>
          <p:cNvSpPr/>
          <p:nvPr/>
        </p:nvSpPr>
        <p:spPr>
          <a:xfrm>
            <a:off x="6996825" y="2568073"/>
            <a:ext cx="220500" cy="190500"/>
          </a:xfrm>
          <a:prstGeom prst="triangle">
            <a:avLst>
              <a:gd fmla="val 50000" name="adj"/>
            </a:avLst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" name="Google Shape;1209;p52"/>
          <p:cNvSpPr/>
          <p:nvPr/>
        </p:nvSpPr>
        <p:spPr>
          <a:xfrm>
            <a:off x="6881175" y="1875845"/>
            <a:ext cx="451801" cy="450326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E0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213" name="Shape 1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4" name="Google Shape;1214;p53"/>
          <p:cNvGrpSpPr/>
          <p:nvPr/>
        </p:nvGrpSpPr>
        <p:grpSpPr>
          <a:xfrm>
            <a:off x="5303391" y="1616897"/>
            <a:ext cx="2595216" cy="1909712"/>
            <a:chOff x="4684027" y="1136100"/>
            <a:chExt cx="782351" cy="575700"/>
          </a:xfrm>
        </p:grpSpPr>
        <p:sp>
          <p:nvSpPr>
            <p:cNvPr id="1215" name="Google Shape;1215;p53"/>
            <p:cNvSpPr/>
            <p:nvPr/>
          </p:nvSpPr>
          <p:spPr>
            <a:xfrm>
              <a:off x="4831579" y="1136100"/>
              <a:ext cx="634800" cy="575700"/>
            </a:xfrm>
            <a:prstGeom prst="rect">
              <a:avLst/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3"/>
            <p:cNvSpPr/>
            <p:nvPr/>
          </p:nvSpPr>
          <p:spPr>
            <a:xfrm rot="-5400000">
              <a:off x="4669027" y="1328700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7" name="Google Shape;1217;p53"/>
          <p:cNvSpPr txBox="1"/>
          <p:nvPr>
            <p:ph type="title"/>
          </p:nvPr>
        </p:nvSpPr>
        <p:spPr>
          <a:xfrm>
            <a:off x="798075" y="1429100"/>
            <a:ext cx="2955300" cy="222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KPI OVERVIEW</a:t>
            </a:r>
            <a:endParaRPr/>
          </a:p>
        </p:txBody>
      </p:sp>
      <p:sp>
        <p:nvSpPr>
          <p:cNvPr id="1218" name="Google Shape;1218;p53"/>
          <p:cNvSpPr txBox="1"/>
          <p:nvPr>
            <p:ph idx="1" type="subTitle"/>
          </p:nvPr>
        </p:nvSpPr>
        <p:spPr>
          <a:xfrm>
            <a:off x="798050" y="3569125"/>
            <a:ext cx="29553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1219" name="Google Shape;1219;p53"/>
          <p:cNvSpPr txBox="1"/>
          <p:nvPr>
            <p:ph idx="2" type="title"/>
          </p:nvPr>
        </p:nvSpPr>
        <p:spPr>
          <a:xfrm>
            <a:off x="6052125" y="1738653"/>
            <a:ext cx="1597800" cy="166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#06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223" name="Shape 1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" name="Google Shape;1224;p54"/>
          <p:cNvSpPr/>
          <p:nvPr/>
        </p:nvSpPr>
        <p:spPr>
          <a:xfrm>
            <a:off x="729812" y="1330300"/>
            <a:ext cx="3447300" cy="1284300"/>
          </a:xfrm>
          <a:prstGeom prst="rect">
            <a:avLst/>
          </a:prstGeom>
          <a:solidFill>
            <a:srgbClr val="E0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" name="Google Shape;1225;p54"/>
          <p:cNvSpPr txBox="1"/>
          <p:nvPr>
            <p:ph type="title"/>
          </p:nvPr>
        </p:nvSpPr>
        <p:spPr>
          <a:xfrm>
            <a:off x="2644112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KPI OVERVIEW</a:t>
            </a:r>
            <a:endParaRPr/>
          </a:p>
        </p:txBody>
      </p:sp>
      <p:sp>
        <p:nvSpPr>
          <p:cNvPr id="1226" name="Google Shape;1226;p54"/>
          <p:cNvSpPr txBox="1"/>
          <p:nvPr/>
        </p:nvSpPr>
        <p:spPr>
          <a:xfrm>
            <a:off x="895643" y="1555500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rPr>
              <a:t>Uploaded pictures</a:t>
            </a:r>
            <a:endParaRPr sz="1600">
              <a:solidFill>
                <a:srgbClr val="F3F3F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227" name="Google Shape;1227;p54"/>
          <p:cNvSpPr txBox="1"/>
          <p:nvPr/>
        </p:nvSpPr>
        <p:spPr>
          <a:xfrm>
            <a:off x="895643" y="1784353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32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28" name="Google Shape;1228;p54"/>
          <p:cNvSpPr txBox="1"/>
          <p:nvPr/>
        </p:nvSpPr>
        <p:spPr>
          <a:xfrm>
            <a:off x="895643" y="2049003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Venus has a beautiful name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29" name="Google Shape;1229;p54"/>
          <p:cNvSpPr/>
          <p:nvPr/>
        </p:nvSpPr>
        <p:spPr>
          <a:xfrm>
            <a:off x="4966888" y="1330300"/>
            <a:ext cx="3447300" cy="1284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" name="Google Shape;1230;p54"/>
          <p:cNvSpPr txBox="1"/>
          <p:nvPr/>
        </p:nvSpPr>
        <p:spPr>
          <a:xfrm>
            <a:off x="5132720" y="1555500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rPr>
              <a:t>New followers</a:t>
            </a:r>
            <a:endParaRPr sz="1600">
              <a:solidFill>
                <a:srgbClr val="F3F3F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231" name="Google Shape;1231;p54"/>
          <p:cNvSpPr txBox="1"/>
          <p:nvPr/>
        </p:nvSpPr>
        <p:spPr>
          <a:xfrm>
            <a:off x="5132720" y="1784353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1000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32" name="Google Shape;1232;p54"/>
          <p:cNvSpPr txBox="1"/>
          <p:nvPr/>
        </p:nvSpPr>
        <p:spPr>
          <a:xfrm>
            <a:off x="5132720" y="2049003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Jupiter is the biggest planet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33" name="Google Shape;1233;p54"/>
          <p:cNvSpPr/>
          <p:nvPr/>
        </p:nvSpPr>
        <p:spPr>
          <a:xfrm>
            <a:off x="729812" y="3171375"/>
            <a:ext cx="3447300" cy="12843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" name="Google Shape;1234;p54"/>
          <p:cNvSpPr txBox="1"/>
          <p:nvPr/>
        </p:nvSpPr>
        <p:spPr>
          <a:xfrm>
            <a:off x="895643" y="3396575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rPr>
              <a:t>Average number of likes per picture</a:t>
            </a:r>
            <a:endParaRPr sz="1600">
              <a:solidFill>
                <a:srgbClr val="F3F3F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235" name="Google Shape;1235;p54"/>
          <p:cNvSpPr txBox="1"/>
          <p:nvPr/>
        </p:nvSpPr>
        <p:spPr>
          <a:xfrm>
            <a:off x="895643" y="3625428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20,000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36" name="Google Shape;1236;p54"/>
          <p:cNvSpPr txBox="1"/>
          <p:nvPr/>
        </p:nvSpPr>
        <p:spPr>
          <a:xfrm>
            <a:off x="895643" y="3890078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Mercury is the smallest planet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37" name="Google Shape;1237;p54"/>
          <p:cNvSpPr/>
          <p:nvPr/>
        </p:nvSpPr>
        <p:spPr>
          <a:xfrm>
            <a:off x="4966888" y="3171375"/>
            <a:ext cx="3447300" cy="1284300"/>
          </a:xfrm>
          <a:prstGeom prst="rect">
            <a:avLst/>
          </a:prstGeom>
          <a:solidFill>
            <a:srgbClr val="E0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" name="Google Shape;1238;p54"/>
          <p:cNvSpPr txBox="1"/>
          <p:nvPr/>
        </p:nvSpPr>
        <p:spPr>
          <a:xfrm>
            <a:off x="5132720" y="3396575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rPr>
              <a:t>Revenue per publication</a:t>
            </a:r>
            <a:endParaRPr sz="1600">
              <a:solidFill>
                <a:srgbClr val="F3F3F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239" name="Google Shape;1239;p54"/>
          <p:cNvSpPr txBox="1"/>
          <p:nvPr/>
        </p:nvSpPr>
        <p:spPr>
          <a:xfrm>
            <a:off x="5132720" y="3625428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$</a:t>
            </a: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500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40" name="Google Shape;1240;p54"/>
          <p:cNvSpPr txBox="1"/>
          <p:nvPr/>
        </p:nvSpPr>
        <p:spPr>
          <a:xfrm>
            <a:off x="5132720" y="3890078"/>
            <a:ext cx="3115500" cy="2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Mars is quite a cold place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244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p55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</a:t>
            </a:r>
            <a:r>
              <a:rPr lang="en"/>
              <a:t>KPI OVERVIEW</a:t>
            </a:r>
            <a:endParaRPr/>
          </a:p>
        </p:txBody>
      </p:sp>
      <p:sp>
        <p:nvSpPr>
          <p:cNvPr id="1246" name="Google Shape;1246;p55"/>
          <p:cNvSpPr txBox="1"/>
          <p:nvPr/>
        </p:nvSpPr>
        <p:spPr>
          <a:xfrm>
            <a:off x="729750" y="4133587"/>
            <a:ext cx="3564300" cy="46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T</a:t>
            </a: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o modify this graph, click on it, follow the link, change the data and paste the new graph here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pic>
        <p:nvPicPr>
          <p:cNvPr id="1247" name="Google Shape;1247;p5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29750" y="1054862"/>
            <a:ext cx="3564224" cy="2923051"/>
          </a:xfrm>
          <a:prstGeom prst="rect">
            <a:avLst/>
          </a:prstGeom>
          <a:noFill/>
          <a:ln>
            <a:noFill/>
          </a:ln>
        </p:spPr>
      </p:pic>
      <p:sp>
        <p:nvSpPr>
          <p:cNvPr id="1248" name="Google Shape;1248;p55"/>
          <p:cNvSpPr/>
          <p:nvPr/>
        </p:nvSpPr>
        <p:spPr>
          <a:xfrm>
            <a:off x="5019925" y="2435980"/>
            <a:ext cx="3393900" cy="9900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" name="Google Shape;1249;p55"/>
          <p:cNvSpPr txBox="1"/>
          <p:nvPr/>
        </p:nvSpPr>
        <p:spPr>
          <a:xfrm>
            <a:off x="5183215" y="2686715"/>
            <a:ext cx="3067500" cy="214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rPr>
              <a:t>youtube</a:t>
            </a:r>
            <a:endParaRPr sz="1600">
              <a:solidFill>
                <a:srgbClr val="F3F3F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250" name="Google Shape;1250;p55"/>
          <p:cNvSpPr txBox="1"/>
          <p:nvPr/>
        </p:nvSpPr>
        <p:spPr>
          <a:xfrm>
            <a:off x="5183215" y="2840697"/>
            <a:ext cx="3067500" cy="21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1000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51" name="Google Shape;1251;p55"/>
          <p:cNvSpPr txBox="1"/>
          <p:nvPr/>
        </p:nvSpPr>
        <p:spPr>
          <a:xfrm>
            <a:off x="5183215" y="3044686"/>
            <a:ext cx="3067500" cy="21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Jupiter is the biggest planet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52" name="Google Shape;1252;p55"/>
          <p:cNvSpPr/>
          <p:nvPr/>
        </p:nvSpPr>
        <p:spPr>
          <a:xfrm>
            <a:off x="5019925" y="1258525"/>
            <a:ext cx="3393900" cy="990000"/>
          </a:xfrm>
          <a:prstGeom prst="rect">
            <a:avLst/>
          </a:prstGeom>
          <a:solidFill>
            <a:srgbClr val="E0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3" name="Google Shape;1253;p55"/>
          <p:cNvSpPr txBox="1"/>
          <p:nvPr/>
        </p:nvSpPr>
        <p:spPr>
          <a:xfrm>
            <a:off x="5183215" y="1509260"/>
            <a:ext cx="3067500" cy="214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rPr>
              <a:t>instagram</a:t>
            </a:r>
            <a:endParaRPr sz="1600">
              <a:solidFill>
                <a:srgbClr val="F3F3F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254" name="Google Shape;1254;p55"/>
          <p:cNvSpPr txBox="1"/>
          <p:nvPr/>
        </p:nvSpPr>
        <p:spPr>
          <a:xfrm>
            <a:off x="5183215" y="1663241"/>
            <a:ext cx="3067500" cy="21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500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55" name="Google Shape;1255;p55"/>
          <p:cNvSpPr txBox="1"/>
          <p:nvPr/>
        </p:nvSpPr>
        <p:spPr>
          <a:xfrm>
            <a:off x="5183215" y="1867230"/>
            <a:ext cx="3067500" cy="21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Mars has a reddish cast</a:t>
            </a:r>
            <a:endParaRPr sz="16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56" name="Google Shape;1256;p55"/>
          <p:cNvSpPr/>
          <p:nvPr/>
        </p:nvSpPr>
        <p:spPr>
          <a:xfrm>
            <a:off x="5019925" y="3613437"/>
            <a:ext cx="3393900" cy="990000"/>
          </a:xfrm>
          <a:prstGeom prst="rect">
            <a:avLst/>
          </a:prstGeom>
          <a:solidFill>
            <a:srgbClr val="CCCC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" name="Google Shape;1257;p55"/>
          <p:cNvSpPr txBox="1"/>
          <p:nvPr/>
        </p:nvSpPr>
        <p:spPr>
          <a:xfrm>
            <a:off x="5183215" y="3864172"/>
            <a:ext cx="3067500" cy="214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434343"/>
                </a:solidFill>
                <a:latin typeface="Staatliches"/>
                <a:ea typeface="Staatliches"/>
                <a:cs typeface="Staatliches"/>
                <a:sym typeface="Staatliches"/>
              </a:rPr>
              <a:t>REVENUE</a:t>
            </a:r>
            <a:endParaRPr sz="1600">
              <a:solidFill>
                <a:srgbClr val="434343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258" name="Google Shape;1258;p55"/>
          <p:cNvSpPr txBox="1"/>
          <p:nvPr/>
        </p:nvSpPr>
        <p:spPr>
          <a:xfrm>
            <a:off x="5183215" y="4018153"/>
            <a:ext cx="3067500" cy="21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$</a:t>
            </a:r>
            <a:r>
              <a:rPr lang="en" sz="16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500</a:t>
            </a:r>
            <a:endParaRPr sz="16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59" name="Google Shape;1259;p55"/>
          <p:cNvSpPr txBox="1"/>
          <p:nvPr/>
        </p:nvSpPr>
        <p:spPr>
          <a:xfrm>
            <a:off x="5183215" y="4222142"/>
            <a:ext cx="3067500" cy="21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Saturn is the ringed planet</a:t>
            </a:r>
            <a:endParaRPr sz="16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63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4" name="Google Shape;1264;p56"/>
          <p:cNvGrpSpPr/>
          <p:nvPr/>
        </p:nvGrpSpPr>
        <p:grpSpPr>
          <a:xfrm>
            <a:off x="475963" y="2972546"/>
            <a:ext cx="2574600" cy="1634479"/>
            <a:chOff x="475950" y="2972546"/>
            <a:chExt cx="2574600" cy="1634479"/>
          </a:xfrm>
        </p:grpSpPr>
        <p:sp>
          <p:nvSpPr>
            <p:cNvPr id="1265" name="Google Shape;1265;p56"/>
            <p:cNvSpPr/>
            <p:nvPr/>
          </p:nvSpPr>
          <p:spPr>
            <a:xfrm rot="5400000">
              <a:off x="1037400" y="2593875"/>
              <a:ext cx="1451700" cy="25746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6"/>
            <p:cNvSpPr/>
            <p:nvPr/>
          </p:nvSpPr>
          <p:spPr>
            <a:xfrm>
              <a:off x="1652900" y="2972546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" name="Google Shape;1267;p56"/>
          <p:cNvGrpSpPr/>
          <p:nvPr/>
        </p:nvGrpSpPr>
        <p:grpSpPr>
          <a:xfrm>
            <a:off x="3284725" y="2972546"/>
            <a:ext cx="2574600" cy="1634479"/>
            <a:chOff x="3284713" y="2972546"/>
            <a:chExt cx="2574600" cy="1634479"/>
          </a:xfrm>
        </p:grpSpPr>
        <p:sp>
          <p:nvSpPr>
            <p:cNvPr id="1268" name="Google Shape;1268;p56"/>
            <p:cNvSpPr/>
            <p:nvPr/>
          </p:nvSpPr>
          <p:spPr>
            <a:xfrm rot="5400000">
              <a:off x="3846163" y="2593875"/>
              <a:ext cx="1451700" cy="25746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6"/>
            <p:cNvSpPr/>
            <p:nvPr/>
          </p:nvSpPr>
          <p:spPr>
            <a:xfrm>
              <a:off x="4461737" y="2972546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" name="Google Shape;1270;p56"/>
          <p:cNvGrpSpPr/>
          <p:nvPr/>
        </p:nvGrpSpPr>
        <p:grpSpPr>
          <a:xfrm>
            <a:off x="6093438" y="2972546"/>
            <a:ext cx="2574600" cy="1634479"/>
            <a:chOff x="6093425" y="2972546"/>
            <a:chExt cx="2574600" cy="1634479"/>
          </a:xfrm>
        </p:grpSpPr>
        <p:sp>
          <p:nvSpPr>
            <p:cNvPr id="1271" name="Google Shape;1271;p56"/>
            <p:cNvSpPr/>
            <p:nvPr/>
          </p:nvSpPr>
          <p:spPr>
            <a:xfrm rot="5400000">
              <a:off x="6654875" y="2593875"/>
              <a:ext cx="1451700" cy="2574600"/>
            </a:xfrm>
            <a:prstGeom prst="rect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6"/>
            <p:cNvSpPr/>
            <p:nvPr/>
          </p:nvSpPr>
          <p:spPr>
            <a:xfrm>
              <a:off x="7270662" y="2972546"/>
              <a:ext cx="220500" cy="190500"/>
            </a:xfrm>
            <a:prstGeom prst="triangle">
              <a:avLst>
                <a:gd fmla="val 50000" name="adj"/>
              </a:avLst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3" name="Google Shape;1273;p56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#OUR TEAM</a:t>
            </a:r>
            <a:endParaRPr/>
          </a:p>
        </p:txBody>
      </p:sp>
      <p:sp>
        <p:nvSpPr>
          <p:cNvPr id="1274" name="Google Shape;1274;p56"/>
          <p:cNvSpPr txBox="1"/>
          <p:nvPr>
            <p:ph idx="4294967295" type="subTitle"/>
          </p:nvPr>
        </p:nvSpPr>
        <p:spPr>
          <a:xfrm>
            <a:off x="638012" y="3867900"/>
            <a:ext cx="22503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can talk a bit about this person</a:t>
            </a:r>
            <a:endParaRPr/>
          </a:p>
        </p:txBody>
      </p:sp>
      <p:sp>
        <p:nvSpPr>
          <p:cNvPr id="1275" name="Google Shape;1275;p56"/>
          <p:cNvSpPr txBox="1"/>
          <p:nvPr>
            <p:ph idx="4294967295" type="subTitle"/>
          </p:nvPr>
        </p:nvSpPr>
        <p:spPr>
          <a:xfrm>
            <a:off x="3446838" y="3867900"/>
            <a:ext cx="22503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this image with your own</a:t>
            </a:r>
            <a:endParaRPr/>
          </a:p>
        </p:txBody>
      </p:sp>
      <p:sp>
        <p:nvSpPr>
          <p:cNvPr id="1276" name="Google Shape;1276;p56"/>
          <p:cNvSpPr txBox="1"/>
          <p:nvPr>
            <p:ph idx="4294967295" type="subTitle"/>
          </p:nvPr>
        </p:nvSpPr>
        <p:spPr>
          <a:xfrm>
            <a:off x="6255662" y="3867900"/>
            <a:ext cx="2250300" cy="72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Edit these names and add your team’s</a:t>
            </a:r>
            <a:endParaRPr/>
          </a:p>
        </p:txBody>
      </p:sp>
      <p:sp>
        <p:nvSpPr>
          <p:cNvPr id="1277" name="Google Shape;1277;p56"/>
          <p:cNvSpPr txBox="1"/>
          <p:nvPr>
            <p:ph idx="4294967295" type="subTitle"/>
          </p:nvPr>
        </p:nvSpPr>
        <p:spPr>
          <a:xfrm>
            <a:off x="638013" y="3375000"/>
            <a:ext cx="2250300" cy="49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Staatliches"/>
                <a:ea typeface="Staatliches"/>
                <a:cs typeface="Staatliches"/>
                <a:sym typeface="Staatliches"/>
              </a:rPr>
              <a:t>James patterson</a:t>
            </a:r>
            <a:endParaRPr sz="2400"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278" name="Google Shape;1278;p56"/>
          <p:cNvSpPr txBox="1"/>
          <p:nvPr>
            <p:ph idx="4294967295" type="subTitle"/>
          </p:nvPr>
        </p:nvSpPr>
        <p:spPr>
          <a:xfrm>
            <a:off x="3446838" y="3375000"/>
            <a:ext cx="2250300" cy="49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Staatliches"/>
                <a:ea typeface="Staatliches"/>
                <a:cs typeface="Staatliches"/>
                <a:sym typeface="Staatliches"/>
              </a:rPr>
              <a:t>Katy doe</a:t>
            </a:r>
            <a:endParaRPr sz="2400"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1279" name="Google Shape;1279;p56"/>
          <p:cNvSpPr txBox="1"/>
          <p:nvPr>
            <p:ph idx="4294967295" type="subTitle"/>
          </p:nvPr>
        </p:nvSpPr>
        <p:spPr>
          <a:xfrm>
            <a:off x="6255662" y="3375000"/>
            <a:ext cx="2250300" cy="49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Staatliches"/>
                <a:ea typeface="Staatliches"/>
                <a:cs typeface="Staatliches"/>
                <a:sym typeface="Staatliches"/>
              </a:rPr>
              <a:t>HELENA PATTERSON</a:t>
            </a:r>
            <a:endParaRPr sz="2400">
              <a:latin typeface="Staatliches"/>
              <a:ea typeface="Staatliches"/>
              <a:cs typeface="Staatliches"/>
              <a:sym typeface="Staatliches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283" name="Shape 1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4" name="Google Shape;1284;p57"/>
          <p:cNvPicPr preferRelativeResize="0"/>
          <p:nvPr/>
        </p:nvPicPr>
        <p:blipFill rotWithShape="1">
          <a:blip r:embed="rId3">
            <a:alphaModFix/>
          </a:blip>
          <a:srcRect b="3600" l="0" r="0" t="3591"/>
          <a:stretch/>
        </p:blipFill>
        <p:spPr>
          <a:xfrm>
            <a:off x="723082" y="0"/>
            <a:ext cx="7697847" cy="4017896"/>
          </a:xfrm>
          <a:prstGeom prst="rect">
            <a:avLst/>
          </a:prstGeom>
          <a:noFill/>
          <a:ln>
            <a:noFill/>
          </a:ln>
        </p:spPr>
      </p:pic>
      <p:sp>
        <p:nvSpPr>
          <p:cNvPr id="1285" name="Google Shape;1285;p57"/>
          <p:cNvSpPr txBox="1"/>
          <p:nvPr>
            <p:ph idx="1" type="subTitle"/>
          </p:nvPr>
        </p:nvSpPr>
        <p:spPr>
          <a:xfrm flipH="1">
            <a:off x="4927208" y="1748075"/>
            <a:ext cx="3218700" cy="133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1286" name="Google Shape;1286;p57"/>
          <p:cNvSpPr/>
          <p:nvPr/>
        </p:nvSpPr>
        <p:spPr>
          <a:xfrm>
            <a:off x="729759" y="4321774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E0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7" name="Google Shape;1287;p57"/>
          <p:cNvGrpSpPr/>
          <p:nvPr/>
        </p:nvGrpSpPr>
        <p:grpSpPr>
          <a:xfrm>
            <a:off x="1179231" y="4321774"/>
            <a:ext cx="346056" cy="345674"/>
            <a:chOff x="3303268" y="3817349"/>
            <a:chExt cx="346056" cy="345674"/>
          </a:xfrm>
        </p:grpSpPr>
        <p:sp>
          <p:nvSpPr>
            <p:cNvPr id="1288" name="Google Shape;1288;p57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7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7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7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" name="Google Shape;1292;p57"/>
          <p:cNvGrpSpPr/>
          <p:nvPr/>
        </p:nvGrpSpPr>
        <p:grpSpPr>
          <a:xfrm>
            <a:off x="1628320" y="4321774"/>
            <a:ext cx="346056" cy="345674"/>
            <a:chOff x="3752358" y="3817349"/>
            <a:chExt cx="346056" cy="345674"/>
          </a:xfrm>
        </p:grpSpPr>
        <p:sp>
          <p:nvSpPr>
            <p:cNvPr id="1293" name="Google Shape;1293;p57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7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7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7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7" name="Google Shape;1297;p57"/>
          <p:cNvSpPr txBox="1"/>
          <p:nvPr/>
        </p:nvSpPr>
        <p:spPr>
          <a:xfrm>
            <a:off x="5197550" y="3419050"/>
            <a:ext cx="2979300" cy="46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3F3F3"/>
                </a:solidFill>
                <a:latin typeface="Abel"/>
                <a:ea typeface="Abel"/>
                <a:cs typeface="Abel"/>
                <a:sym typeface="Abel"/>
              </a:rPr>
              <a:t>Please keep this slide for attribution</a:t>
            </a:r>
            <a:endParaRPr sz="1200">
              <a:solidFill>
                <a:srgbClr val="F3F3F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98" name="Google Shape;1298;p57"/>
          <p:cNvSpPr txBox="1"/>
          <p:nvPr>
            <p:ph type="ctrTitle"/>
          </p:nvPr>
        </p:nvSpPr>
        <p:spPr>
          <a:xfrm flipH="1">
            <a:off x="5251508" y="632747"/>
            <a:ext cx="2894400" cy="98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302" name="Shape 1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" name="Google Shape;1303;p58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1304" name="Google Shape;1304;p58"/>
          <p:cNvSpPr txBox="1"/>
          <p:nvPr>
            <p:ph idx="1" type="body"/>
          </p:nvPr>
        </p:nvSpPr>
        <p:spPr>
          <a:xfrm>
            <a:off x="875475" y="1133225"/>
            <a:ext cx="7158600" cy="36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Staatliches"/>
                <a:ea typeface="Staatliches"/>
                <a:cs typeface="Staatliches"/>
                <a:sym typeface="Staatliches"/>
              </a:rPr>
              <a:t>PHOTOS</a:t>
            </a:r>
            <a:endParaRPr>
              <a:latin typeface="Staatliches"/>
              <a:ea typeface="Staatliches"/>
              <a:cs typeface="Staatliches"/>
              <a:sym typeface="Staatliches"/>
            </a:endParaRPr>
          </a:p>
          <a:p>
            <a:pPr indent="-304800" lvl="0" marL="457200" rtl="0" algn="l">
              <a:spcBef>
                <a:spcPts val="160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Beautiful young woman posing and looking at camera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Smiling young woman sitting on the top of mountain with her backpack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Traveler with vintage backpack on the road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Anonymous man warming near fire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7"/>
              </a:rPr>
              <a:t>High view woman sitting on road eating cotton candy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8"/>
              </a:rPr>
              <a:t>Portrait of a young bearded man standing against white wall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9"/>
              </a:rPr>
              <a:t>Long shot fashion woman crouching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0"/>
              </a:rPr>
              <a:t>Extreme long shot of two people sitting on top of dune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1"/>
              </a:rPr>
              <a:t>Young woman posing in front of mountain landscape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2"/>
              </a:rPr>
              <a:t>Woman posing at desert ruins under blue sky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3"/>
              </a:rPr>
              <a:t>Close-up traveler using smartphone 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4"/>
              </a:rPr>
              <a:t>Back view redhead woman with a scarf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5"/>
              </a:rPr>
              <a:t>Front view relaxing couple with wooden background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6"/>
              </a:rPr>
              <a:t>Back view woman posing next to a pond Free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7"/>
              </a:rPr>
              <a:t>Person looking at top of skyscraper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8"/>
              </a:rPr>
              <a:t>Part of brooklyn bridge in cloudy weather </a:t>
            </a:r>
            <a:endParaRPr sz="1200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308" name="Shape 1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9" name="Google Shape;1309;p59"/>
          <p:cNvSpPr txBox="1"/>
          <p:nvPr>
            <p:ph idx="1" type="body"/>
          </p:nvPr>
        </p:nvSpPr>
        <p:spPr>
          <a:xfrm>
            <a:off x="723075" y="980825"/>
            <a:ext cx="3910800" cy="36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Staatliches"/>
                <a:ea typeface="Staatliches"/>
                <a:cs typeface="Staatliches"/>
                <a:sym typeface="Staatliches"/>
              </a:rPr>
              <a:t>PHOTOS</a:t>
            </a:r>
            <a:endParaRPr>
              <a:latin typeface="Staatliches"/>
              <a:ea typeface="Staatliches"/>
              <a:cs typeface="Staatliches"/>
              <a:sym typeface="Staatliches"/>
            </a:endParaRPr>
          </a:p>
          <a:p>
            <a:pPr indent="-304800" lvl="0" marL="457200" rtl="0" algn="l">
              <a:spcBef>
                <a:spcPts val="160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Female friends sitting on car hood taking self portrait</a:t>
            </a:r>
            <a:endParaRPr b="1" sz="1200"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Traveler with vintage backpack on the road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Young woman with a camera in nature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High angle smiley woman with camera on bridge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7"/>
              </a:rPr>
              <a:t>High angle woman on the bridge edge sitting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8"/>
              </a:rPr>
              <a:t>Man walking viewing point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9"/>
              </a:rPr>
              <a:t>Portrait of a young african man looking at camera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0"/>
              </a:rPr>
              <a:t>Beautiful happy woman in earphones listening and enjoying music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1"/>
              </a:rPr>
              <a:t>Women with suitcase using smartphone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2"/>
              </a:rPr>
              <a:t>Long shot of woman walking on railway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3"/>
              </a:rPr>
              <a:t>Group of friends taking selfies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4"/>
              </a:rPr>
              <a:t>Girlfriends in tent chatting with cup of tea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5"/>
              </a:rPr>
              <a:t>Smiley woman holding a camera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6"/>
              </a:rPr>
              <a:t>Front view smiley man in nature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7"/>
              </a:rPr>
              <a:t>Low angle female explorer on rocks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8"/>
              </a:rPr>
              <a:t>Beautiful young brunette roller skates on sandy road</a:t>
            </a:r>
            <a:endParaRPr sz="1200"/>
          </a:p>
        </p:txBody>
      </p:sp>
      <p:sp>
        <p:nvSpPr>
          <p:cNvPr id="1310" name="Google Shape;1310;p59"/>
          <p:cNvSpPr txBox="1"/>
          <p:nvPr>
            <p:ph type="title"/>
          </p:nvPr>
        </p:nvSpPr>
        <p:spPr>
          <a:xfrm>
            <a:off x="2644050" y="395374"/>
            <a:ext cx="3855900" cy="40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1311" name="Google Shape;1311;p59"/>
          <p:cNvSpPr txBox="1"/>
          <p:nvPr>
            <p:ph idx="1" type="body"/>
          </p:nvPr>
        </p:nvSpPr>
        <p:spPr>
          <a:xfrm>
            <a:off x="4711025" y="980825"/>
            <a:ext cx="3702900" cy="36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Staatliches"/>
                <a:ea typeface="Staatliches"/>
                <a:cs typeface="Staatliches"/>
                <a:sym typeface="Staatliches"/>
              </a:rPr>
              <a:t>VECTORS</a:t>
            </a:r>
            <a:endParaRPr>
              <a:latin typeface="Staatliches"/>
              <a:ea typeface="Staatliches"/>
              <a:cs typeface="Staatliches"/>
              <a:sym typeface="Staatliches"/>
            </a:endParaRPr>
          </a:p>
          <a:p>
            <a:pPr indent="-304800" lvl="0" marL="457200" rtl="0" algn="l">
              <a:spcBef>
                <a:spcPts val="160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9"/>
              </a:rPr>
              <a:t>Pastel mobile instagram posts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20"/>
              </a:rPr>
              <a:t>Realistic multimedia player template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21"/>
              </a:rPr>
              <a:t>Realistic instagram photo frame on iphone collection</a:t>
            </a:r>
            <a:endParaRPr sz="1200"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latin typeface="Staatliches"/>
                <a:ea typeface="Staatliches"/>
                <a:cs typeface="Staatliches"/>
                <a:sym typeface="Staatliches"/>
              </a:rPr>
              <a:t>Icons</a:t>
            </a:r>
            <a:endParaRPr>
              <a:latin typeface="Staatliches"/>
              <a:ea typeface="Staatliches"/>
              <a:cs typeface="Staatliches"/>
              <a:sym typeface="Staatliches"/>
            </a:endParaRPr>
          </a:p>
          <a:p>
            <a:pPr indent="-304800" lvl="0" marL="457200" rtl="0" algn="l">
              <a:spcBef>
                <a:spcPts val="160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22"/>
              </a:rPr>
              <a:t>Blogger and influencer essentials</a:t>
            </a:r>
            <a:endParaRPr sz="1200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15" name="Shape 1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6" name="Google Shape;1316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17" name="Google Shape;1317;p60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18" name="Google Shape;1318;p6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22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61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24" name="Google Shape;1324;p6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25" name="Google Shape;1325;p6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Staatliches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https://fonts.google.com/specimen/Staatliches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Abel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https://fonts.google.com/specimen/Abel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26" name="Google Shape;1326;p61"/>
          <p:cNvSpPr/>
          <p:nvPr/>
        </p:nvSpPr>
        <p:spPr>
          <a:xfrm>
            <a:off x="4196038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E06666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" name="Google Shape;1327;p61"/>
          <p:cNvSpPr/>
          <p:nvPr/>
        </p:nvSpPr>
        <p:spPr>
          <a:xfrm>
            <a:off x="5257857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F3F3F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" name="Google Shape;1328;p61"/>
          <p:cNvSpPr/>
          <p:nvPr/>
        </p:nvSpPr>
        <p:spPr>
          <a:xfrm>
            <a:off x="3134213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43434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" name="Google Shape;1329;p61"/>
          <p:cNvSpPr txBox="1"/>
          <p:nvPr/>
        </p:nvSpPr>
        <p:spPr>
          <a:xfrm>
            <a:off x="4196038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#e06666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330" name="Google Shape;1330;p61"/>
          <p:cNvSpPr txBox="1"/>
          <p:nvPr/>
        </p:nvSpPr>
        <p:spPr>
          <a:xfrm>
            <a:off x="5257863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434343"/>
                </a:solidFill>
              </a:rPr>
              <a:t>#f3f3f3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1331" name="Google Shape;1331;p61"/>
          <p:cNvSpPr txBox="1"/>
          <p:nvPr/>
        </p:nvSpPr>
        <p:spPr>
          <a:xfrm>
            <a:off x="3134213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#434343</a:t>
            </a:r>
            <a:endParaRPr sz="10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35" name="Shape 1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6" name="Google Shape;1336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7" name="Google Shape;1337;p62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38" name="Google Shape;1338;p62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1339" name="Google Shape;1339;p6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" name="Google Shape;1341;p62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1342" name="Google Shape;1342;p6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" name="Google Shape;1346;p62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1347" name="Google Shape;1347;p6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" name="Google Shape;1349;p62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1350" name="Google Shape;1350;p6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" name="Google Shape;1353;p62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1354" name="Google Shape;1354;p6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" name="Google Shape;1356;p62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1357" name="Google Shape;1357;p6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" name="Google Shape;1361;p62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1362" name="Google Shape;1362;p6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" name="Google Shape;1366;p62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1367" name="Google Shape;1367;p6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" name="Google Shape;1372;p62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1373" name="Google Shape;1373;p6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" name="Google Shape;1377;p62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1378" name="Google Shape;1378;p6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" name="Google Shape;1381;p62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1382" name="Google Shape;1382;p6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" name="Google Shape;1388;p62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1389" name="Google Shape;1389;p6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" name="Google Shape;1396;p62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1397" name="Google Shape;1397;p62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2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2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2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" name="Google Shape;1401;p62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1402" name="Google Shape;1402;p62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2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2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" name="Google Shape;1405;p62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1406" name="Google Shape;1406;p62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2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2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" name="Google Shape;1409;p62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1410" name="Google Shape;1410;p62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2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2" name="Google Shape;1412;p62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3" name="Google Shape;1413;p62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1414" name="Google Shape;1414;p62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2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2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2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" name="Google Shape;1418;p62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1419" name="Google Shape;1419;p62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2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" name="Google Shape;1421;p62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1422" name="Google Shape;1422;p62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2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424" name="Google Shape;1424;p62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5" name="Google Shape;1425;p62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1426" name="Google Shape;1426;p62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2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" name="Google Shape;1428;p62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1429" name="Google Shape;1429;p62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2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" name="Google Shape;1431;p62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1432" name="Google Shape;1432;p62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2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" name="Google Shape;1434;p62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1435" name="Google Shape;1435;p62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2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2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2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2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2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2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2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" name="Google Shape;1443;p62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1444" name="Google Shape;1444;p62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2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2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2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2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2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2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2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2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2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2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2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2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2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2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2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2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2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2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2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2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" name="Google Shape;1465;p62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1466" name="Google Shape;1466;p62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2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2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2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" name="Google Shape;1470;p62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1471" name="Google Shape;1471;p6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" name="Google Shape;1483;p62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1484" name="Google Shape;1484;p62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2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" name="Google Shape;1486;p62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1487" name="Google Shape;1487;p62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2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2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0" name="Google Shape;1490;p62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" name="Google Shape;1491;p62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2" name="Google Shape;1492;p62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3" name="Google Shape;1493;p62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4" name="Google Shape;1494;p62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495" name="Google Shape;1495;p6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" name="Google Shape;1497;p62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498" name="Google Shape;1498;p6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" name="Google Shape;1500;p62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501" name="Google Shape;1501;p6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" name="Google Shape;1503;p62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504" name="Google Shape;1504;p6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" name="Google Shape;1506;p62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507" name="Google Shape;1507;p6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" name="Google Shape;1509;p62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510" name="Google Shape;1510;p6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" name="Google Shape;1512;p62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513" name="Google Shape;1513;p6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" name="Google Shape;1515;p62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516" name="Google Shape;1516;p6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" name="Google Shape;1519;p62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520" name="Google Shape;1520;p6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" name="Google Shape;1523;p62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524" name="Google Shape;1524;p6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" name="Google Shape;1527;p62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528" name="Google Shape;1528;p6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" name="Google Shape;1531;p62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532" name="Google Shape;1532;p6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4" name="Google Shape;1534;p62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" name="Google Shape;1535;p62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" name="Google Shape;1536;p62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" name="Google Shape;1537;p62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" name="Google Shape;1538;p62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" name="Google Shape;1539;p62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0" name="Google Shape;1540;p62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541" name="Google Shape;1541;p6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" name="Google Shape;1543;p62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544" name="Google Shape;1544;p6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" name="Google Shape;1546;p62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547" name="Google Shape;1547;p6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9" name="Google Shape;1549;p62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" name="Google Shape;1550;p62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" name="Google Shape;1551;p62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2" name="Google Shape;1552;p62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553" name="Google Shape;1553;p6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" name="Google Shape;1562;p62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563" name="Google Shape;1563;p6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" name="Google Shape;1565;p62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566" name="Google Shape;1566;p6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" name="Google Shape;1586;p62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587" name="Google Shape;1587;p6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65" name="Google Shape;1665;p62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" name="Google Shape;1666;p62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" name="Google Shape;1667;p62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8" name="Google Shape;1668;p62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2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3" name="Google Shape;1673;p63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1674" name="Google Shape;1674;p63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3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3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3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3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3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" name="Google Shape;1680;p63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1681" name="Google Shape;1681;p63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3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3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3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3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3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3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3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3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3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3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3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3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3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3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3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3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3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3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3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3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3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3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3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3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3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3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3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3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3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3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3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3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3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3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3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3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3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3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3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3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3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3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3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3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3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3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3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3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3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3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3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3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3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3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3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3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3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3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3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3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3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3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3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3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3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3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3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3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3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3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3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3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3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3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3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3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3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3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3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3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3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3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3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3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3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3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3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3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3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3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3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3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3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3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3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3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3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3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3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3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3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3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3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3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3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3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3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3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3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3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3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3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3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3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3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3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3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3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3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3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3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3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3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3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3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3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3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3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3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3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3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3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3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3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3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3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3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3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3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3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3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3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3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3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3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3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3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3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3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3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3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3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3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3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3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3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3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3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3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3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3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3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3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3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3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3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3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3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3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3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3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3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3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3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3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3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3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3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3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3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3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3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3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3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3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3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3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3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3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3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3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3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3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3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3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3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3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3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3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3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3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3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3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3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3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3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3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3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3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3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3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3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3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3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3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3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3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3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3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3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3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3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3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3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3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3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3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3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3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3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3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3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3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3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3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3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3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3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3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3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3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3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3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3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3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3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3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3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3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3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3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3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3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3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3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3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3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3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3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3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3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3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3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3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3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3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3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3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3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3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3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3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3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3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3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3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3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3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3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3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3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3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3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3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3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3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3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3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3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3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3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3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3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3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3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3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3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3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3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3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3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3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3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3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3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3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3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3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3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3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3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3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3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3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3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3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3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3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3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3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3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3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3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3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3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3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3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3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3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3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3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3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3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3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3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3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3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3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3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3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3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3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3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3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3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3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3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3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3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3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3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3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3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3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3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3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3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3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3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3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3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3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3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3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3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3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3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3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3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3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3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3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3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3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3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3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3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3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3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3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3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3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3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3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3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3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3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3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3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3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3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3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3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3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3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3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3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3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3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3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3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3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3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3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3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3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3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3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3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3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3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3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3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3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3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3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3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3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3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3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3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3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3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3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3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3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3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3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3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3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3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3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3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3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3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3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3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3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3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3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3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3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3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3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3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3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3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3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3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3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3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3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3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3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3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3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3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3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3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3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3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3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3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3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3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3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3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3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3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3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3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3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3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3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3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3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3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3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3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3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3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3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3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3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3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3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3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3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3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3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3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3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3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3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3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3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3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3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3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3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3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3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3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3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3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3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3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3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3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3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3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3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3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3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3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3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3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3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3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3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3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3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3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3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3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3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3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3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3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3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3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3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3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3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3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3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3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3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3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3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3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3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3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3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3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3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3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3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3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3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3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3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3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3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3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3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3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3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3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3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3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3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3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3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3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3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3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3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3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3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3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3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3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3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3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3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3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3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3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3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3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3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3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3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3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3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3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3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3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3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3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3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3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3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3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3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3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3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3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3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3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3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3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3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3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3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3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3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3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3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3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3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3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3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3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3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3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3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3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3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3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3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3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3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3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3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3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3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3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3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3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3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3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3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3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3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3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3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3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3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3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3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3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3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3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3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3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3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3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3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3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3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3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3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3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3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3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3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3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3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3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3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3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3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3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3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3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3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3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3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3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3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3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3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3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3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3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3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3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3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3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3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3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3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3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3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3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3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3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3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3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3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3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3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3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3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3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3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3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3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3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3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3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3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3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3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3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3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3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3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3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3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3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3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3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3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3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3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3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3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3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3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3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3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3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3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3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3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3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3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3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3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3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3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3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3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3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3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3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3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3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3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3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3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3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3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3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3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3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3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3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3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3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3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3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3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3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3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3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3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3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3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3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3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3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3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3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3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3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3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3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3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3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3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3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3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3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3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3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3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3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3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3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3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3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3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3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3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3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3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3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3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3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3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3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3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3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3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3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3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3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3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3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3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3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3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3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3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3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3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3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3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3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3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3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3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3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3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3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3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3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3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3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3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3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3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3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3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3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3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3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3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3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3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3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3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3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3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3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3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3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3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3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3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3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3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3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3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3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3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3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3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3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3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3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3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3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3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3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3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3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3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3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3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3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3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3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3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3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3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3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3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3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3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3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3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3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3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3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3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3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3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3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3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3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3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3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3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3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3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3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3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3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3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3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3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3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3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3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3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3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3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3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3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3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3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3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3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3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3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3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3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3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3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3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3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3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3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3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3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3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3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3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3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3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3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3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3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3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3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3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3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3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3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3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3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3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3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3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3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3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3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3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3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3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3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3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3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3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3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3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3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3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3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3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3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3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3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3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3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3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3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3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3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3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3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3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3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3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3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3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3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3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3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3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3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3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3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3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3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3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3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3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3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3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3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3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3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3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3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3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3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3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3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3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3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3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3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3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3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3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3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3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3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3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3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3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3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3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3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3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3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3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3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3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3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3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3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3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3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3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3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3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3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3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3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3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3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3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3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3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3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3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3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3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3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3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3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3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3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3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3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3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3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3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3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3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3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3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3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3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3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3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3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3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3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3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3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3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3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3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3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3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3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3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3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3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3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3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3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3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3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3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3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3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3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3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3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3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3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3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3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3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3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3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3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3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3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3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3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3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3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3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3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3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3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3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3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3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3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3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3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3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3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3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3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3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3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3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3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3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3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3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3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3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3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3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3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3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3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3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3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3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3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3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3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3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3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3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3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3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3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3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3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3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3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3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3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3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3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3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3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3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3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3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3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3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3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3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3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3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3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3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3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3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3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3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3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3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3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3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3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3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3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3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3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3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3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3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3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3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3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3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3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3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3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3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3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3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3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3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3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3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3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3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3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3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3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3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3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3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3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3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3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3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3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3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3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3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3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3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3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3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3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3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3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3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3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3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3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3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3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3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3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3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3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3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3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3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3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3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3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3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3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3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3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3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3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3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3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3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3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3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3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3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3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3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3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3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3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3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3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3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3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3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3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3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3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3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3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3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3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3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3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3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3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3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3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3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3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3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3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3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3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3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3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3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3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3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3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3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3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3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3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3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3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3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3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3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3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3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3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3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3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3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3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3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3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3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3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3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3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3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3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3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3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3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3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3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3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3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3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3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3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3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3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3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3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3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3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3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3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3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3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3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3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3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3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3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3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3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3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3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3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3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3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3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3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3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3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3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3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3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3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3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3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3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3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3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3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3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3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3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3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3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3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3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3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3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3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3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3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3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3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3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3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3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3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3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3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3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3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3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3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3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3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3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3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3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3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3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3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3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3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3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3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3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3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3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3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3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3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3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3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3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3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3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3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3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3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3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3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3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3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3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3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3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3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3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3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3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3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3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3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3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3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3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3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3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3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3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3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3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3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3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3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3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3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3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3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3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3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3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3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3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3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3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3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3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3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3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3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3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3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3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3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3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3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3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3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3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3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3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3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3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3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3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3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3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3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3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3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3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3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3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3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3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3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3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3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3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3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3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3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3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3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3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3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3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3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3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3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3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3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3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3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3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3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3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3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3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3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3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3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3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3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3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3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3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3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3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3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3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3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3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3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3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3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3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3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3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3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3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3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3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3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3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3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3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3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3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3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3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3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3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3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3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3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3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3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3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3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3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3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3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3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3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3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3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3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3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3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3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3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3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3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3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3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3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3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3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3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3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3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3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3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3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3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3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3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3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3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3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3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3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3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3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3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3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3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3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3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3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3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3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3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3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3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3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3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3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3" name="Google Shape;3253;p63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3254" name="Google Shape;3254;p63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3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3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3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3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3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3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3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3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3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3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3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3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3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3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3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3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3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3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3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3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3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3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3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3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3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3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3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3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3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3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3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3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3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3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3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3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3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3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3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3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3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3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3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3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3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3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3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3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3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3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5" name="Google Shape;3305;p63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3306" name="Google Shape;3306;p63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3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8" name="Google Shape;3308;p63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3309" name="Google Shape;3309;p63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3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1" name="Google Shape;3311;p63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3312" name="Google Shape;3312;p63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3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4" name="Google Shape;3314;p63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3315" name="Google Shape;3315;p63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3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7" name="Google Shape;3317;p63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3318" name="Google Shape;3318;p63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3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20" name="Google Shape;3320;p63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21" name="Google Shape;3321;p63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3322" name="Google Shape;3322;p63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3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3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25" name="Google Shape;3325;p63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3326" name="Google Shape;3326;p63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3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3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29" name="Google Shape;3329;p63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30" name="Google Shape;3330;p63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3331" name="Google Shape;3331;p63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3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33" name="Google Shape;3333;p63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4" name="Google Shape;3334;p63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35" name="Google Shape;3335;p63"/>
          <p:cNvGrpSpPr/>
          <p:nvPr/>
        </p:nvGrpSpPr>
        <p:grpSpPr>
          <a:xfrm>
            <a:off x="3561370" y="3009282"/>
            <a:ext cx="2241344" cy="1330656"/>
            <a:chOff x="230250" y="739925"/>
            <a:chExt cx="7124425" cy="4229675"/>
          </a:xfrm>
        </p:grpSpPr>
        <p:sp>
          <p:nvSpPr>
            <p:cNvPr id="3336" name="Google Shape;3336;p63"/>
            <p:cNvSpPr/>
            <p:nvPr/>
          </p:nvSpPr>
          <p:spPr>
            <a:xfrm>
              <a:off x="2001525" y="3293875"/>
              <a:ext cx="920575" cy="1635500"/>
            </a:xfrm>
            <a:custGeom>
              <a:rect b="b" l="l" r="r" t="t"/>
              <a:pathLst>
                <a:path extrusionOk="0" fill="none" h="65420" w="36823">
                  <a:moveTo>
                    <a:pt x="5928" y="64827"/>
                  </a:moveTo>
                  <a:lnTo>
                    <a:pt x="6158" y="49755"/>
                  </a:lnTo>
                  <a:lnTo>
                    <a:pt x="8202" y="42327"/>
                  </a:lnTo>
                  <a:lnTo>
                    <a:pt x="8795" y="36351"/>
                  </a:lnTo>
                  <a:lnTo>
                    <a:pt x="8795" y="28912"/>
                  </a:lnTo>
                  <a:lnTo>
                    <a:pt x="3049" y="23347"/>
                  </a:lnTo>
                  <a:lnTo>
                    <a:pt x="0" y="12291"/>
                  </a:lnTo>
                  <a:lnTo>
                    <a:pt x="11601" y="1"/>
                  </a:lnTo>
                  <a:lnTo>
                    <a:pt x="19319" y="4259"/>
                  </a:lnTo>
                  <a:lnTo>
                    <a:pt x="27266" y="11747"/>
                  </a:lnTo>
                  <a:lnTo>
                    <a:pt x="36823" y="15472"/>
                  </a:lnTo>
                  <a:lnTo>
                    <a:pt x="34827" y="25803"/>
                  </a:lnTo>
                  <a:lnTo>
                    <a:pt x="26722" y="36944"/>
                  </a:lnTo>
                  <a:lnTo>
                    <a:pt x="19924" y="49198"/>
                  </a:lnTo>
                  <a:lnTo>
                    <a:pt x="11008" y="60690"/>
                  </a:lnTo>
                  <a:lnTo>
                    <a:pt x="5335" y="6542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3"/>
            <p:cNvSpPr/>
            <p:nvPr/>
          </p:nvSpPr>
          <p:spPr>
            <a:xfrm>
              <a:off x="294050" y="1435525"/>
              <a:ext cx="2107300" cy="2180450"/>
            </a:xfrm>
            <a:custGeom>
              <a:rect b="b" l="l" r="r" t="t"/>
              <a:pathLst>
                <a:path extrusionOk="0" fill="none" h="87218" w="84292">
                  <a:moveTo>
                    <a:pt x="79900" y="75157"/>
                  </a:moveTo>
                  <a:lnTo>
                    <a:pt x="77916" y="83262"/>
                  </a:lnTo>
                  <a:lnTo>
                    <a:pt x="68299" y="87218"/>
                  </a:lnTo>
                  <a:lnTo>
                    <a:pt x="61610" y="72314"/>
                  </a:lnTo>
                  <a:lnTo>
                    <a:pt x="48376" y="64524"/>
                  </a:lnTo>
                  <a:lnTo>
                    <a:pt x="37489" y="50685"/>
                  </a:lnTo>
                  <a:lnTo>
                    <a:pt x="32771" y="39181"/>
                  </a:lnTo>
                  <a:lnTo>
                    <a:pt x="28525" y="27000"/>
                  </a:lnTo>
                  <a:lnTo>
                    <a:pt x="19779" y="19379"/>
                  </a:lnTo>
                  <a:lnTo>
                    <a:pt x="1" y="14057"/>
                  </a:lnTo>
                  <a:lnTo>
                    <a:pt x="5227" y="0"/>
                  </a:lnTo>
                  <a:lnTo>
                    <a:pt x="40380" y="3605"/>
                  </a:lnTo>
                  <a:lnTo>
                    <a:pt x="53662" y="9254"/>
                  </a:lnTo>
                  <a:lnTo>
                    <a:pt x="56711" y="17734"/>
                  </a:lnTo>
                  <a:lnTo>
                    <a:pt x="69727" y="26177"/>
                  </a:lnTo>
                  <a:lnTo>
                    <a:pt x="84291" y="20649"/>
                  </a:lnTo>
                  <a:lnTo>
                    <a:pt x="79465" y="38165"/>
                  </a:lnTo>
                  <a:lnTo>
                    <a:pt x="72207" y="46960"/>
                  </a:lnTo>
                  <a:lnTo>
                    <a:pt x="64791" y="54677"/>
                  </a:lnTo>
                  <a:lnTo>
                    <a:pt x="54497" y="63206"/>
                  </a:lnTo>
                  <a:lnTo>
                    <a:pt x="62094" y="63556"/>
                  </a:lnTo>
                  <a:lnTo>
                    <a:pt x="66098" y="74335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3"/>
            <p:cNvSpPr/>
            <p:nvPr/>
          </p:nvSpPr>
          <p:spPr>
            <a:xfrm>
              <a:off x="2241950" y="3529150"/>
              <a:ext cx="49625" cy="247725"/>
            </a:xfrm>
            <a:custGeom>
              <a:rect b="b" l="l" r="r" t="t"/>
              <a:pathLst>
                <a:path extrusionOk="0" fill="none" h="9909" w="1985">
                  <a:moveTo>
                    <a:pt x="1984" y="990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3"/>
            <p:cNvSpPr/>
            <p:nvPr/>
          </p:nvSpPr>
          <p:spPr>
            <a:xfrm>
              <a:off x="2241950" y="3400325"/>
              <a:ext cx="441250" cy="371700"/>
            </a:xfrm>
            <a:custGeom>
              <a:rect b="b" l="l" r="r" t="t"/>
              <a:pathLst>
                <a:path extrusionOk="0" fill="none" h="14868" w="17650">
                  <a:moveTo>
                    <a:pt x="11952" y="14868"/>
                  </a:moveTo>
                  <a:lnTo>
                    <a:pt x="0" y="4670"/>
                  </a:lnTo>
                  <a:lnTo>
                    <a:pt x="9702" y="1"/>
                  </a:lnTo>
                  <a:lnTo>
                    <a:pt x="17649" y="7489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3"/>
            <p:cNvSpPr/>
            <p:nvPr/>
          </p:nvSpPr>
          <p:spPr>
            <a:xfrm>
              <a:off x="2254050" y="3517075"/>
              <a:ext cx="457575" cy="70475"/>
            </a:xfrm>
            <a:custGeom>
              <a:rect b="b" l="l" r="r" t="t"/>
              <a:pathLst>
                <a:path extrusionOk="0" fill="none" h="2819" w="18303">
                  <a:moveTo>
                    <a:pt x="0" y="0"/>
                  </a:moveTo>
                  <a:lnTo>
                    <a:pt x="18303" y="2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3"/>
            <p:cNvSpPr/>
            <p:nvPr/>
          </p:nvSpPr>
          <p:spPr>
            <a:xfrm>
              <a:off x="2463625" y="3784100"/>
              <a:ext cx="77125" cy="358075"/>
            </a:xfrm>
            <a:custGeom>
              <a:rect b="b" l="l" r="r" t="t"/>
              <a:pathLst>
                <a:path extrusionOk="0" fill="none" h="14323" w="3085">
                  <a:moveTo>
                    <a:pt x="0" y="14323"/>
                  </a:moveTo>
                  <a:lnTo>
                    <a:pt x="308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3"/>
            <p:cNvSpPr/>
            <p:nvPr/>
          </p:nvSpPr>
          <p:spPr>
            <a:xfrm>
              <a:off x="2540725" y="3772000"/>
              <a:ext cx="128875" cy="445500"/>
            </a:xfrm>
            <a:custGeom>
              <a:rect b="b" l="l" r="r" t="t"/>
              <a:pathLst>
                <a:path extrusionOk="0" fill="none" h="17820" w="5155">
                  <a:moveTo>
                    <a:pt x="1" y="1"/>
                  </a:moveTo>
                  <a:lnTo>
                    <a:pt x="5154" y="17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3"/>
            <p:cNvSpPr/>
            <p:nvPr/>
          </p:nvSpPr>
          <p:spPr>
            <a:xfrm>
              <a:off x="2540725" y="3772000"/>
              <a:ext cx="331475" cy="166950"/>
            </a:xfrm>
            <a:custGeom>
              <a:rect b="b" l="l" r="r" t="t"/>
              <a:pathLst>
                <a:path extrusionOk="0" fill="none" h="6678" w="13259">
                  <a:moveTo>
                    <a:pt x="1" y="1"/>
                  </a:moveTo>
                  <a:lnTo>
                    <a:pt x="13259" y="667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3"/>
            <p:cNvSpPr/>
            <p:nvPr/>
          </p:nvSpPr>
          <p:spPr>
            <a:xfrm>
              <a:off x="2552825" y="3677050"/>
              <a:ext cx="360525" cy="94975"/>
            </a:xfrm>
            <a:custGeom>
              <a:rect b="b" l="l" r="r" t="t"/>
              <a:pathLst>
                <a:path extrusionOk="0" fill="none" h="3799" w="14421">
                  <a:moveTo>
                    <a:pt x="14420" y="0"/>
                  </a:moveTo>
                  <a:lnTo>
                    <a:pt x="1" y="379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3"/>
            <p:cNvSpPr/>
            <p:nvPr/>
          </p:nvSpPr>
          <p:spPr>
            <a:xfrm>
              <a:off x="2221375" y="3772000"/>
              <a:ext cx="75925" cy="244675"/>
            </a:xfrm>
            <a:custGeom>
              <a:rect b="b" l="l" r="r" t="t"/>
              <a:pathLst>
                <a:path extrusionOk="0" fill="none" h="9787" w="3037">
                  <a:moveTo>
                    <a:pt x="1" y="9787"/>
                  </a:moveTo>
                  <a:lnTo>
                    <a:pt x="303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3"/>
            <p:cNvSpPr/>
            <p:nvPr/>
          </p:nvSpPr>
          <p:spPr>
            <a:xfrm>
              <a:off x="2297275" y="3772000"/>
              <a:ext cx="166375" cy="370175"/>
            </a:xfrm>
            <a:custGeom>
              <a:rect b="b" l="l" r="r" t="t"/>
              <a:pathLst>
                <a:path extrusionOk="0" fill="none" h="14807" w="6655">
                  <a:moveTo>
                    <a:pt x="1" y="1"/>
                  </a:moveTo>
                  <a:lnTo>
                    <a:pt x="6654" y="1480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3"/>
            <p:cNvSpPr/>
            <p:nvPr/>
          </p:nvSpPr>
          <p:spPr>
            <a:xfrm>
              <a:off x="2463625" y="4150925"/>
              <a:ext cx="20875" cy="378350"/>
            </a:xfrm>
            <a:custGeom>
              <a:rect b="b" l="l" r="r" t="t"/>
              <a:pathLst>
                <a:path extrusionOk="0" fill="none" h="15134" w="835">
                  <a:moveTo>
                    <a:pt x="0" y="1"/>
                  </a:moveTo>
                  <a:lnTo>
                    <a:pt x="835" y="151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3"/>
            <p:cNvSpPr/>
            <p:nvPr/>
          </p:nvSpPr>
          <p:spPr>
            <a:xfrm>
              <a:off x="2207175" y="4345400"/>
              <a:ext cx="271275" cy="192350"/>
            </a:xfrm>
            <a:custGeom>
              <a:rect b="b" l="l" r="r" t="t"/>
              <a:pathLst>
                <a:path extrusionOk="0" fill="none" h="7694" w="10851">
                  <a:moveTo>
                    <a:pt x="0" y="0"/>
                  </a:moveTo>
                  <a:lnTo>
                    <a:pt x="10851" y="76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3"/>
            <p:cNvSpPr/>
            <p:nvPr/>
          </p:nvSpPr>
          <p:spPr>
            <a:xfrm>
              <a:off x="2218950" y="4145500"/>
              <a:ext cx="260425" cy="48100"/>
            </a:xfrm>
            <a:custGeom>
              <a:rect b="b" l="l" r="r" t="t"/>
              <a:pathLst>
                <a:path extrusionOk="0" fill="none" h="1924" w="10417">
                  <a:moveTo>
                    <a:pt x="1" y="1923"/>
                  </a:moveTo>
                  <a:lnTo>
                    <a:pt x="1041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3"/>
            <p:cNvSpPr/>
            <p:nvPr/>
          </p:nvSpPr>
          <p:spPr>
            <a:xfrm>
              <a:off x="2473900" y="4150925"/>
              <a:ext cx="190550" cy="75950"/>
            </a:xfrm>
            <a:custGeom>
              <a:rect b="b" l="l" r="r" t="t"/>
              <a:pathLst>
                <a:path extrusionOk="0" fill="none" h="3038" w="7622">
                  <a:moveTo>
                    <a:pt x="7621" y="3037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3"/>
            <p:cNvSpPr/>
            <p:nvPr/>
          </p:nvSpPr>
          <p:spPr>
            <a:xfrm>
              <a:off x="2149700" y="4558600"/>
              <a:ext cx="127050" cy="245275"/>
            </a:xfrm>
            <a:custGeom>
              <a:rect b="b" l="l" r="r" t="t"/>
              <a:pathLst>
                <a:path extrusionOk="0" fill="none" h="9811" w="5082">
                  <a:moveTo>
                    <a:pt x="1" y="0"/>
                  </a:moveTo>
                  <a:lnTo>
                    <a:pt x="5081" y="981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3"/>
            <p:cNvSpPr/>
            <p:nvPr/>
          </p:nvSpPr>
          <p:spPr>
            <a:xfrm>
              <a:off x="2156650" y="4529250"/>
              <a:ext cx="327850" cy="29375"/>
            </a:xfrm>
            <a:custGeom>
              <a:rect b="b" l="l" r="r" t="t"/>
              <a:pathLst>
                <a:path extrusionOk="0" fill="none" h="1175" w="13114">
                  <a:moveTo>
                    <a:pt x="1" y="1174"/>
                  </a:moveTo>
                  <a:lnTo>
                    <a:pt x="1311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3"/>
            <p:cNvSpPr/>
            <p:nvPr/>
          </p:nvSpPr>
          <p:spPr>
            <a:xfrm>
              <a:off x="2077725" y="3529150"/>
              <a:ext cx="164250" cy="333600"/>
            </a:xfrm>
            <a:custGeom>
              <a:rect b="b" l="l" r="r" t="t"/>
              <a:pathLst>
                <a:path extrusionOk="0" fill="none" h="13344" w="6570">
                  <a:moveTo>
                    <a:pt x="1" y="13344"/>
                  </a:moveTo>
                  <a:lnTo>
                    <a:pt x="6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3"/>
            <p:cNvSpPr/>
            <p:nvPr/>
          </p:nvSpPr>
          <p:spPr>
            <a:xfrm>
              <a:off x="2297275" y="3772000"/>
              <a:ext cx="243475" cy="25"/>
            </a:xfrm>
            <a:custGeom>
              <a:rect b="b" l="l" r="r" t="t"/>
              <a:pathLst>
                <a:path extrusionOk="0" fill="none" h="1" w="9739">
                  <a:moveTo>
                    <a:pt x="1" y="1"/>
                  </a:moveTo>
                  <a:lnTo>
                    <a:pt x="97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3"/>
            <p:cNvSpPr/>
            <p:nvPr/>
          </p:nvSpPr>
          <p:spPr>
            <a:xfrm>
              <a:off x="2206550" y="4150925"/>
              <a:ext cx="267375" cy="201150"/>
            </a:xfrm>
            <a:custGeom>
              <a:rect b="b" l="l" r="r" t="t"/>
              <a:pathLst>
                <a:path extrusionOk="0" fill="none" h="8046" w="10695">
                  <a:moveTo>
                    <a:pt x="1" y="8045"/>
                  </a:moveTo>
                  <a:lnTo>
                    <a:pt x="1069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3"/>
            <p:cNvSpPr/>
            <p:nvPr/>
          </p:nvSpPr>
          <p:spPr>
            <a:xfrm>
              <a:off x="412000" y="1451850"/>
              <a:ext cx="148825" cy="202950"/>
            </a:xfrm>
            <a:custGeom>
              <a:rect b="b" l="l" r="r" t="t"/>
              <a:pathLst>
                <a:path extrusionOk="0" fill="none" h="8118" w="5953">
                  <a:moveTo>
                    <a:pt x="1" y="0"/>
                  </a:moveTo>
                  <a:lnTo>
                    <a:pt x="5952" y="811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3"/>
            <p:cNvSpPr/>
            <p:nvPr/>
          </p:nvSpPr>
          <p:spPr>
            <a:xfrm>
              <a:off x="300100" y="1654775"/>
              <a:ext cx="272525" cy="116750"/>
            </a:xfrm>
            <a:custGeom>
              <a:rect b="b" l="l" r="r" t="t"/>
              <a:pathLst>
                <a:path extrusionOk="0" fill="none" h="4670" w="10901">
                  <a:moveTo>
                    <a:pt x="1" y="4670"/>
                  </a:moveTo>
                  <a:lnTo>
                    <a:pt x="10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3"/>
            <p:cNvSpPr/>
            <p:nvPr/>
          </p:nvSpPr>
          <p:spPr>
            <a:xfrm>
              <a:off x="564725" y="1658100"/>
              <a:ext cx="223825" cy="252225"/>
            </a:xfrm>
            <a:custGeom>
              <a:rect b="b" l="l" r="r" t="t"/>
              <a:pathLst>
                <a:path extrusionOk="0" fill="none" h="10089" w="8953">
                  <a:moveTo>
                    <a:pt x="1" y="0"/>
                  </a:moveTo>
                  <a:lnTo>
                    <a:pt x="8952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3"/>
            <p:cNvSpPr/>
            <p:nvPr/>
          </p:nvSpPr>
          <p:spPr>
            <a:xfrm>
              <a:off x="809075" y="1695300"/>
              <a:ext cx="109500" cy="215025"/>
            </a:xfrm>
            <a:custGeom>
              <a:rect b="b" l="l" r="r" t="t"/>
              <a:pathLst>
                <a:path extrusionOk="0" fill="none" h="8601" w="4380">
                  <a:moveTo>
                    <a:pt x="1" y="8601"/>
                  </a:moveTo>
                  <a:lnTo>
                    <a:pt x="438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3"/>
            <p:cNvSpPr/>
            <p:nvPr/>
          </p:nvSpPr>
          <p:spPr>
            <a:xfrm>
              <a:off x="560800" y="1654775"/>
              <a:ext cx="369875" cy="40550"/>
            </a:xfrm>
            <a:custGeom>
              <a:rect b="b" l="l" r="r" t="t"/>
              <a:pathLst>
                <a:path extrusionOk="0" fill="none" h="1622" w="14795">
                  <a:moveTo>
                    <a:pt x="14795" y="1621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3"/>
            <p:cNvSpPr/>
            <p:nvPr/>
          </p:nvSpPr>
          <p:spPr>
            <a:xfrm>
              <a:off x="560800" y="1525625"/>
              <a:ext cx="722200" cy="129175"/>
            </a:xfrm>
            <a:custGeom>
              <a:rect b="b" l="l" r="r" t="t"/>
              <a:pathLst>
                <a:path extrusionOk="0" fill="none" h="5167" w="28888">
                  <a:moveTo>
                    <a:pt x="28887" y="1"/>
                  </a:moveTo>
                  <a:lnTo>
                    <a:pt x="0" y="51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3"/>
            <p:cNvSpPr/>
            <p:nvPr/>
          </p:nvSpPr>
          <p:spPr>
            <a:xfrm>
              <a:off x="1154750" y="1525625"/>
              <a:ext cx="128250" cy="363850"/>
            </a:xfrm>
            <a:custGeom>
              <a:rect b="b" l="l" r="r" t="t"/>
              <a:pathLst>
                <a:path extrusionOk="0" fill="none" h="14554" w="5130">
                  <a:moveTo>
                    <a:pt x="5129" y="1"/>
                  </a:moveTo>
                  <a:lnTo>
                    <a:pt x="0" y="14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3"/>
            <p:cNvSpPr/>
            <p:nvPr/>
          </p:nvSpPr>
          <p:spPr>
            <a:xfrm>
              <a:off x="918550" y="1695300"/>
              <a:ext cx="236225" cy="194175"/>
            </a:xfrm>
            <a:custGeom>
              <a:rect b="b" l="l" r="r" t="t"/>
              <a:pathLst>
                <a:path extrusionOk="0" fill="none" h="7767" w="9449">
                  <a:moveTo>
                    <a:pt x="1" y="0"/>
                  </a:moveTo>
                  <a:lnTo>
                    <a:pt x="9448" y="77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3"/>
            <p:cNvSpPr/>
            <p:nvPr/>
          </p:nvSpPr>
          <p:spPr>
            <a:xfrm>
              <a:off x="995075" y="1889450"/>
              <a:ext cx="159700" cy="215350"/>
            </a:xfrm>
            <a:custGeom>
              <a:rect b="b" l="l" r="r" t="t"/>
              <a:pathLst>
                <a:path extrusionOk="0" fill="none" h="8614" w="6388">
                  <a:moveTo>
                    <a:pt x="0" y="8613"/>
                  </a:moveTo>
                  <a:lnTo>
                    <a:pt x="638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3"/>
            <p:cNvSpPr/>
            <p:nvPr/>
          </p:nvSpPr>
          <p:spPr>
            <a:xfrm>
              <a:off x="918550" y="1525625"/>
              <a:ext cx="364450" cy="169700"/>
            </a:xfrm>
            <a:custGeom>
              <a:rect b="b" l="l" r="r" t="t"/>
              <a:pathLst>
                <a:path extrusionOk="0" fill="none" h="6788" w="14578">
                  <a:moveTo>
                    <a:pt x="1" y="6787"/>
                  </a:moveTo>
                  <a:lnTo>
                    <a:pt x="1457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3"/>
            <p:cNvSpPr/>
            <p:nvPr/>
          </p:nvSpPr>
          <p:spPr>
            <a:xfrm>
              <a:off x="1154750" y="1889450"/>
              <a:ext cx="176025" cy="242250"/>
            </a:xfrm>
            <a:custGeom>
              <a:rect b="b" l="l" r="r" t="t"/>
              <a:pathLst>
                <a:path extrusionOk="0" fill="none" h="9690" w="7041">
                  <a:moveTo>
                    <a:pt x="0" y="0"/>
                  </a:moveTo>
                  <a:lnTo>
                    <a:pt x="7041" y="9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3"/>
            <p:cNvSpPr/>
            <p:nvPr/>
          </p:nvSpPr>
          <p:spPr>
            <a:xfrm>
              <a:off x="1330750" y="1821700"/>
              <a:ext cx="129150" cy="310000"/>
            </a:xfrm>
            <a:custGeom>
              <a:rect b="b" l="l" r="r" t="t"/>
              <a:pathLst>
                <a:path extrusionOk="0" fill="none" h="12400" w="5166">
                  <a:moveTo>
                    <a:pt x="1" y="12400"/>
                  </a:moveTo>
                  <a:lnTo>
                    <a:pt x="516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3"/>
            <p:cNvSpPr/>
            <p:nvPr/>
          </p:nvSpPr>
          <p:spPr>
            <a:xfrm>
              <a:off x="1459875" y="1666875"/>
              <a:ext cx="175750" cy="154850"/>
            </a:xfrm>
            <a:custGeom>
              <a:rect b="b" l="l" r="r" t="t"/>
              <a:pathLst>
                <a:path extrusionOk="0" fill="none" h="6194" w="7030">
                  <a:moveTo>
                    <a:pt x="1" y="6194"/>
                  </a:moveTo>
                  <a:lnTo>
                    <a:pt x="702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3"/>
            <p:cNvSpPr/>
            <p:nvPr/>
          </p:nvSpPr>
          <p:spPr>
            <a:xfrm>
              <a:off x="1154750" y="1821700"/>
              <a:ext cx="305150" cy="67775"/>
            </a:xfrm>
            <a:custGeom>
              <a:rect b="b" l="l" r="r" t="t"/>
              <a:pathLst>
                <a:path extrusionOk="0" fill="none" h="2711" w="12206">
                  <a:moveTo>
                    <a:pt x="0" y="2710"/>
                  </a:moveTo>
                  <a:lnTo>
                    <a:pt x="122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3"/>
            <p:cNvSpPr/>
            <p:nvPr/>
          </p:nvSpPr>
          <p:spPr>
            <a:xfrm>
              <a:off x="1459875" y="1821700"/>
              <a:ext cx="134300" cy="433400"/>
            </a:xfrm>
            <a:custGeom>
              <a:rect b="b" l="l" r="r" t="t"/>
              <a:pathLst>
                <a:path extrusionOk="0" fill="none" h="17336" w="5372">
                  <a:moveTo>
                    <a:pt x="1" y="1"/>
                  </a:moveTo>
                  <a:lnTo>
                    <a:pt x="5372" y="17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3"/>
            <p:cNvSpPr/>
            <p:nvPr/>
          </p:nvSpPr>
          <p:spPr>
            <a:xfrm>
              <a:off x="1594150" y="1889450"/>
              <a:ext cx="113150" cy="365650"/>
            </a:xfrm>
            <a:custGeom>
              <a:rect b="b" l="l" r="r" t="t"/>
              <a:pathLst>
                <a:path extrusionOk="0" fill="none" h="14626" w="4526">
                  <a:moveTo>
                    <a:pt x="1" y="14625"/>
                  </a:moveTo>
                  <a:lnTo>
                    <a:pt x="452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3"/>
            <p:cNvSpPr/>
            <p:nvPr/>
          </p:nvSpPr>
          <p:spPr>
            <a:xfrm>
              <a:off x="1115425" y="2255075"/>
              <a:ext cx="478750" cy="165450"/>
            </a:xfrm>
            <a:custGeom>
              <a:rect b="b" l="l" r="r" t="t"/>
              <a:pathLst>
                <a:path extrusionOk="0" fill="none" h="6618" w="19150">
                  <a:moveTo>
                    <a:pt x="1" y="6617"/>
                  </a:moveTo>
                  <a:lnTo>
                    <a:pt x="1915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3"/>
            <p:cNvSpPr/>
            <p:nvPr/>
          </p:nvSpPr>
          <p:spPr>
            <a:xfrm>
              <a:off x="1530050" y="2255075"/>
              <a:ext cx="64125" cy="314825"/>
            </a:xfrm>
            <a:custGeom>
              <a:rect b="b" l="l" r="r" t="t"/>
              <a:pathLst>
                <a:path extrusionOk="0" fill="none" h="12593" w="2565">
                  <a:moveTo>
                    <a:pt x="2565" y="0"/>
                  </a:moveTo>
                  <a:lnTo>
                    <a:pt x="0" y="1259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3"/>
            <p:cNvSpPr/>
            <p:nvPr/>
          </p:nvSpPr>
          <p:spPr>
            <a:xfrm>
              <a:off x="1231250" y="2569875"/>
              <a:ext cx="310925" cy="132800"/>
            </a:xfrm>
            <a:custGeom>
              <a:rect b="b" l="l" r="r" t="t"/>
              <a:pathLst>
                <a:path extrusionOk="0" fill="none" h="5312" w="12437">
                  <a:moveTo>
                    <a:pt x="1" y="5311"/>
                  </a:moveTo>
                  <a:lnTo>
                    <a:pt x="1243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3"/>
            <p:cNvSpPr/>
            <p:nvPr/>
          </p:nvSpPr>
          <p:spPr>
            <a:xfrm>
              <a:off x="1113325" y="2131675"/>
              <a:ext cx="217450" cy="283400"/>
            </a:xfrm>
            <a:custGeom>
              <a:rect b="b" l="l" r="r" t="t"/>
              <a:pathLst>
                <a:path extrusionOk="0" fill="none" h="11336" w="8698">
                  <a:moveTo>
                    <a:pt x="8698" y="1"/>
                  </a:moveTo>
                  <a:lnTo>
                    <a:pt x="0" y="11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3"/>
            <p:cNvSpPr/>
            <p:nvPr/>
          </p:nvSpPr>
          <p:spPr>
            <a:xfrm>
              <a:off x="1330750" y="2131675"/>
              <a:ext cx="284300" cy="114950"/>
            </a:xfrm>
            <a:custGeom>
              <a:rect b="b" l="l" r="r" t="t"/>
              <a:pathLst>
                <a:path extrusionOk="0" fill="none" h="4598" w="11372">
                  <a:moveTo>
                    <a:pt x="1" y="1"/>
                  </a:moveTo>
                  <a:lnTo>
                    <a:pt x="11372" y="459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3"/>
            <p:cNvSpPr/>
            <p:nvPr/>
          </p:nvSpPr>
          <p:spPr>
            <a:xfrm>
              <a:off x="1615025" y="2089950"/>
              <a:ext cx="422200" cy="156675"/>
            </a:xfrm>
            <a:custGeom>
              <a:rect b="b" l="l" r="r" t="t"/>
              <a:pathLst>
                <a:path extrusionOk="0" fill="none" h="6267" w="16888">
                  <a:moveTo>
                    <a:pt x="1" y="6267"/>
                  </a:moveTo>
                  <a:lnTo>
                    <a:pt x="1688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3"/>
            <p:cNvSpPr/>
            <p:nvPr/>
          </p:nvSpPr>
          <p:spPr>
            <a:xfrm>
              <a:off x="2037200" y="2089950"/>
              <a:ext cx="233500" cy="303650"/>
            </a:xfrm>
            <a:custGeom>
              <a:rect b="b" l="l" r="r" t="t"/>
              <a:pathLst>
                <a:path extrusionOk="0" fill="none" h="12146" w="9340">
                  <a:moveTo>
                    <a:pt x="1" y="0"/>
                  </a:moveTo>
                  <a:lnTo>
                    <a:pt x="9339" y="12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3"/>
            <p:cNvSpPr/>
            <p:nvPr/>
          </p:nvSpPr>
          <p:spPr>
            <a:xfrm>
              <a:off x="1596875" y="2246600"/>
              <a:ext cx="673825" cy="127050"/>
            </a:xfrm>
            <a:custGeom>
              <a:rect b="b" l="l" r="r" t="t"/>
              <a:pathLst>
                <a:path extrusionOk="0" fill="none" h="5082" w="26953">
                  <a:moveTo>
                    <a:pt x="26952" y="508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3"/>
            <p:cNvSpPr/>
            <p:nvPr/>
          </p:nvSpPr>
          <p:spPr>
            <a:xfrm>
              <a:off x="1596875" y="2246600"/>
              <a:ext cx="316975" cy="555875"/>
            </a:xfrm>
            <a:custGeom>
              <a:rect b="b" l="l" r="r" t="t"/>
              <a:pathLst>
                <a:path extrusionOk="0" fill="none" h="22235" w="12679">
                  <a:moveTo>
                    <a:pt x="1" y="1"/>
                  </a:moveTo>
                  <a:lnTo>
                    <a:pt x="12678" y="222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3"/>
            <p:cNvSpPr/>
            <p:nvPr/>
          </p:nvSpPr>
          <p:spPr>
            <a:xfrm>
              <a:off x="1596875" y="2246600"/>
              <a:ext cx="507800" cy="355075"/>
            </a:xfrm>
            <a:custGeom>
              <a:rect b="b" l="l" r="r" t="t"/>
              <a:pathLst>
                <a:path extrusionOk="0" fill="none" h="14203" w="20312">
                  <a:moveTo>
                    <a:pt x="1" y="1"/>
                  </a:moveTo>
                  <a:lnTo>
                    <a:pt x="20311" y="142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3"/>
            <p:cNvSpPr/>
            <p:nvPr/>
          </p:nvSpPr>
          <p:spPr>
            <a:xfrm>
              <a:off x="1530050" y="2569875"/>
              <a:ext cx="383800" cy="232600"/>
            </a:xfrm>
            <a:custGeom>
              <a:rect b="b" l="l" r="r" t="t"/>
              <a:pathLst>
                <a:path extrusionOk="0" fill="none" h="9304" w="15352">
                  <a:moveTo>
                    <a:pt x="0" y="1"/>
                  </a:moveTo>
                  <a:lnTo>
                    <a:pt x="15351" y="930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3"/>
            <p:cNvSpPr/>
            <p:nvPr/>
          </p:nvSpPr>
          <p:spPr>
            <a:xfrm>
              <a:off x="1530050" y="2569875"/>
              <a:ext cx="126425" cy="445800"/>
            </a:xfrm>
            <a:custGeom>
              <a:rect b="b" l="l" r="r" t="t"/>
              <a:pathLst>
                <a:path extrusionOk="0" fill="none" h="17832" w="5057">
                  <a:moveTo>
                    <a:pt x="5057" y="17832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3"/>
            <p:cNvSpPr/>
            <p:nvPr/>
          </p:nvSpPr>
          <p:spPr>
            <a:xfrm>
              <a:off x="1497375" y="3024425"/>
              <a:ext cx="164850" cy="32675"/>
            </a:xfrm>
            <a:custGeom>
              <a:rect b="b" l="l" r="r" t="t"/>
              <a:pathLst>
                <a:path extrusionOk="0" fill="none" h="1307" w="6594">
                  <a:moveTo>
                    <a:pt x="1" y="1307"/>
                  </a:moveTo>
                  <a:lnTo>
                    <a:pt x="65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3"/>
            <p:cNvSpPr/>
            <p:nvPr/>
          </p:nvSpPr>
          <p:spPr>
            <a:xfrm>
              <a:off x="1662200" y="3024425"/>
              <a:ext cx="151250" cy="218975"/>
            </a:xfrm>
            <a:custGeom>
              <a:rect b="b" l="l" r="r" t="t"/>
              <a:pathLst>
                <a:path extrusionOk="0" fill="none" h="8759" w="6050">
                  <a:moveTo>
                    <a:pt x="1" y="0"/>
                  </a:moveTo>
                  <a:lnTo>
                    <a:pt x="6049" y="875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3"/>
            <p:cNvSpPr/>
            <p:nvPr/>
          </p:nvSpPr>
          <p:spPr>
            <a:xfrm>
              <a:off x="1813725" y="3036525"/>
              <a:ext cx="32675" cy="206275"/>
            </a:xfrm>
            <a:custGeom>
              <a:rect b="b" l="l" r="r" t="t"/>
              <a:pathLst>
                <a:path extrusionOk="0" fill="none" h="8251" w="1307">
                  <a:moveTo>
                    <a:pt x="0" y="8250"/>
                  </a:moveTo>
                  <a:lnTo>
                    <a:pt x="130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3"/>
            <p:cNvSpPr/>
            <p:nvPr/>
          </p:nvSpPr>
          <p:spPr>
            <a:xfrm>
              <a:off x="1813425" y="3243375"/>
              <a:ext cx="145175" cy="50525"/>
            </a:xfrm>
            <a:custGeom>
              <a:rect b="b" l="l" r="r" t="t"/>
              <a:pathLst>
                <a:path extrusionOk="0" fill="none" h="2021" w="5807">
                  <a:moveTo>
                    <a:pt x="0" y="0"/>
                  </a:moveTo>
                  <a:lnTo>
                    <a:pt x="5807" y="2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3"/>
            <p:cNvSpPr/>
            <p:nvPr/>
          </p:nvSpPr>
          <p:spPr>
            <a:xfrm>
              <a:off x="1949200" y="3290550"/>
              <a:ext cx="52350" cy="323300"/>
            </a:xfrm>
            <a:custGeom>
              <a:rect b="b" l="l" r="r" t="t"/>
              <a:pathLst>
                <a:path extrusionOk="0" fill="none" h="12932" w="2094">
                  <a:moveTo>
                    <a:pt x="1" y="1"/>
                  </a:moveTo>
                  <a:lnTo>
                    <a:pt x="2093" y="129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3"/>
            <p:cNvSpPr/>
            <p:nvPr/>
          </p:nvSpPr>
          <p:spPr>
            <a:xfrm>
              <a:off x="1113325" y="2415050"/>
              <a:ext cx="416750" cy="154850"/>
            </a:xfrm>
            <a:custGeom>
              <a:rect b="b" l="l" r="r" t="t"/>
              <a:pathLst>
                <a:path extrusionOk="0" fill="none" h="6194" w="16670">
                  <a:moveTo>
                    <a:pt x="0" y="0"/>
                  </a:moveTo>
                  <a:lnTo>
                    <a:pt x="16669" y="61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3"/>
            <p:cNvSpPr/>
            <p:nvPr/>
          </p:nvSpPr>
          <p:spPr>
            <a:xfrm>
              <a:off x="2032675" y="1784200"/>
              <a:ext cx="84100" cy="296100"/>
            </a:xfrm>
            <a:custGeom>
              <a:rect b="b" l="l" r="r" t="t"/>
              <a:pathLst>
                <a:path extrusionOk="0" fill="none" h="11844" w="3364">
                  <a:moveTo>
                    <a:pt x="0" y="11843"/>
                  </a:moveTo>
                  <a:lnTo>
                    <a:pt x="336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3"/>
            <p:cNvSpPr/>
            <p:nvPr/>
          </p:nvSpPr>
          <p:spPr>
            <a:xfrm>
              <a:off x="2116750" y="1784200"/>
              <a:ext cx="275225" cy="167575"/>
            </a:xfrm>
            <a:custGeom>
              <a:rect b="b" l="l" r="r" t="t"/>
              <a:pathLst>
                <a:path extrusionOk="0" fill="none" h="6703" w="11009">
                  <a:moveTo>
                    <a:pt x="0" y="1"/>
                  </a:moveTo>
                  <a:lnTo>
                    <a:pt x="11008" y="6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3"/>
            <p:cNvSpPr/>
            <p:nvPr/>
          </p:nvSpPr>
          <p:spPr>
            <a:xfrm>
              <a:off x="1166850" y="792275"/>
              <a:ext cx="1104150" cy="510800"/>
            </a:xfrm>
            <a:custGeom>
              <a:rect b="b" l="l" r="r" t="t"/>
              <a:pathLst>
                <a:path extrusionOk="0" fill="none" h="20432" w="44166">
                  <a:moveTo>
                    <a:pt x="7041" y="11529"/>
                  </a:moveTo>
                  <a:lnTo>
                    <a:pt x="22440" y="4162"/>
                  </a:lnTo>
                  <a:lnTo>
                    <a:pt x="34815" y="0"/>
                  </a:lnTo>
                  <a:lnTo>
                    <a:pt x="44166" y="484"/>
                  </a:lnTo>
                  <a:lnTo>
                    <a:pt x="38964" y="8565"/>
                  </a:lnTo>
                  <a:lnTo>
                    <a:pt x="33012" y="10065"/>
                  </a:lnTo>
                  <a:lnTo>
                    <a:pt x="22440" y="4839"/>
                  </a:lnTo>
                  <a:lnTo>
                    <a:pt x="18750" y="15424"/>
                  </a:lnTo>
                  <a:cubicBezTo>
                    <a:pt x="18750" y="15424"/>
                    <a:pt x="6206" y="11154"/>
                    <a:pt x="6557" y="11516"/>
                  </a:cubicBezTo>
                  <a:lnTo>
                    <a:pt x="0" y="204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3"/>
            <p:cNvSpPr/>
            <p:nvPr/>
          </p:nvSpPr>
          <p:spPr>
            <a:xfrm>
              <a:off x="1154750" y="1080175"/>
              <a:ext cx="231975" cy="222900"/>
            </a:xfrm>
            <a:custGeom>
              <a:rect b="b" l="l" r="r" t="t"/>
              <a:pathLst>
                <a:path extrusionOk="0" fill="none" h="8916" w="9279">
                  <a:moveTo>
                    <a:pt x="0" y="8916"/>
                  </a:moveTo>
                  <a:lnTo>
                    <a:pt x="9279" y="6883"/>
                  </a:lnTo>
                  <a:lnTo>
                    <a:pt x="704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3"/>
            <p:cNvSpPr/>
            <p:nvPr/>
          </p:nvSpPr>
          <p:spPr>
            <a:xfrm>
              <a:off x="1382775" y="1177850"/>
              <a:ext cx="252850" cy="62325"/>
            </a:xfrm>
            <a:custGeom>
              <a:rect b="b" l="l" r="r" t="t"/>
              <a:pathLst>
                <a:path extrusionOk="0" fill="none" h="2493" w="10114">
                  <a:moveTo>
                    <a:pt x="0" y="2493"/>
                  </a:moveTo>
                  <a:lnTo>
                    <a:pt x="1011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3"/>
            <p:cNvSpPr/>
            <p:nvPr/>
          </p:nvSpPr>
          <p:spPr>
            <a:xfrm>
              <a:off x="1647375" y="1043875"/>
              <a:ext cx="344800" cy="134000"/>
            </a:xfrm>
            <a:custGeom>
              <a:rect b="b" l="l" r="r" t="t"/>
              <a:pathLst>
                <a:path extrusionOk="0" fill="none" h="5360" w="13792">
                  <a:moveTo>
                    <a:pt x="1" y="5360"/>
                  </a:moveTo>
                  <a:lnTo>
                    <a:pt x="1379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3"/>
            <p:cNvSpPr/>
            <p:nvPr/>
          </p:nvSpPr>
          <p:spPr>
            <a:xfrm>
              <a:off x="1992150" y="792275"/>
              <a:ext cx="54750" cy="263725"/>
            </a:xfrm>
            <a:custGeom>
              <a:rect b="b" l="l" r="r" t="t"/>
              <a:pathLst>
                <a:path extrusionOk="0" fill="none" h="10549" w="2190">
                  <a:moveTo>
                    <a:pt x="0" y="10549"/>
                  </a:moveTo>
                  <a:lnTo>
                    <a:pt x="219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3"/>
            <p:cNvSpPr/>
            <p:nvPr/>
          </p:nvSpPr>
          <p:spPr>
            <a:xfrm>
              <a:off x="2046875" y="792275"/>
              <a:ext cx="82000" cy="202025"/>
            </a:xfrm>
            <a:custGeom>
              <a:rect b="b" l="l" r="r" t="t"/>
              <a:pathLst>
                <a:path extrusionOk="0" fill="none" h="8081" w="3280">
                  <a:moveTo>
                    <a:pt x="1" y="0"/>
                  </a:moveTo>
                  <a:lnTo>
                    <a:pt x="3279" y="808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3"/>
            <p:cNvSpPr/>
            <p:nvPr/>
          </p:nvSpPr>
          <p:spPr>
            <a:xfrm>
              <a:off x="1509175" y="1303050"/>
              <a:ext cx="189350" cy="181475"/>
            </a:xfrm>
            <a:custGeom>
              <a:rect b="b" l="l" r="r" t="t"/>
              <a:pathLst>
                <a:path extrusionOk="0" fill="none" h="7259" w="7574">
                  <a:moveTo>
                    <a:pt x="1" y="2323"/>
                  </a:moveTo>
                  <a:lnTo>
                    <a:pt x="2577" y="7259"/>
                  </a:lnTo>
                  <a:lnTo>
                    <a:pt x="7573" y="4114"/>
                  </a:lnTo>
                  <a:lnTo>
                    <a:pt x="5541" y="1"/>
                  </a:lnTo>
                  <a:lnTo>
                    <a:pt x="352" y="232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3"/>
            <p:cNvSpPr/>
            <p:nvPr/>
          </p:nvSpPr>
          <p:spPr>
            <a:xfrm>
              <a:off x="1850300" y="1393775"/>
              <a:ext cx="487825" cy="350525"/>
            </a:xfrm>
            <a:custGeom>
              <a:rect b="b" l="l" r="r" t="t"/>
              <a:pathLst>
                <a:path extrusionOk="0" fill="none" h="14021" w="19513">
                  <a:moveTo>
                    <a:pt x="19513" y="14021"/>
                  </a:moveTo>
                  <a:lnTo>
                    <a:pt x="14844" y="968"/>
                  </a:lnTo>
                  <a:lnTo>
                    <a:pt x="5674" y="1"/>
                  </a:lnTo>
                  <a:lnTo>
                    <a:pt x="1" y="968"/>
                  </a:lnTo>
                  <a:lnTo>
                    <a:pt x="8977" y="2674"/>
                  </a:lnTo>
                  <a:lnTo>
                    <a:pt x="14360" y="10102"/>
                  </a:lnTo>
                  <a:lnTo>
                    <a:pt x="19029" y="14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3"/>
            <p:cNvSpPr/>
            <p:nvPr/>
          </p:nvSpPr>
          <p:spPr>
            <a:xfrm>
              <a:off x="1787100" y="1207200"/>
              <a:ext cx="158800" cy="32975"/>
            </a:xfrm>
            <a:custGeom>
              <a:rect b="b" l="l" r="r" t="t"/>
              <a:pathLst>
                <a:path extrusionOk="0" fill="none" h="1319" w="6352">
                  <a:moveTo>
                    <a:pt x="1" y="1319"/>
                  </a:moveTo>
                  <a:lnTo>
                    <a:pt x="635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3"/>
            <p:cNvSpPr/>
            <p:nvPr/>
          </p:nvSpPr>
          <p:spPr>
            <a:xfrm>
              <a:off x="1585700" y="1315150"/>
              <a:ext cx="49925" cy="169675"/>
            </a:xfrm>
            <a:custGeom>
              <a:rect b="b" l="l" r="r" t="t"/>
              <a:pathLst>
                <a:path extrusionOk="0" fill="none" h="6787" w="1997">
                  <a:moveTo>
                    <a:pt x="0" y="6787"/>
                  </a:moveTo>
                  <a:lnTo>
                    <a:pt x="199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3"/>
            <p:cNvSpPr/>
            <p:nvPr/>
          </p:nvSpPr>
          <p:spPr>
            <a:xfrm>
              <a:off x="1517950" y="1361125"/>
              <a:ext cx="180575" cy="44775"/>
            </a:xfrm>
            <a:custGeom>
              <a:rect b="b" l="l" r="r" t="t"/>
              <a:pathLst>
                <a:path extrusionOk="0" fill="none" h="1791" w="7223">
                  <a:moveTo>
                    <a:pt x="7222" y="179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3"/>
            <p:cNvSpPr/>
            <p:nvPr/>
          </p:nvSpPr>
          <p:spPr>
            <a:xfrm>
              <a:off x="2004250" y="1395000"/>
              <a:ext cx="70475" cy="65350"/>
            </a:xfrm>
            <a:custGeom>
              <a:rect b="b" l="l" r="r" t="t"/>
              <a:pathLst>
                <a:path extrusionOk="0" fill="none" h="2614" w="2819">
                  <a:moveTo>
                    <a:pt x="2819" y="2613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3"/>
            <p:cNvSpPr/>
            <p:nvPr/>
          </p:nvSpPr>
          <p:spPr>
            <a:xfrm>
              <a:off x="2074700" y="1417975"/>
              <a:ext cx="134600" cy="42375"/>
            </a:xfrm>
            <a:custGeom>
              <a:rect b="b" l="l" r="r" t="t"/>
              <a:pathLst>
                <a:path extrusionOk="0" fill="none" h="1695" w="5384">
                  <a:moveTo>
                    <a:pt x="1" y="1694"/>
                  </a:moveTo>
                  <a:lnTo>
                    <a:pt x="53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3"/>
            <p:cNvSpPr/>
            <p:nvPr/>
          </p:nvSpPr>
          <p:spPr>
            <a:xfrm>
              <a:off x="2209275" y="1417975"/>
              <a:ext cx="25" cy="228050"/>
            </a:xfrm>
            <a:custGeom>
              <a:rect b="b" l="l" r="r" t="t"/>
              <a:pathLst>
                <a:path extrusionOk="0" fill="none" h="9122" w="1">
                  <a:moveTo>
                    <a:pt x="1" y="0"/>
                  </a:moveTo>
                  <a:lnTo>
                    <a:pt x="1" y="91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3"/>
            <p:cNvSpPr/>
            <p:nvPr/>
          </p:nvSpPr>
          <p:spPr>
            <a:xfrm>
              <a:off x="2442750" y="780475"/>
              <a:ext cx="856175" cy="991650"/>
            </a:xfrm>
            <a:custGeom>
              <a:rect b="b" l="l" r="r" t="t"/>
              <a:pathLst>
                <a:path extrusionOk="0" fill="none" h="39666" w="34247">
                  <a:moveTo>
                    <a:pt x="13" y="16730"/>
                  </a:moveTo>
                  <a:lnTo>
                    <a:pt x="7162" y="27690"/>
                  </a:lnTo>
                  <a:lnTo>
                    <a:pt x="8480" y="39666"/>
                  </a:lnTo>
                  <a:lnTo>
                    <a:pt x="18182" y="34138"/>
                  </a:lnTo>
                  <a:lnTo>
                    <a:pt x="26371" y="29807"/>
                  </a:lnTo>
                  <a:cubicBezTo>
                    <a:pt x="26371" y="29807"/>
                    <a:pt x="33605" y="34694"/>
                    <a:pt x="33932" y="35456"/>
                  </a:cubicBezTo>
                  <a:cubicBezTo>
                    <a:pt x="34246" y="36218"/>
                    <a:pt x="32263" y="18388"/>
                    <a:pt x="32263" y="18388"/>
                  </a:cubicBezTo>
                  <a:lnTo>
                    <a:pt x="28428" y="2928"/>
                  </a:lnTo>
                  <a:lnTo>
                    <a:pt x="12932" y="1"/>
                  </a:lnTo>
                  <a:lnTo>
                    <a:pt x="1670" y="2650"/>
                  </a:lnTo>
                  <a:lnTo>
                    <a:pt x="0" y="17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3"/>
            <p:cNvSpPr/>
            <p:nvPr/>
          </p:nvSpPr>
          <p:spPr>
            <a:xfrm>
              <a:off x="2484475" y="846700"/>
              <a:ext cx="198725" cy="221400"/>
            </a:xfrm>
            <a:custGeom>
              <a:rect b="b" l="l" r="r" t="t"/>
              <a:pathLst>
                <a:path extrusionOk="0" fill="none" h="8856" w="7949">
                  <a:moveTo>
                    <a:pt x="1" y="1"/>
                  </a:moveTo>
                  <a:lnTo>
                    <a:pt x="7948" y="885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3"/>
            <p:cNvSpPr/>
            <p:nvPr/>
          </p:nvSpPr>
          <p:spPr>
            <a:xfrm>
              <a:off x="2683175" y="1068075"/>
              <a:ext cx="82875" cy="313625"/>
            </a:xfrm>
            <a:custGeom>
              <a:rect b="b" l="l" r="r" t="t"/>
              <a:pathLst>
                <a:path extrusionOk="0" fill="none" h="12545" w="3315">
                  <a:moveTo>
                    <a:pt x="0" y="1"/>
                  </a:moveTo>
                  <a:lnTo>
                    <a:pt x="3315" y="1254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3"/>
            <p:cNvSpPr/>
            <p:nvPr/>
          </p:nvSpPr>
          <p:spPr>
            <a:xfrm>
              <a:off x="2778125" y="780475"/>
              <a:ext cx="190850" cy="351425"/>
            </a:xfrm>
            <a:custGeom>
              <a:rect b="b" l="l" r="r" t="t"/>
              <a:pathLst>
                <a:path extrusionOk="0" fill="none" h="14057" w="7634">
                  <a:moveTo>
                    <a:pt x="7634" y="14057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3"/>
            <p:cNvSpPr/>
            <p:nvPr/>
          </p:nvSpPr>
          <p:spPr>
            <a:xfrm>
              <a:off x="2695275" y="1068075"/>
              <a:ext cx="261600" cy="63825"/>
            </a:xfrm>
            <a:custGeom>
              <a:rect b="b" l="l" r="r" t="t"/>
              <a:pathLst>
                <a:path extrusionOk="0" fill="none" h="2553" w="10464">
                  <a:moveTo>
                    <a:pt x="0" y="1"/>
                  </a:moveTo>
                  <a:lnTo>
                    <a:pt x="10464" y="2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3"/>
            <p:cNvSpPr/>
            <p:nvPr/>
          </p:nvSpPr>
          <p:spPr>
            <a:xfrm>
              <a:off x="2683175" y="780475"/>
              <a:ext cx="94975" cy="287625"/>
            </a:xfrm>
            <a:custGeom>
              <a:rect b="b" l="l" r="r" t="t"/>
              <a:pathLst>
                <a:path extrusionOk="0" fill="none" h="11505" w="3799">
                  <a:moveTo>
                    <a:pt x="0" y="11505"/>
                  </a:moveTo>
                  <a:lnTo>
                    <a:pt x="379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3"/>
            <p:cNvSpPr/>
            <p:nvPr/>
          </p:nvSpPr>
          <p:spPr>
            <a:xfrm>
              <a:off x="2443050" y="1068075"/>
              <a:ext cx="240150" cy="130675"/>
            </a:xfrm>
            <a:custGeom>
              <a:rect b="b" l="l" r="r" t="t"/>
              <a:pathLst>
                <a:path extrusionOk="0" fill="none" h="5227" w="9606">
                  <a:moveTo>
                    <a:pt x="1" y="5226"/>
                  </a:moveTo>
                  <a:lnTo>
                    <a:pt x="960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3"/>
            <p:cNvSpPr/>
            <p:nvPr/>
          </p:nvSpPr>
          <p:spPr>
            <a:xfrm>
              <a:off x="2621775" y="1381675"/>
              <a:ext cx="144275" cy="85925"/>
            </a:xfrm>
            <a:custGeom>
              <a:rect b="b" l="l" r="r" t="t"/>
              <a:pathLst>
                <a:path extrusionOk="0" fill="none" h="3437" w="5771">
                  <a:moveTo>
                    <a:pt x="1" y="3436"/>
                  </a:moveTo>
                  <a:lnTo>
                    <a:pt x="57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3"/>
            <p:cNvSpPr/>
            <p:nvPr/>
          </p:nvSpPr>
          <p:spPr>
            <a:xfrm>
              <a:off x="2766025" y="1381675"/>
              <a:ext cx="123425" cy="241675"/>
            </a:xfrm>
            <a:custGeom>
              <a:rect b="b" l="l" r="r" t="t"/>
              <a:pathLst>
                <a:path extrusionOk="0" fill="none" h="9667" w="4937">
                  <a:moveTo>
                    <a:pt x="1" y="1"/>
                  </a:moveTo>
                  <a:lnTo>
                    <a:pt x="4936" y="9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3"/>
            <p:cNvSpPr/>
            <p:nvPr/>
          </p:nvSpPr>
          <p:spPr>
            <a:xfrm>
              <a:off x="2654450" y="1381675"/>
              <a:ext cx="111600" cy="387725"/>
            </a:xfrm>
            <a:custGeom>
              <a:rect b="b" l="l" r="r" t="t"/>
              <a:pathLst>
                <a:path extrusionOk="0" fill="none" h="15509" w="4464">
                  <a:moveTo>
                    <a:pt x="0" y="15509"/>
                  </a:moveTo>
                  <a:lnTo>
                    <a:pt x="446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3"/>
            <p:cNvSpPr/>
            <p:nvPr/>
          </p:nvSpPr>
          <p:spPr>
            <a:xfrm>
              <a:off x="2443050" y="1198725"/>
              <a:ext cx="323000" cy="182975"/>
            </a:xfrm>
            <a:custGeom>
              <a:rect b="b" l="l" r="r" t="t"/>
              <a:pathLst>
                <a:path extrusionOk="0" fill="none" h="7319" w="12920">
                  <a:moveTo>
                    <a:pt x="1" y="0"/>
                  </a:moveTo>
                  <a:lnTo>
                    <a:pt x="12920" y="73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3"/>
            <p:cNvSpPr/>
            <p:nvPr/>
          </p:nvSpPr>
          <p:spPr>
            <a:xfrm>
              <a:off x="2766025" y="1123125"/>
              <a:ext cx="211125" cy="253450"/>
            </a:xfrm>
            <a:custGeom>
              <a:rect b="b" l="l" r="r" t="t"/>
              <a:pathLst>
                <a:path extrusionOk="0" fill="none" h="10138" w="8445">
                  <a:moveTo>
                    <a:pt x="8444" y="0"/>
                  </a:moveTo>
                  <a:lnTo>
                    <a:pt x="1" y="1013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3"/>
            <p:cNvSpPr/>
            <p:nvPr/>
          </p:nvSpPr>
          <p:spPr>
            <a:xfrm>
              <a:off x="2968950" y="1133400"/>
              <a:ext cx="133100" cy="392250"/>
            </a:xfrm>
            <a:custGeom>
              <a:rect b="b" l="l" r="r" t="t"/>
              <a:pathLst>
                <a:path extrusionOk="0" fill="none" h="15690" w="5324">
                  <a:moveTo>
                    <a:pt x="1" y="0"/>
                  </a:moveTo>
                  <a:lnTo>
                    <a:pt x="5323" y="15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3"/>
            <p:cNvSpPr/>
            <p:nvPr/>
          </p:nvSpPr>
          <p:spPr>
            <a:xfrm>
              <a:off x="2766025" y="1381675"/>
              <a:ext cx="336025" cy="143975"/>
            </a:xfrm>
            <a:custGeom>
              <a:rect b="b" l="l" r="r" t="t"/>
              <a:pathLst>
                <a:path extrusionOk="0" fill="none" h="5759" w="13441">
                  <a:moveTo>
                    <a:pt x="1" y="1"/>
                  </a:moveTo>
                  <a:lnTo>
                    <a:pt x="13440" y="575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3"/>
            <p:cNvSpPr/>
            <p:nvPr/>
          </p:nvSpPr>
          <p:spPr>
            <a:xfrm>
              <a:off x="3102025" y="1240150"/>
              <a:ext cx="147600" cy="285500"/>
            </a:xfrm>
            <a:custGeom>
              <a:rect b="b" l="l" r="r" t="t"/>
              <a:pathLst>
                <a:path extrusionOk="0" fill="none" h="11420" w="5904">
                  <a:moveTo>
                    <a:pt x="0" y="11420"/>
                  </a:moveTo>
                  <a:lnTo>
                    <a:pt x="590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3"/>
            <p:cNvSpPr/>
            <p:nvPr/>
          </p:nvSpPr>
          <p:spPr>
            <a:xfrm>
              <a:off x="2969875" y="861825"/>
              <a:ext cx="185700" cy="270075"/>
            </a:xfrm>
            <a:custGeom>
              <a:rect b="b" l="l" r="r" t="t"/>
              <a:pathLst>
                <a:path extrusionOk="0" fill="none" h="10803" w="7428">
                  <a:moveTo>
                    <a:pt x="0" y="10803"/>
                  </a:moveTo>
                  <a:lnTo>
                    <a:pt x="7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3"/>
            <p:cNvSpPr/>
            <p:nvPr/>
          </p:nvSpPr>
          <p:spPr>
            <a:xfrm>
              <a:off x="2969875" y="1131875"/>
              <a:ext cx="275225" cy="116775"/>
            </a:xfrm>
            <a:custGeom>
              <a:rect b="b" l="l" r="r" t="t"/>
              <a:pathLst>
                <a:path extrusionOk="0" fill="none" h="4671" w="11009">
                  <a:moveTo>
                    <a:pt x="0" y="1"/>
                  </a:moveTo>
                  <a:lnTo>
                    <a:pt x="11008" y="4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3"/>
            <p:cNvSpPr/>
            <p:nvPr/>
          </p:nvSpPr>
          <p:spPr>
            <a:xfrm>
              <a:off x="3349700" y="2603750"/>
              <a:ext cx="1343375" cy="1817575"/>
            </a:xfrm>
            <a:custGeom>
              <a:rect b="b" l="l" r="r" t="t"/>
              <a:pathLst>
                <a:path extrusionOk="0" fill="none" h="72703" w="53735">
                  <a:moveTo>
                    <a:pt x="27593" y="71880"/>
                  </a:moveTo>
                  <a:lnTo>
                    <a:pt x="23771" y="58694"/>
                  </a:lnTo>
                  <a:lnTo>
                    <a:pt x="22936" y="46731"/>
                  </a:lnTo>
                  <a:lnTo>
                    <a:pt x="19972" y="37380"/>
                  </a:lnTo>
                  <a:lnTo>
                    <a:pt x="11674" y="32686"/>
                  </a:lnTo>
                  <a:lnTo>
                    <a:pt x="1" y="27001"/>
                  </a:lnTo>
                  <a:lnTo>
                    <a:pt x="1392" y="10610"/>
                  </a:lnTo>
                  <a:lnTo>
                    <a:pt x="17517" y="1"/>
                  </a:lnTo>
                  <a:lnTo>
                    <a:pt x="29747" y="5384"/>
                  </a:lnTo>
                  <a:lnTo>
                    <a:pt x="43827" y="21291"/>
                  </a:lnTo>
                  <a:lnTo>
                    <a:pt x="49343" y="27122"/>
                  </a:lnTo>
                  <a:lnTo>
                    <a:pt x="53735" y="25815"/>
                  </a:lnTo>
                  <a:lnTo>
                    <a:pt x="50347" y="35940"/>
                  </a:lnTo>
                  <a:lnTo>
                    <a:pt x="47093" y="38214"/>
                  </a:lnTo>
                  <a:lnTo>
                    <a:pt x="44069" y="44275"/>
                  </a:lnTo>
                  <a:lnTo>
                    <a:pt x="45073" y="51944"/>
                  </a:lnTo>
                  <a:lnTo>
                    <a:pt x="42170" y="55694"/>
                  </a:lnTo>
                  <a:lnTo>
                    <a:pt x="38227" y="66025"/>
                  </a:lnTo>
                  <a:lnTo>
                    <a:pt x="27593" y="72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3"/>
            <p:cNvSpPr/>
            <p:nvPr/>
          </p:nvSpPr>
          <p:spPr>
            <a:xfrm>
              <a:off x="3385100" y="2877450"/>
              <a:ext cx="295475" cy="291550"/>
            </a:xfrm>
            <a:custGeom>
              <a:rect b="b" l="l" r="r" t="t"/>
              <a:pathLst>
                <a:path extrusionOk="0" fill="none" h="11662" w="11819">
                  <a:moveTo>
                    <a:pt x="0" y="0"/>
                  </a:moveTo>
                  <a:lnTo>
                    <a:pt x="11819" y="116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3"/>
            <p:cNvSpPr/>
            <p:nvPr/>
          </p:nvSpPr>
          <p:spPr>
            <a:xfrm>
              <a:off x="3680550" y="2603750"/>
              <a:ext cx="106775" cy="565250"/>
            </a:xfrm>
            <a:custGeom>
              <a:rect b="b" l="l" r="r" t="t"/>
              <a:pathLst>
                <a:path extrusionOk="0" fill="none" h="22610" w="4271">
                  <a:moveTo>
                    <a:pt x="1" y="22610"/>
                  </a:moveTo>
                  <a:lnTo>
                    <a:pt x="42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3"/>
            <p:cNvSpPr/>
            <p:nvPr/>
          </p:nvSpPr>
          <p:spPr>
            <a:xfrm>
              <a:off x="3787300" y="2603750"/>
              <a:ext cx="225625" cy="660225"/>
            </a:xfrm>
            <a:custGeom>
              <a:rect b="b" l="l" r="r" t="t"/>
              <a:pathLst>
                <a:path extrusionOk="0" fill="none" h="26409" w="9025">
                  <a:moveTo>
                    <a:pt x="1" y="1"/>
                  </a:moveTo>
                  <a:lnTo>
                    <a:pt x="9025" y="2640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3"/>
            <p:cNvSpPr/>
            <p:nvPr/>
          </p:nvSpPr>
          <p:spPr>
            <a:xfrm>
              <a:off x="4093350" y="2738325"/>
              <a:ext cx="140350" cy="442775"/>
            </a:xfrm>
            <a:custGeom>
              <a:rect b="b" l="l" r="r" t="t"/>
              <a:pathLst>
                <a:path extrusionOk="0" fill="none" h="17711" w="5614">
                  <a:moveTo>
                    <a:pt x="5614" y="1771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3"/>
            <p:cNvSpPr/>
            <p:nvPr/>
          </p:nvSpPr>
          <p:spPr>
            <a:xfrm>
              <a:off x="4012900" y="2738325"/>
              <a:ext cx="80475" cy="525650"/>
            </a:xfrm>
            <a:custGeom>
              <a:rect b="b" l="l" r="r" t="t"/>
              <a:pathLst>
                <a:path extrusionOk="0" fill="none" h="21026" w="3219">
                  <a:moveTo>
                    <a:pt x="3219" y="1"/>
                  </a:moveTo>
                  <a:lnTo>
                    <a:pt x="1" y="210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3"/>
            <p:cNvSpPr/>
            <p:nvPr/>
          </p:nvSpPr>
          <p:spPr>
            <a:xfrm>
              <a:off x="4015025" y="3249125"/>
              <a:ext cx="183000" cy="352025"/>
            </a:xfrm>
            <a:custGeom>
              <a:rect b="b" l="l" r="r" t="t"/>
              <a:pathLst>
                <a:path extrusionOk="0" fill="none" h="14081" w="7320">
                  <a:moveTo>
                    <a:pt x="7319" y="1408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3"/>
            <p:cNvSpPr/>
            <p:nvPr/>
          </p:nvSpPr>
          <p:spPr>
            <a:xfrm>
              <a:off x="4198000" y="3181075"/>
              <a:ext cx="35700" cy="420075"/>
            </a:xfrm>
            <a:custGeom>
              <a:rect b="b" l="l" r="r" t="t"/>
              <a:pathLst>
                <a:path extrusionOk="0" fill="none" h="16803" w="1428">
                  <a:moveTo>
                    <a:pt x="0" y="16803"/>
                  </a:moveTo>
                  <a:lnTo>
                    <a:pt x="1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3"/>
            <p:cNvSpPr/>
            <p:nvPr/>
          </p:nvSpPr>
          <p:spPr>
            <a:xfrm>
              <a:off x="4013225" y="3179575"/>
              <a:ext cx="220175" cy="70775"/>
            </a:xfrm>
            <a:custGeom>
              <a:rect b="b" l="l" r="r" t="t"/>
              <a:pathLst>
                <a:path extrusionOk="0" fill="none" h="2831" w="8807">
                  <a:moveTo>
                    <a:pt x="8806" y="0"/>
                  </a:moveTo>
                  <a:lnTo>
                    <a:pt x="0" y="283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3"/>
            <p:cNvSpPr/>
            <p:nvPr/>
          </p:nvSpPr>
          <p:spPr>
            <a:xfrm>
              <a:off x="3680550" y="3168975"/>
              <a:ext cx="338125" cy="80175"/>
            </a:xfrm>
            <a:custGeom>
              <a:rect b="b" l="l" r="r" t="t"/>
              <a:pathLst>
                <a:path extrusionOk="0" fill="none" h="3207" w="13525">
                  <a:moveTo>
                    <a:pt x="1" y="1"/>
                  </a:moveTo>
                  <a:lnTo>
                    <a:pt x="13525" y="320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3"/>
            <p:cNvSpPr/>
            <p:nvPr/>
          </p:nvSpPr>
          <p:spPr>
            <a:xfrm>
              <a:off x="3641550" y="3168975"/>
              <a:ext cx="39025" cy="251950"/>
            </a:xfrm>
            <a:custGeom>
              <a:rect b="b" l="l" r="r" t="t"/>
              <a:pathLst>
                <a:path extrusionOk="0" fill="none" h="10078" w="1561">
                  <a:moveTo>
                    <a:pt x="1561" y="1"/>
                  </a:moveTo>
                  <a:lnTo>
                    <a:pt x="0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3"/>
            <p:cNvSpPr/>
            <p:nvPr/>
          </p:nvSpPr>
          <p:spPr>
            <a:xfrm>
              <a:off x="3364525" y="3168975"/>
              <a:ext cx="316050" cy="109800"/>
            </a:xfrm>
            <a:custGeom>
              <a:rect b="b" l="l" r="r" t="t"/>
              <a:pathLst>
                <a:path extrusionOk="0" fill="none" h="4392" w="12642">
                  <a:moveTo>
                    <a:pt x="0" y="4392"/>
                  </a:moveTo>
                  <a:lnTo>
                    <a:pt x="1264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3"/>
            <p:cNvSpPr/>
            <p:nvPr/>
          </p:nvSpPr>
          <p:spPr>
            <a:xfrm>
              <a:off x="3680550" y="3168975"/>
              <a:ext cx="160000" cy="375025"/>
            </a:xfrm>
            <a:custGeom>
              <a:rect b="b" l="l" r="r" t="t"/>
              <a:pathLst>
                <a:path extrusionOk="0" fill="none" h="15001" w="6400">
                  <a:moveTo>
                    <a:pt x="1" y="1"/>
                  </a:moveTo>
                  <a:lnTo>
                    <a:pt x="6400" y="1500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3"/>
            <p:cNvSpPr/>
            <p:nvPr/>
          </p:nvSpPr>
          <p:spPr>
            <a:xfrm>
              <a:off x="3840525" y="3249125"/>
              <a:ext cx="178150" cy="294875"/>
            </a:xfrm>
            <a:custGeom>
              <a:rect b="b" l="l" r="r" t="t"/>
              <a:pathLst>
                <a:path extrusionOk="0" fill="none" h="11795" w="7126">
                  <a:moveTo>
                    <a:pt x="1" y="11795"/>
                  </a:moveTo>
                  <a:lnTo>
                    <a:pt x="712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3"/>
            <p:cNvSpPr/>
            <p:nvPr/>
          </p:nvSpPr>
          <p:spPr>
            <a:xfrm>
              <a:off x="3929450" y="3247600"/>
              <a:ext cx="83475" cy="524425"/>
            </a:xfrm>
            <a:custGeom>
              <a:rect b="b" l="l" r="r" t="t"/>
              <a:pathLst>
                <a:path extrusionOk="0" fill="none" h="20977" w="3339">
                  <a:moveTo>
                    <a:pt x="0" y="20977"/>
                  </a:moveTo>
                  <a:lnTo>
                    <a:pt x="33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3"/>
            <p:cNvSpPr/>
            <p:nvPr/>
          </p:nvSpPr>
          <p:spPr>
            <a:xfrm>
              <a:off x="3902525" y="3601125"/>
              <a:ext cx="295500" cy="170900"/>
            </a:xfrm>
            <a:custGeom>
              <a:rect b="b" l="l" r="r" t="t"/>
              <a:pathLst>
                <a:path extrusionOk="0" fill="none" h="6836" w="11820">
                  <a:moveTo>
                    <a:pt x="1" y="6836"/>
                  </a:moveTo>
                  <a:lnTo>
                    <a:pt x="118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3"/>
            <p:cNvSpPr/>
            <p:nvPr/>
          </p:nvSpPr>
          <p:spPr>
            <a:xfrm>
              <a:off x="4201025" y="3131475"/>
              <a:ext cx="235300" cy="464850"/>
            </a:xfrm>
            <a:custGeom>
              <a:rect b="b" l="l" r="r" t="t"/>
              <a:pathLst>
                <a:path extrusionOk="0" fill="none" h="18594" w="9412">
                  <a:moveTo>
                    <a:pt x="0" y="18593"/>
                  </a:moveTo>
                  <a:lnTo>
                    <a:pt x="941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3"/>
            <p:cNvSpPr/>
            <p:nvPr/>
          </p:nvSpPr>
          <p:spPr>
            <a:xfrm>
              <a:off x="4233675" y="3136025"/>
              <a:ext cx="222300" cy="45075"/>
            </a:xfrm>
            <a:custGeom>
              <a:rect b="b" l="l" r="r" t="t"/>
              <a:pathLst>
                <a:path extrusionOk="0" fill="none" h="1803" w="8892">
                  <a:moveTo>
                    <a:pt x="1" y="1803"/>
                  </a:moveTo>
                  <a:lnTo>
                    <a:pt x="889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3"/>
            <p:cNvSpPr/>
            <p:nvPr/>
          </p:nvSpPr>
          <p:spPr>
            <a:xfrm>
              <a:off x="4455950" y="3147500"/>
              <a:ext cx="71100" cy="411625"/>
            </a:xfrm>
            <a:custGeom>
              <a:rect b="b" l="l" r="r" t="t"/>
              <a:pathLst>
                <a:path extrusionOk="0" fill="none" h="16465" w="2844">
                  <a:moveTo>
                    <a:pt x="1" y="1"/>
                  </a:moveTo>
                  <a:lnTo>
                    <a:pt x="2843" y="1646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3"/>
            <p:cNvSpPr/>
            <p:nvPr/>
          </p:nvSpPr>
          <p:spPr>
            <a:xfrm>
              <a:off x="4198000" y="3559100"/>
              <a:ext cx="329050" cy="41750"/>
            </a:xfrm>
            <a:custGeom>
              <a:rect b="b" l="l" r="r" t="t"/>
              <a:pathLst>
                <a:path extrusionOk="0" fill="none" h="1670" w="13162">
                  <a:moveTo>
                    <a:pt x="13161" y="0"/>
                  </a:moveTo>
                  <a:lnTo>
                    <a:pt x="0" y="1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3"/>
            <p:cNvSpPr/>
            <p:nvPr/>
          </p:nvSpPr>
          <p:spPr>
            <a:xfrm>
              <a:off x="4198000" y="3589050"/>
              <a:ext cx="205975" cy="407075"/>
            </a:xfrm>
            <a:custGeom>
              <a:rect b="b" l="l" r="r" t="t"/>
              <a:pathLst>
                <a:path extrusionOk="0" fill="none" h="16283" w="8239">
                  <a:moveTo>
                    <a:pt x="0" y="0"/>
                  </a:moveTo>
                  <a:lnTo>
                    <a:pt x="8238" y="1628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3"/>
            <p:cNvSpPr/>
            <p:nvPr/>
          </p:nvSpPr>
          <p:spPr>
            <a:xfrm>
              <a:off x="4185900" y="3589050"/>
              <a:ext cx="12125" cy="523800"/>
            </a:xfrm>
            <a:custGeom>
              <a:rect b="b" l="l" r="r" t="t"/>
              <a:pathLst>
                <a:path extrusionOk="0" fill="none" h="20952" w="485">
                  <a:moveTo>
                    <a:pt x="0" y="20952"/>
                  </a:moveTo>
                  <a:lnTo>
                    <a:pt x="4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3"/>
            <p:cNvSpPr/>
            <p:nvPr/>
          </p:nvSpPr>
          <p:spPr>
            <a:xfrm>
              <a:off x="4185900" y="4100725"/>
              <a:ext cx="119475" cy="168475"/>
            </a:xfrm>
            <a:custGeom>
              <a:rect b="b" l="l" r="r" t="t"/>
              <a:pathLst>
                <a:path extrusionOk="0" fill="none" h="6739" w="4779">
                  <a:moveTo>
                    <a:pt x="4779" y="673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3"/>
            <p:cNvSpPr/>
            <p:nvPr/>
          </p:nvSpPr>
          <p:spPr>
            <a:xfrm>
              <a:off x="3958775" y="4085900"/>
              <a:ext cx="227150" cy="14850"/>
            </a:xfrm>
            <a:custGeom>
              <a:rect b="b" l="l" r="r" t="t"/>
              <a:pathLst>
                <a:path extrusionOk="0" fill="none" h="594" w="9086">
                  <a:moveTo>
                    <a:pt x="9085" y="594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3"/>
            <p:cNvSpPr/>
            <p:nvPr/>
          </p:nvSpPr>
          <p:spPr>
            <a:xfrm>
              <a:off x="4185900" y="3996100"/>
              <a:ext cx="218075" cy="104650"/>
            </a:xfrm>
            <a:custGeom>
              <a:rect b="b" l="l" r="r" t="t"/>
              <a:pathLst>
                <a:path extrusionOk="0" fill="none" h="4186" w="8723">
                  <a:moveTo>
                    <a:pt x="0" y="4186"/>
                  </a:moveTo>
                  <a:lnTo>
                    <a:pt x="872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3"/>
            <p:cNvSpPr/>
            <p:nvPr/>
          </p:nvSpPr>
          <p:spPr>
            <a:xfrm>
              <a:off x="4334375" y="2852350"/>
              <a:ext cx="111025" cy="283700"/>
            </a:xfrm>
            <a:custGeom>
              <a:rect b="b" l="l" r="r" t="t"/>
              <a:pathLst>
                <a:path extrusionOk="0" fill="none" h="11348" w="4441">
                  <a:moveTo>
                    <a:pt x="4440" y="11347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3"/>
            <p:cNvSpPr/>
            <p:nvPr/>
          </p:nvSpPr>
          <p:spPr>
            <a:xfrm>
              <a:off x="3385100" y="2652150"/>
              <a:ext cx="158175" cy="225325"/>
            </a:xfrm>
            <a:custGeom>
              <a:rect b="b" l="l" r="r" t="t"/>
              <a:pathLst>
                <a:path extrusionOk="0" fill="none" h="9013" w="6327">
                  <a:moveTo>
                    <a:pt x="0" y="9012"/>
                  </a:moveTo>
                  <a:lnTo>
                    <a:pt x="63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3"/>
            <p:cNvSpPr/>
            <p:nvPr/>
          </p:nvSpPr>
          <p:spPr>
            <a:xfrm>
              <a:off x="3544150" y="2591975"/>
              <a:ext cx="256175" cy="64425"/>
            </a:xfrm>
            <a:custGeom>
              <a:rect b="b" l="l" r="r" t="t"/>
              <a:pathLst>
                <a:path extrusionOk="0" fill="none" h="2577" w="10247">
                  <a:moveTo>
                    <a:pt x="1" y="2577"/>
                  </a:moveTo>
                  <a:lnTo>
                    <a:pt x="102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3"/>
            <p:cNvSpPr/>
            <p:nvPr/>
          </p:nvSpPr>
          <p:spPr>
            <a:xfrm>
              <a:off x="3473100" y="1177850"/>
              <a:ext cx="3833475" cy="2175325"/>
            </a:xfrm>
            <a:custGeom>
              <a:rect b="b" l="l" r="r" t="t"/>
              <a:pathLst>
                <a:path extrusionOk="0" fill="none" h="87013" w="153339">
                  <a:moveTo>
                    <a:pt x="24811" y="62214"/>
                  </a:moveTo>
                  <a:lnTo>
                    <a:pt x="34452" y="66980"/>
                  </a:lnTo>
                  <a:lnTo>
                    <a:pt x="37549" y="69920"/>
                  </a:lnTo>
                  <a:lnTo>
                    <a:pt x="41274" y="77698"/>
                  </a:lnTo>
                  <a:lnTo>
                    <a:pt x="46270" y="79222"/>
                  </a:lnTo>
                  <a:lnTo>
                    <a:pt x="55899" y="72775"/>
                  </a:lnTo>
                  <a:lnTo>
                    <a:pt x="52645" y="69085"/>
                  </a:lnTo>
                  <a:lnTo>
                    <a:pt x="48291" y="70234"/>
                  </a:lnTo>
                  <a:lnTo>
                    <a:pt x="46585" y="64634"/>
                  </a:lnTo>
                  <a:lnTo>
                    <a:pt x="48774" y="66097"/>
                  </a:lnTo>
                  <a:lnTo>
                    <a:pt x="59698" y="70234"/>
                  </a:lnTo>
                  <a:lnTo>
                    <a:pt x="65988" y="72279"/>
                  </a:lnTo>
                  <a:lnTo>
                    <a:pt x="66315" y="75944"/>
                  </a:lnTo>
                  <a:lnTo>
                    <a:pt x="70960" y="87013"/>
                  </a:lnTo>
                  <a:lnTo>
                    <a:pt x="76573" y="75944"/>
                  </a:lnTo>
                  <a:lnTo>
                    <a:pt x="80831" y="72932"/>
                  </a:lnTo>
                  <a:lnTo>
                    <a:pt x="86069" y="78146"/>
                  </a:lnTo>
                  <a:lnTo>
                    <a:pt x="88355" y="83928"/>
                  </a:lnTo>
                  <a:lnTo>
                    <a:pt x="94633" y="84037"/>
                  </a:lnTo>
                  <a:lnTo>
                    <a:pt x="94270" y="74299"/>
                  </a:lnTo>
                  <a:lnTo>
                    <a:pt x="100936" y="72690"/>
                  </a:lnTo>
                  <a:lnTo>
                    <a:pt x="106682" y="64307"/>
                  </a:lnTo>
                  <a:lnTo>
                    <a:pt x="106319" y="56553"/>
                  </a:lnTo>
                  <a:lnTo>
                    <a:pt x="103416" y="54690"/>
                  </a:lnTo>
                  <a:lnTo>
                    <a:pt x="106827" y="53105"/>
                  </a:lnTo>
                  <a:lnTo>
                    <a:pt x="120194" y="45339"/>
                  </a:lnTo>
                  <a:lnTo>
                    <a:pt x="122528" y="36859"/>
                  </a:lnTo>
                  <a:lnTo>
                    <a:pt x="118851" y="35493"/>
                  </a:lnTo>
                  <a:lnTo>
                    <a:pt x="125093" y="28464"/>
                  </a:lnTo>
                  <a:lnTo>
                    <a:pt x="148536" y="25972"/>
                  </a:lnTo>
                  <a:lnTo>
                    <a:pt x="153339" y="12255"/>
                  </a:lnTo>
                  <a:lnTo>
                    <a:pt x="125468" y="6255"/>
                  </a:lnTo>
                  <a:lnTo>
                    <a:pt x="101758" y="5432"/>
                  </a:lnTo>
                  <a:lnTo>
                    <a:pt x="85016" y="1"/>
                  </a:lnTo>
                  <a:lnTo>
                    <a:pt x="60532" y="12255"/>
                  </a:lnTo>
                  <a:lnTo>
                    <a:pt x="39714" y="20214"/>
                  </a:lnTo>
                  <a:lnTo>
                    <a:pt x="35444" y="13089"/>
                  </a:lnTo>
                  <a:lnTo>
                    <a:pt x="22186" y="13464"/>
                  </a:lnTo>
                  <a:lnTo>
                    <a:pt x="15291" y="21351"/>
                  </a:lnTo>
                  <a:lnTo>
                    <a:pt x="11831" y="27484"/>
                  </a:lnTo>
                  <a:lnTo>
                    <a:pt x="21581" y="26614"/>
                  </a:lnTo>
                  <a:lnTo>
                    <a:pt x="24532" y="19561"/>
                  </a:lnTo>
                  <a:lnTo>
                    <a:pt x="29480" y="22694"/>
                  </a:lnTo>
                  <a:lnTo>
                    <a:pt x="24811" y="32964"/>
                  </a:lnTo>
                  <a:lnTo>
                    <a:pt x="20262" y="35541"/>
                  </a:lnTo>
                  <a:lnTo>
                    <a:pt x="15569" y="31368"/>
                  </a:lnTo>
                  <a:lnTo>
                    <a:pt x="15061" y="35650"/>
                  </a:lnTo>
                  <a:lnTo>
                    <a:pt x="11057" y="37924"/>
                  </a:lnTo>
                  <a:lnTo>
                    <a:pt x="6024" y="43089"/>
                  </a:lnTo>
                  <a:lnTo>
                    <a:pt x="6387" y="49210"/>
                  </a:lnTo>
                  <a:lnTo>
                    <a:pt x="992" y="49210"/>
                  </a:lnTo>
                  <a:lnTo>
                    <a:pt x="0" y="52198"/>
                  </a:lnTo>
                  <a:lnTo>
                    <a:pt x="835" y="57037"/>
                  </a:lnTo>
                  <a:lnTo>
                    <a:pt x="6726" y="55198"/>
                  </a:lnTo>
                  <a:lnTo>
                    <a:pt x="10924" y="50069"/>
                  </a:lnTo>
                  <a:lnTo>
                    <a:pt x="16367" y="50686"/>
                  </a:lnTo>
                  <a:lnTo>
                    <a:pt x="18049" y="46670"/>
                  </a:lnTo>
                  <a:lnTo>
                    <a:pt x="23093" y="54363"/>
                  </a:lnTo>
                  <a:lnTo>
                    <a:pt x="26528" y="56105"/>
                  </a:lnTo>
                  <a:lnTo>
                    <a:pt x="26734" y="52210"/>
                  </a:lnTo>
                  <a:lnTo>
                    <a:pt x="33835" y="47069"/>
                  </a:lnTo>
                  <a:lnTo>
                    <a:pt x="38069" y="49488"/>
                  </a:lnTo>
                  <a:lnTo>
                    <a:pt x="36278" y="53045"/>
                  </a:lnTo>
                  <a:lnTo>
                    <a:pt x="28343" y="55392"/>
                  </a:lnTo>
                  <a:cubicBezTo>
                    <a:pt x="28343" y="55392"/>
                    <a:pt x="31041" y="58888"/>
                    <a:pt x="31319" y="58984"/>
                  </a:cubicBezTo>
                  <a:cubicBezTo>
                    <a:pt x="31597" y="59069"/>
                    <a:pt x="36278" y="58150"/>
                    <a:pt x="36278" y="58150"/>
                  </a:cubicBezTo>
                  <a:lnTo>
                    <a:pt x="35456" y="61948"/>
                  </a:lnTo>
                  <a:lnTo>
                    <a:pt x="30920" y="63255"/>
                  </a:lnTo>
                  <a:lnTo>
                    <a:pt x="24823" y="62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3"/>
            <p:cNvSpPr/>
            <p:nvPr/>
          </p:nvSpPr>
          <p:spPr>
            <a:xfrm>
              <a:off x="3473100" y="2483100"/>
              <a:ext cx="168475" cy="66850"/>
            </a:xfrm>
            <a:custGeom>
              <a:rect b="b" l="l" r="r" t="t"/>
              <a:pathLst>
                <a:path extrusionOk="0" fill="none" h="2674" w="6739">
                  <a:moveTo>
                    <a:pt x="0" y="0"/>
                  </a:moveTo>
                  <a:lnTo>
                    <a:pt x="6738" y="267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3"/>
            <p:cNvSpPr/>
            <p:nvPr/>
          </p:nvSpPr>
          <p:spPr>
            <a:xfrm>
              <a:off x="3493950" y="2402950"/>
              <a:ext cx="138850" cy="200825"/>
            </a:xfrm>
            <a:custGeom>
              <a:rect b="b" l="l" r="r" t="t"/>
              <a:pathLst>
                <a:path extrusionOk="0" fill="none" h="8033" w="5554">
                  <a:moveTo>
                    <a:pt x="1" y="8033"/>
                  </a:moveTo>
                  <a:lnTo>
                    <a:pt x="555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3"/>
            <p:cNvSpPr/>
            <p:nvPr/>
          </p:nvSpPr>
          <p:spPr>
            <a:xfrm>
              <a:off x="3632775" y="2176750"/>
              <a:ext cx="356575" cy="226225"/>
            </a:xfrm>
            <a:custGeom>
              <a:rect b="b" l="l" r="r" t="t"/>
              <a:pathLst>
                <a:path extrusionOk="0" fill="none" h="9049" w="14263">
                  <a:moveTo>
                    <a:pt x="0" y="9049"/>
                  </a:moveTo>
                  <a:lnTo>
                    <a:pt x="1426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3"/>
            <p:cNvSpPr/>
            <p:nvPr/>
          </p:nvSpPr>
          <p:spPr>
            <a:xfrm>
              <a:off x="3754650" y="2173125"/>
              <a:ext cx="246200" cy="254050"/>
            </a:xfrm>
            <a:custGeom>
              <a:rect b="b" l="l" r="r" t="t"/>
              <a:pathLst>
                <a:path extrusionOk="0" fill="none" h="10162" w="9848">
                  <a:moveTo>
                    <a:pt x="0" y="10161"/>
                  </a:moveTo>
                  <a:lnTo>
                    <a:pt x="98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3"/>
            <p:cNvSpPr/>
            <p:nvPr/>
          </p:nvSpPr>
          <p:spPr>
            <a:xfrm>
              <a:off x="3936100" y="2173125"/>
              <a:ext cx="64750" cy="167850"/>
            </a:xfrm>
            <a:custGeom>
              <a:rect b="b" l="l" r="r" t="t"/>
              <a:pathLst>
                <a:path extrusionOk="0" fill="none" h="6714" w="2590">
                  <a:moveTo>
                    <a:pt x="0" y="6714"/>
                  </a:moveTo>
                  <a:lnTo>
                    <a:pt x="25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3"/>
            <p:cNvSpPr/>
            <p:nvPr/>
          </p:nvSpPr>
          <p:spPr>
            <a:xfrm>
              <a:off x="3998100" y="2185200"/>
              <a:ext cx="145775" cy="309700"/>
            </a:xfrm>
            <a:custGeom>
              <a:rect b="b" l="l" r="r" t="t"/>
              <a:pathLst>
                <a:path extrusionOk="0" fill="none" h="12388" w="5831">
                  <a:moveTo>
                    <a:pt x="5831" y="1238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3"/>
            <p:cNvSpPr/>
            <p:nvPr/>
          </p:nvSpPr>
          <p:spPr>
            <a:xfrm>
              <a:off x="3855350" y="2066350"/>
              <a:ext cx="142775" cy="118875"/>
            </a:xfrm>
            <a:custGeom>
              <a:rect b="b" l="l" r="r" t="t"/>
              <a:pathLst>
                <a:path extrusionOk="0" fill="none" h="4755" w="5711">
                  <a:moveTo>
                    <a:pt x="1" y="1"/>
                  </a:moveTo>
                  <a:lnTo>
                    <a:pt x="5710" y="475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3"/>
            <p:cNvSpPr/>
            <p:nvPr/>
          </p:nvSpPr>
          <p:spPr>
            <a:xfrm>
              <a:off x="3749500" y="2125625"/>
              <a:ext cx="248625" cy="59600"/>
            </a:xfrm>
            <a:custGeom>
              <a:rect b="b" l="l" r="r" t="t"/>
              <a:pathLst>
                <a:path extrusionOk="0" fill="none" h="2384" w="9945">
                  <a:moveTo>
                    <a:pt x="1" y="1"/>
                  </a:moveTo>
                  <a:lnTo>
                    <a:pt x="9944" y="238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3"/>
            <p:cNvSpPr/>
            <p:nvPr/>
          </p:nvSpPr>
          <p:spPr>
            <a:xfrm>
              <a:off x="3632775" y="2185200"/>
              <a:ext cx="368075" cy="61425"/>
            </a:xfrm>
            <a:custGeom>
              <a:rect b="b" l="l" r="r" t="t"/>
              <a:pathLst>
                <a:path extrusionOk="0" fill="none" h="2457" w="14723">
                  <a:moveTo>
                    <a:pt x="0" y="2457"/>
                  </a:moveTo>
                  <a:lnTo>
                    <a:pt x="1472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3"/>
            <p:cNvSpPr/>
            <p:nvPr/>
          </p:nvSpPr>
          <p:spPr>
            <a:xfrm>
              <a:off x="4093350" y="2001950"/>
              <a:ext cx="128250" cy="162725"/>
            </a:xfrm>
            <a:custGeom>
              <a:rect b="b" l="l" r="r" t="t"/>
              <a:pathLst>
                <a:path extrusionOk="0" fill="none" h="6509" w="5130">
                  <a:moveTo>
                    <a:pt x="5130" y="6508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3"/>
            <p:cNvSpPr/>
            <p:nvPr/>
          </p:nvSpPr>
          <p:spPr>
            <a:xfrm>
              <a:off x="4012900" y="2001950"/>
              <a:ext cx="80475" cy="174825"/>
            </a:xfrm>
            <a:custGeom>
              <a:rect b="b" l="l" r="r" t="t"/>
              <a:pathLst>
                <a:path extrusionOk="0" fill="none" h="6993" w="3219">
                  <a:moveTo>
                    <a:pt x="1" y="6992"/>
                  </a:moveTo>
                  <a:lnTo>
                    <a:pt x="321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3"/>
            <p:cNvSpPr/>
            <p:nvPr/>
          </p:nvSpPr>
          <p:spPr>
            <a:xfrm>
              <a:off x="3992350" y="2164650"/>
              <a:ext cx="229850" cy="22100"/>
            </a:xfrm>
            <a:custGeom>
              <a:rect b="b" l="l" r="r" t="t"/>
              <a:pathLst>
                <a:path extrusionOk="0" fill="none" h="884" w="9194">
                  <a:moveTo>
                    <a:pt x="0" y="883"/>
                  </a:moveTo>
                  <a:lnTo>
                    <a:pt x="91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3"/>
            <p:cNvSpPr/>
            <p:nvPr/>
          </p:nvSpPr>
          <p:spPr>
            <a:xfrm>
              <a:off x="4222175" y="2164650"/>
              <a:ext cx="83200" cy="188125"/>
            </a:xfrm>
            <a:custGeom>
              <a:rect b="b" l="l" r="r" t="t"/>
              <a:pathLst>
                <a:path extrusionOk="0" fill="none" h="7525" w="3328">
                  <a:moveTo>
                    <a:pt x="1" y="0"/>
                  </a:moveTo>
                  <a:lnTo>
                    <a:pt x="3328" y="75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3"/>
            <p:cNvSpPr/>
            <p:nvPr/>
          </p:nvSpPr>
          <p:spPr>
            <a:xfrm>
              <a:off x="4305350" y="2014050"/>
              <a:ext cx="236525" cy="338725"/>
            </a:xfrm>
            <a:custGeom>
              <a:rect b="b" l="l" r="r" t="t"/>
              <a:pathLst>
                <a:path extrusionOk="0" fill="none" h="13549" w="9461">
                  <a:moveTo>
                    <a:pt x="1" y="13549"/>
                  </a:moveTo>
                  <a:lnTo>
                    <a:pt x="946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3"/>
            <p:cNvSpPr/>
            <p:nvPr/>
          </p:nvSpPr>
          <p:spPr>
            <a:xfrm>
              <a:off x="4138725" y="2164650"/>
              <a:ext cx="83475" cy="319075"/>
            </a:xfrm>
            <a:custGeom>
              <a:rect b="b" l="l" r="r" t="t"/>
              <a:pathLst>
                <a:path extrusionOk="0" fill="none" h="12763" w="3339">
                  <a:moveTo>
                    <a:pt x="3339" y="0"/>
                  </a:moveTo>
                  <a:lnTo>
                    <a:pt x="0" y="127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3"/>
            <p:cNvSpPr/>
            <p:nvPr/>
          </p:nvSpPr>
          <p:spPr>
            <a:xfrm>
              <a:off x="4465925" y="1687425"/>
              <a:ext cx="75950" cy="326650"/>
            </a:xfrm>
            <a:custGeom>
              <a:rect b="b" l="l" r="r" t="t"/>
              <a:pathLst>
                <a:path extrusionOk="0" fill="none" h="13066" w="3038">
                  <a:moveTo>
                    <a:pt x="3037" y="13065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3"/>
            <p:cNvSpPr/>
            <p:nvPr/>
          </p:nvSpPr>
          <p:spPr>
            <a:xfrm>
              <a:off x="4210100" y="1757300"/>
              <a:ext cx="330850" cy="251925"/>
            </a:xfrm>
            <a:custGeom>
              <a:rect b="b" l="l" r="r" t="t"/>
              <a:pathLst>
                <a:path extrusionOk="0" fill="none" h="10077" w="13234">
                  <a:moveTo>
                    <a:pt x="0" y="0"/>
                  </a:moveTo>
                  <a:lnTo>
                    <a:pt x="13234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3"/>
            <p:cNvSpPr/>
            <p:nvPr/>
          </p:nvSpPr>
          <p:spPr>
            <a:xfrm>
              <a:off x="4209475" y="1505075"/>
              <a:ext cx="145800" cy="252250"/>
            </a:xfrm>
            <a:custGeom>
              <a:rect b="b" l="l" r="r" t="t"/>
              <a:pathLst>
                <a:path extrusionOk="0" fill="none" h="10090" w="5832">
                  <a:moveTo>
                    <a:pt x="5831" y="0"/>
                  </a:moveTo>
                  <a:lnTo>
                    <a:pt x="1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3"/>
            <p:cNvSpPr/>
            <p:nvPr/>
          </p:nvSpPr>
          <p:spPr>
            <a:xfrm>
              <a:off x="4209475" y="1678950"/>
              <a:ext cx="267975" cy="78375"/>
            </a:xfrm>
            <a:custGeom>
              <a:rect b="b" l="l" r="r" t="t"/>
              <a:pathLst>
                <a:path extrusionOk="0" fill="none" h="3135" w="10719">
                  <a:moveTo>
                    <a:pt x="1" y="3134"/>
                  </a:moveTo>
                  <a:lnTo>
                    <a:pt x="107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3"/>
            <p:cNvSpPr/>
            <p:nvPr/>
          </p:nvSpPr>
          <p:spPr>
            <a:xfrm>
              <a:off x="4018650" y="1505075"/>
              <a:ext cx="62625" cy="173900"/>
            </a:xfrm>
            <a:custGeom>
              <a:rect b="b" l="l" r="r" t="t"/>
              <a:pathLst>
                <a:path extrusionOk="0" fill="none" h="6956" w="2505">
                  <a:moveTo>
                    <a:pt x="2505" y="6956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3"/>
            <p:cNvSpPr/>
            <p:nvPr/>
          </p:nvSpPr>
          <p:spPr>
            <a:xfrm>
              <a:off x="3855350" y="1666875"/>
              <a:ext cx="238025" cy="32675"/>
            </a:xfrm>
            <a:custGeom>
              <a:rect b="b" l="l" r="r" t="t"/>
              <a:pathLst>
                <a:path extrusionOk="0" fill="none" h="1307" w="9521">
                  <a:moveTo>
                    <a:pt x="1" y="1307"/>
                  </a:moveTo>
                  <a:lnTo>
                    <a:pt x="952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3"/>
            <p:cNvSpPr/>
            <p:nvPr/>
          </p:nvSpPr>
          <p:spPr>
            <a:xfrm>
              <a:off x="3766450" y="1666875"/>
              <a:ext cx="314825" cy="202025"/>
            </a:xfrm>
            <a:custGeom>
              <a:rect b="b" l="l" r="r" t="t"/>
              <a:pathLst>
                <a:path extrusionOk="0" fill="none" h="8081" w="12593">
                  <a:moveTo>
                    <a:pt x="0" y="8081"/>
                  </a:moveTo>
                  <a:lnTo>
                    <a:pt x="1259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3"/>
            <p:cNvSpPr/>
            <p:nvPr/>
          </p:nvSpPr>
          <p:spPr>
            <a:xfrm>
              <a:off x="4081250" y="1505075"/>
              <a:ext cx="277950" cy="161825"/>
            </a:xfrm>
            <a:custGeom>
              <a:rect b="b" l="l" r="r" t="t"/>
              <a:pathLst>
                <a:path extrusionOk="0" fill="none" h="6473" w="11118">
                  <a:moveTo>
                    <a:pt x="1" y="6472"/>
                  </a:moveTo>
                  <a:lnTo>
                    <a:pt x="1111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3"/>
            <p:cNvSpPr/>
            <p:nvPr/>
          </p:nvSpPr>
          <p:spPr>
            <a:xfrm>
              <a:off x="4541850" y="1827450"/>
              <a:ext cx="336900" cy="186625"/>
            </a:xfrm>
            <a:custGeom>
              <a:rect b="b" l="l" r="r" t="t"/>
              <a:pathLst>
                <a:path extrusionOk="0" fill="none" h="7465" w="13476">
                  <a:moveTo>
                    <a:pt x="0" y="7464"/>
                  </a:moveTo>
                  <a:lnTo>
                    <a:pt x="1347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3"/>
            <p:cNvSpPr/>
            <p:nvPr/>
          </p:nvSpPr>
          <p:spPr>
            <a:xfrm>
              <a:off x="4540925" y="2009200"/>
              <a:ext cx="380775" cy="174225"/>
            </a:xfrm>
            <a:custGeom>
              <a:rect b="b" l="l" r="r" t="t"/>
              <a:pathLst>
                <a:path extrusionOk="0" fill="none" h="6969" w="15231">
                  <a:moveTo>
                    <a:pt x="1" y="1"/>
                  </a:moveTo>
                  <a:lnTo>
                    <a:pt x="15231" y="696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3"/>
            <p:cNvSpPr/>
            <p:nvPr/>
          </p:nvSpPr>
          <p:spPr>
            <a:xfrm>
              <a:off x="4539125" y="2394175"/>
              <a:ext cx="468175" cy="387425"/>
            </a:xfrm>
            <a:custGeom>
              <a:rect b="b" l="l" r="r" t="t"/>
              <a:pathLst>
                <a:path extrusionOk="0" fill="none" h="15497" w="18727">
                  <a:moveTo>
                    <a:pt x="18726" y="1"/>
                  </a:moveTo>
                  <a:lnTo>
                    <a:pt x="0" y="1549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3"/>
            <p:cNvSpPr/>
            <p:nvPr/>
          </p:nvSpPr>
          <p:spPr>
            <a:xfrm>
              <a:off x="4921675" y="2186725"/>
              <a:ext cx="85625" cy="228350"/>
            </a:xfrm>
            <a:custGeom>
              <a:rect b="b" l="l" r="r" t="t"/>
              <a:pathLst>
                <a:path extrusionOk="0" fill="none" h="9134" w="3425">
                  <a:moveTo>
                    <a:pt x="1" y="0"/>
                  </a:moveTo>
                  <a:lnTo>
                    <a:pt x="3424" y="913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3"/>
            <p:cNvSpPr/>
            <p:nvPr/>
          </p:nvSpPr>
          <p:spPr>
            <a:xfrm>
              <a:off x="5007275" y="2394175"/>
              <a:ext cx="85000" cy="258000"/>
            </a:xfrm>
            <a:custGeom>
              <a:rect b="b" l="l" r="r" t="t"/>
              <a:pathLst>
                <a:path extrusionOk="0" fill="none" h="10320" w="3400">
                  <a:moveTo>
                    <a:pt x="3399" y="1031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3"/>
            <p:cNvSpPr/>
            <p:nvPr/>
          </p:nvSpPr>
          <p:spPr>
            <a:xfrm>
              <a:off x="4968850" y="1334200"/>
              <a:ext cx="2205875" cy="1654875"/>
            </a:xfrm>
            <a:custGeom>
              <a:rect b="b" l="l" r="r" t="t"/>
              <a:pathLst>
                <a:path extrusionOk="0" fill="none" h="66195" w="88235">
                  <a:moveTo>
                    <a:pt x="1" y="63509"/>
                  </a:moveTo>
                  <a:lnTo>
                    <a:pt x="1537" y="42400"/>
                  </a:lnTo>
                  <a:lnTo>
                    <a:pt x="10077" y="22210"/>
                  </a:lnTo>
                  <a:cubicBezTo>
                    <a:pt x="10077" y="22210"/>
                    <a:pt x="14202" y="33218"/>
                    <a:pt x="14202" y="32384"/>
                  </a:cubicBezTo>
                  <a:cubicBezTo>
                    <a:pt x="14202" y="31561"/>
                    <a:pt x="26009" y="8976"/>
                    <a:pt x="26009" y="8976"/>
                  </a:cubicBezTo>
                  <a:lnTo>
                    <a:pt x="33618" y="31077"/>
                  </a:lnTo>
                  <a:lnTo>
                    <a:pt x="15025" y="46779"/>
                  </a:lnTo>
                  <a:lnTo>
                    <a:pt x="36037" y="48944"/>
                  </a:lnTo>
                  <a:lnTo>
                    <a:pt x="27557" y="58863"/>
                  </a:lnTo>
                  <a:lnTo>
                    <a:pt x="40803" y="66194"/>
                  </a:lnTo>
                  <a:lnTo>
                    <a:pt x="43586" y="48448"/>
                  </a:lnTo>
                  <a:lnTo>
                    <a:pt x="51122" y="29734"/>
                  </a:lnTo>
                  <a:lnTo>
                    <a:pt x="49670" y="16694"/>
                  </a:lnTo>
                  <a:lnTo>
                    <a:pt x="65263" y="21376"/>
                  </a:lnTo>
                  <a:lnTo>
                    <a:pt x="68819" y="9448"/>
                  </a:lnTo>
                  <a:lnTo>
                    <a:pt x="66098" y="1"/>
                  </a:lnTo>
                  <a:lnTo>
                    <a:pt x="88235" y="200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3"/>
            <p:cNvSpPr/>
            <p:nvPr/>
          </p:nvSpPr>
          <p:spPr>
            <a:xfrm>
              <a:off x="4878750" y="1177850"/>
              <a:ext cx="1731050" cy="1005575"/>
            </a:xfrm>
            <a:custGeom>
              <a:rect b="b" l="l" r="r" t="t"/>
              <a:pathLst>
                <a:path extrusionOk="0" fill="none" h="40223" w="69242">
                  <a:moveTo>
                    <a:pt x="69242" y="6255"/>
                  </a:moveTo>
                  <a:lnTo>
                    <a:pt x="53274" y="22948"/>
                  </a:lnTo>
                  <a:lnTo>
                    <a:pt x="45532" y="5432"/>
                  </a:lnTo>
                  <a:lnTo>
                    <a:pt x="29613" y="14747"/>
                  </a:lnTo>
                  <a:lnTo>
                    <a:pt x="28790" y="1"/>
                  </a:lnTo>
                  <a:lnTo>
                    <a:pt x="13500" y="28912"/>
                  </a:lnTo>
                  <a:lnTo>
                    <a:pt x="4306" y="13089"/>
                  </a:lnTo>
                  <a:lnTo>
                    <a:pt x="0" y="25984"/>
                  </a:lnTo>
                  <a:lnTo>
                    <a:pt x="1718" y="4022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3"/>
            <p:cNvSpPr/>
            <p:nvPr/>
          </p:nvSpPr>
          <p:spPr>
            <a:xfrm>
              <a:off x="5092250" y="2143775"/>
              <a:ext cx="396500" cy="851350"/>
            </a:xfrm>
            <a:custGeom>
              <a:rect b="b" l="l" r="r" t="t"/>
              <a:pathLst>
                <a:path extrusionOk="0" fill="none" h="34054" w="15860">
                  <a:moveTo>
                    <a:pt x="9266" y="1"/>
                  </a:moveTo>
                  <a:lnTo>
                    <a:pt x="10101" y="14396"/>
                  </a:lnTo>
                  <a:lnTo>
                    <a:pt x="15859" y="34053"/>
                  </a:lnTo>
                  <a:lnTo>
                    <a:pt x="0" y="19851"/>
                  </a:lnTo>
                  <a:lnTo>
                    <a:pt x="1234" y="336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3"/>
            <p:cNvSpPr/>
            <p:nvPr/>
          </p:nvSpPr>
          <p:spPr>
            <a:xfrm>
              <a:off x="4389725" y="2014050"/>
              <a:ext cx="617575" cy="1140750"/>
            </a:xfrm>
            <a:custGeom>
              <a:rect b="b" l="l" r="r" t="t"/>
              <a:pathLst>
                <a:path extrusionOk="0" fill="none" h="45630" w="24703">
                  <a:moveTo>
                    <a:pt x="8396" y="39968"/>
                  </a:moveTo>
                  <a:lnTo>
                    <a:pt x="9835" y="45629"/>
                  </a:lnTo>
                  <a:lnTo>
                    <a:pt x="11626" y="36786"/>
                  </a:lnTo>
                  <a:lnTo>
                    <a:pt x="5492" y="30218"/>
                  </a:lnTo>
                  <a:lnTo>
                    <a:pt x="1" y="25016"/>
                  </a:lnTo>
                  <a:lnTo>
                    <a:pt x="1392" y="16040"/>
                  </a:lnTo>
                  <a:lnTo>
                    <a:pt x="24702" y="15206"/>
                  </a:lnTo>
                  <a:lnTo>
                    <a:pt x="647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3"/>
            <p:cNvSpPr/>
            <p:nvPr/>
          </p:nvSpPr>
          <p:spPr>
            <a:xfrm>
              <a:off x="4420875" y="29170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3"/>
            <p:cNvSpPr/>
            <p:nvPr/>
          </p:nvSpPr>
          <p:spPr>
            <a:xfrm>
              <a:off x="5007275" y="2143775"/>
              <a:ext cx="316650" cy="250425"/>
            </a:xfrm>
            <a:custGeom>
              <a:rect b="b" l="l" r="r" t="t"/>
              <a:pathLst>
                <a:path extrusionOk="0" fill="none" h="10017" w="12666">
                  <a:moveTo>
                    <a:pt x="0" y="10017"/>
                  </a:moveTo>
                  <a:lnTo>
                    <a:pt x="1266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3"/>
            <p:cNvSpPr/>
            <p:nvPr/>
          </p:nvSpPr>
          <p:spPr>
            <a:xfrm>
              <a:off x="5323900" y="2123225"/>
              <a:ext cx="497500" cy="20575"/>
            </a:xfrm>
            <a:custGeom>
              <a:rect b="b" l="l" r="r" t="t"/>
              <a:pathLst>
                <a:path extrusionOk="0" fill="none" h="823" w="19900">
                  <a:moveTo>
                    <a:pt x="0" y="823"/>
                  </a:moveTo>
                  <a:lnTo>
                    <a:pt x="19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3"/>
            <p:cNvSpPr/>
            <p:nvPr/>
          </p:nvSpPr>
          <p:spPr>
            <a:xfrm>
              <a:off x="5092250" y="2143775"/>
              <a:ext cx="231675" cy="495400"/>
            </a:xfrm>
            <a:custGeom>
              <a:rect b="b" l="l" r="r" t="t"/>
              <a:pathLst>
                <a:path extrusionOk="0" fill="none" h="19816" w="9267">
                  <a:moveTo>
                    <a:pt x="9266" y="1"/>
                  </a:moveTo>
                  <a:lnTo>
                    <a:pt x="0" y="1981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3"/>
            <p:cNvSpPr/>
            <p:nvPr/>
          </p:nvSpPr>
          <p:spPr>
            <a:xfrm>
              <a:off x="4647700" y="2415050"/>
              <a:ext cx="359600" cy="378650"/>
            </a:xfrm>
            <a:custGeom>
              <a:rect b="b" l="l" r="r" t="t"/>
              <a:pathLst>
                <a:path extrusionOk="0" fill="none" h="15146" w="14384">
                  <a:moveTo>
                    <a:pt x="0" y="15146"/>
                  </a:moveTo>
                  <a:lnTo>
                    <a:pt x="1438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3"/>
            <p:cNvSpPr/>
            <p:nvPr/>
          </p:nvSpPr>
          <p:spPr>
            <a:xfrm>
              <a:off x="5809275" y="1751550"/>
              <a:ext cx="401350" cy="374100"/>
            </a:xfrm>
            <a:custGeom>
              <a:rect b="b" l="l" r="r" t="t"/>
              <a:pathLst>
                <a:path extrusionOk="0" fill="none" h="14964" w="16054">
                  <a:moveTo>
                    <a:pt x="1" y="14964"/>
                  </a:moveTo>
                  <a:lnTo>
                    <a:pt x="1605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3"/>
            <p:cNvSpPr/>
            <p:nvPr/>
          </p:nvSpPr>
          <p:spPr>
            <a:xfrm>
              <a:off x="5821375" y="1313650"/>
              <a:ext cx="195700" cy="809600"/>
            </a:xfrm>
            <a:custGeom>
              <a:rect b="b" l="l" r="r" t="t"/>
              <a:pathLst>
                <a:path extrusionOk="0" fill="none" h="32384" w="7828">
                  <a:moveTo>
                    <a:pt x="1" y="32383"/>
                  </a:moveTo>
                  <a:lnTo>
                    <a:pt x="78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3"/>
            <p:cNvSpPr/>
            <p:nvPr/>
          </p:nvSpPr>
          <p:spPr>
            <a:xfrm>
              <a:off x="5809275" y="2077550"/>
              <a:ext cx="449725" cy="33600"/>
            </a:xfrm>
            <a:custGeom>
              <a:rect b="b" l="l" r="r" t="t"/>
              <a:pathLst>
                <a:path extrusionOk="0" fill="none" h="1344" w="17989">
                  <a:moveTo>
                    <a:pt x="1" y="1343"/>
                  </a:moveTo>
                  <a:lnTo>
                    <a:pt x="179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3"/>
            <p:cNvSpPr/>
            <p:nvPr/>
          </p:nvSpPr>
          <p:spPr>
            <a:xfrm>
              <a:off x="5812300" y="2123225"/>
              <a:ext cx="57500" cy="434600"/>
            </a:xfrm>
            <a:custGeom>
              <a:rect b="b" l="l" r="r" t="t"/>
              <a:pathLst>
                <a:path extrusionOk="0" fill="none" h="17384" w="2300">
                  <a:moveTo>
                    <a:pt x="1" y="0"/>
                  </a:moveTo>
                  <a:lnTo>
                    <a:pt x="2299" y="1738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3"/>
            <p:cNvSpPr/>
            <p:nvPr/>
          </p:nvSpPr>
          <p:spPr>
            <a:xfrm>
              <a:off x="5344475" y="2503650"/>
              <a:ext cx="325425" cy="314250"/>
            </a:xfrm>
            <a:custGeom>
              <a:rect b="b" l="l" r="r" t="t"/>
              <a:pathLst>
                <a:path extrusionOk="0" fill="none" h="12570" w="13017">
                  <a:moveTo>
                    <a:pt x="0" y="1"/>
                  </a:moveTo>
                  <a:lnTo>
                    <a:pt x="13016" y="125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3"/>
            <p:cNvSpPr/>
            <p:nvPr/>
          </p:nvSpPr>
          <p:spPr>
            <a:xfrm>
              <a:off x="5619050" y="2805775"/>
              <a:ext cx="50850" cy="321800"/>
            </a:xfrm>
            <a:custGeom>
              <a:rect b="b" l="l" r="r" t="t"/>
              <a:pathLst>
                <a:path extrusionOk="0" fill="none" h="12872" w="2034">
                  <a:moveTo>
                    <a:pt x="2033" y="0"/>
                  </a:moveTo>
                  <a:lnTo>
                    <a:pt x="1" y="1287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3"/>
            <p:cNvSpPr/>
            <p:nvPr/>
          </p:nvSpPr>
          <p:spPr>
            <a:xfrm>
              <a:off x="5092250" y="2627950"/>
              <a:ext cx="295175" cy="427650"/>
            </a:xfrm>
            <a:custGeom>
              <a:rect b="b" l="l" r="r" t="t"/>
              <a:pathLst>
                <a:path extrusionOk="0" fill="none" h="17106" w="11807">
                  <a:moveTo>
                    <a:pt x="11807" y="17105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3"/>
            <p:cNvSpPr/>
            <p:nvPr/>
          </p:nvSpPr>
          <p:spPr>
            <a:xfrm>
              <a:off x="6210600" y="1570400"/>
              <a:ext cx="478750" cy="181175"/>
            </a:xfrm>
            <a:custGeom>
              <a:rect b="b" l="l" r="r" t="t"/>
              <a:pathLst>
                <a:path extrusionOk="0" fill="none" h="7247" w="19150">
                  <a:moveTo>
                    <a:pt x="19149" y="0"/>
                  </a:moveTo>
                  <a:lnTo>
                    <a:pt x="0" y="72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3"/>
            <p:cNvSpPr/>
            <p:nvPr/>
          </p:nvSpPr>
          <p:spPr>
            <a:xfrm>
              <a:off x="6245375" y="2065450"/>
              <a:ext cx="187525" cy="15750"/>
            </a:xfrm>
            <a:custGeom>
              <a:rect b="b" l="l" r="r" t="t"/>
              <a:pathLst>
                <a:path extrusionOk="0" fill="none" h="630" w="7501">
                  <a:moveTo>
                    <a:pt x="0" y="630"/>
                  </a:moveTo>
                  <a:lnTo>
                    <a:pt x="750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3"/>
            <p:cNvSpPr/>
            <p:nvPr/>
          </p:nvSpPr>
          <p:spPr>
            <a:xfrm>
              <a:off x="6246875" y="2065450"/>
              <a:ext cx="210225" cy="245900"/>
            </a:xfrm>
            <a:custGeom>
              <a:rect b="b" l="l" r="r" t="t"/>
              <a:pathLst>
                <a:path extrusionOk="0" fill="none" h="9836" w="8409">
                  <a:moveTo>
                    <a:pt x="1" y="1"/>
                  </a:moveTo>
                  <a:lnTo>
                    <a:pt x="8408" y="98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3"/>
            <p:cNvSpPr/>
            <p:nvPr/>
          </p:nvSpPr>
          <p:spPr>
            <a:xfrm>
              <a:off x="5869775" y="2545100"/>
              <a:ext cx="188725" cy="12725"/>
            </a:xfrm>
            <a:custGeom>
              <a:rect b="b" l="l" r="r" t="t"/>
              <a:pathLst>
                <a:path extrusionOk="0" fill="none" h="509" w="7549">
                  <a:moveTo>
                    <a:pt x="0" y="508"/>
                  </a:moveTo>
                  <a:lnTo>
                    <a:pt x="754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3"/>
            <p:cNvSpPr/>
            <p:nvPr/>
          </p:nvSpPr>
          <p:spPr>
            <a:xfrm>
              <a:off x="5809275" y="2111125"/>
              <a:ext cx="249225" cy="434000"/>
            </a:xfrm>
            <a:custGeom>
              <a:rect b="b" l="l" r="r" t="t"/>
              <a:pathLst>
                <a:path extrusionOk="0" fill="none" h="17360" w="9969">
                  <a:moveTo>
                    <a:pt x="9969" y="17359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3"/>
            <p:cNvSpPr/>
            <p:nvPr/>
          </p:nvSpPr>
          <p:spPr>
            <a:xfrm>
              <a:off x="4412100" y="2781575"/>
              <a:ext cx="127050" cy="144275"/>
            </a:xfrm>
            <a:custGeom>
              <a:rect b="b" l="l" r="r" t="t"/>
              <a:pathLst>
                <a:path extrusionOk="0" fill="none" h="5771" w="5082">
                  <a:moveTo>
                    <a:pt x="1" y="5771"/>
                  </a:moveTo>
                  <a:lnTo>
                    <a:pt x="508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3"/>
            <p:cNvSpPr/>
            <p:nvPr/>
          </p:nvSpPr>
          <p:spPr>
            <a:xfrm>
              <a:off x="4334375" y="2769475"/>
              <a:ext cx="192675" cy="82900"/>
            </a:xfrm>
            <a:custGeom>
              <a:rect b="b" l="l" r="r" t="t"/>
              <a:pathLst>
                <a:path extrusionOk="0" fill="none" h="3316" w="7707">
                  <a:moveTo>
                    <a:pt x="1" y="3315"/>
                  </a:moveTo>
                  <a:lnTo>
                    <a:pt x="77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3"/>
            <p:cNvSpPr/>
            <p:nvPr/>
          </p:nvSpPr>
          <p:spPr>
            <a:xfrm>
              <a:off x="4424500" y="2402950"/>
              <a:ext cx="102550" cy="378650"/>
            </a:xfrm>
            <a:custGeom>
              <a:rect b="b" l="l" r="r" t="t"/>
              <a:pathLst>
                <a:path extrusionOk="0" fill="none" h="15146" w="4102">
                  <a:moveTo>
                    <a:pt x="1" y="1"/>
                  </a:moveTo>
                  <a:lnTo>
                    <a:pt x="4101" y="15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3"/>
            <p:cNvSpPr/>
            <p:nvPr/>
          </p:nvSpPr>
          <p:spPr>
            <a:xfrm>
              <a:off x="4424500" y="2014050"/>
              <a:ext cx="129475" cy="388925"/>
            </a:xfrm>
            <a:custGeom>
              <a:rect b="b" l="l" r="r" t="t"/>
              <a:pathLst>
                <a:path extrusionOk="0" fill="none" h="15557" w="5179">
                  <a:moveTo>
                    <a:pt x="1" y="15557"/>
                  </a:moveTo>
                  <a:lnTo>
                    <a:pt x="517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3"/>
            <p:cNvSpPr/>
            <p:nvPr/>
          </p:nvSpPr>
          <p:spPr>
            <a:xfrm>
              <a:off x="5702825" y="3559100"/>
              <a:ext cx="355675" cy="25"/>
            </a:xfrm>
            <a:custGeom>
              <a:rect b="b" l="l" r="r" t="t"/>
              <a:pathLst>
                <a:path extrusionOk="0" fill="none" h="1" w="14227">
                  <a:moveTo>
                    <a:pt x="1" y="0"/>
                  </a:moveTo>
                  <a:lnTo>
                    <a:pt x="142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3"/>
            <p:cNvSpPr/>
            <p:nvPr/>
          </p:nvSpPr>
          <p:spPr>
            <a:xfrm>
              <a:off x="5975625" y="3844275"/>
              <a:ext cx="460900" cy="552550"/>
            </a:xfrm>
            <a:custGeom>
              <a:rect b="b" l="l" r="r" t="t"/>
              <a:pathLst>
                <a:path extrusionOk="0" fill="none" h="22102" w="18436">
                  <a:moveTo>
                    <a:pt x="0" y="12037"/>
                  </a:moveTo>
                  <a:cubicBezTo>
                    <a:pt x="702" y="12073"/>
                    <a:pt x="12302" y="22101"/>
                    <a:pt x="12302" y="22101"/>
                  </a:cubicBezTo>
                  <a:lnTo>
                    <a:pt x="11819" y="13005"/>
                  </a:lnTo>
                  <a:lnTo>
                    <a:pt x="18435" y="1"/>
                  </a:lnTo>
                  <a:lnTo>
                    <a:pt x="0" y="125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3"/>
            <p:cNvSpPr/>
            <p:nvPr/>
          </p:nvSpPr>
          <p:spPr>
            <a:xfrm>
              <a:off x="6283175" y="4106775"/>
              <a:ext cx="427050" cy="430975"/>
            </a:xfrm>
            <a:custGeom>
              <a:rect b="b" l="l" r="r" t="t"/>
              <a:pathLst>
                <a:path extrusionOk="0" fill="none" h="17239" w="17082">
                  <a:moveTo>
                    <a:pt x="13513" y="17239"/>
                  </a:moveTo>
                  <a:lnTo>
                    <a:pt x="12690" y="8614"/>
                  </a:lnTo>
                  <a:lnTo>
                    <a:pt x="17081" y="1"/>
                  </a:lnTo>
                  <a:lnTo>
                    <a:pt x="0" y="202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3"/>
            <p:cNvSpPr/>
            <p:nvPr/>
          </p:nvSpPr>
          <p:spPr>
            <a:xfrm>
              <a:off x="6415625" y="3845800"/>
              <a:ext cx="315150" cy="259500"/>
            </a:xfrm>
            <a:custGeom>
              <a:rect b="b" l="l" r="r" t="t"/>
              <a:pathLst>
                <a:path extrusionOk="0" fill="none" h="10380" w="12606">
                  <a:moveTo>
                    <a:pt x="1" y="0"/>
                  </a:moveTo>
                  <a:lnTo>
                    <a:pt x="12606" y="1037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3"/>
            <p:cNvSpPr/>
            <p:nvPr/>
          </p:nvSpPr>
          <p:spPr>
            <a:xfrm>
              <a:off x="6282875" y="4157275"/>
              <a:ext cx="329650" cy="164850"/>
            </a:xfrm>
            <a:custGeom>
              <a:rect b="b" l="l" r="r" t="t"/>
              <a:pathLst>
                <a:path extrusionOk="0" fill="none" h="6594" w="13186">
                  <a:moveTo>
                    <a:pt x="13186" y="6594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3"/>
            <p:cNvSpPr/>
            <p:nvPr/>
          </p:nvSpPr>
          <p:spPr>
            <a:xfrm>
              <a:off x="6263525" y="4379875"/>
              <a:ext cx="336900" cy="159400"/>
            </a:xfrm>
            <a:custGeom>
              <a:rect b="b" l="l" r="r" t="t"/>
              <a:pathLst>
                <a:path extrusionOk="0" fill="none" h="6376" w="13476">
                  <a:moveTo>
                    <a:pt x="0" y="0"/>
                  </a:moveTo>
                  <a:lnTo>
                    <a:pt x="13476" y="637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3"/>
            <p:cNvSpPr/>
            <p:nvPr/>
          </p:nvSpPr>
          <p:spPr>
            <a:xfrm>
              <a:off x="5975625" y="4136425"/>
              <a:ext cx="307275" cy="20875"/>
            </a:xfrm>
            <a:custGeom>
              <a:rect b="b" l="l" r="r" t="t"/>
              <a:pathLst>
                <a:path extrusionOk="0" fill="none" h="835" w="12291">
                  <a:moveTo>
                    <a:pt x="12290" y="835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3"/>
            <p:cNvSpPr/>
            <p:nvPr/>
          </p:nvSpPr>
          <p:spPr>
            <a:xfrm>
              <a:off x="3882275" y="952550"/>
              <a:ext cx="276125" cy="179350"/>
            </a:xfrm>
            <a:custGeom>
              <a:rect b="b" l="l" r="r" t="t"/>
              <a:pathLst>
                <a:path extrusionOk="0" fill="none" h="7174" w="11045">
                  <a:moveTo>
                    <a:pt x="0" y="1597"/>
                  </a:moveTo>
                  <a:cubicBezTo>
                    <a:pt x="242" y="1743"/>
                    <a:pt x="3532" y="7174"/>
                    <a:pt x="3532" y="7174"/>
                  </a:cubicBezTo>
                  <a:lnTo>
                    <a:pt x="6290" y="3315"/>
                  </a:lnTo>
                  <a:lnTo>
                    <a:pt x="11044" y="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3"/>
            <p:cNvSpPr/>
            <p:nvPr/>
          </p:nvSpPr>
          <p:spPr>
            <a:xfrm>
              <a:off x="3882275" y="992475"/>
              <a:ext cx="157275" cy="42975"/>
            </a:xfrm>
            <a:custGeom>
              <a:rect b="b" l="l" r="r" t="t"/>
              <a:pathLst>
                <a:path extrusionOk="0" fill="none" h="1719" w="6291">
                  <a:moveTo>
                    <a:pt x="0" y="0"/>
                  </a:moveTo>
                  <a:lnTo>
                    <a:pt x="6290" y="171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3"/>
            <p:cNvSpPr/>
            <p:nvPr/>
          </p:nvSpPr>
          <p:spPr>
            <a:xfrm>
              <a:off x="4527025" y="2781575"/>
              <a:ext cx="72600" cy="231675"/>
            </a:xfrm>
            <a:custGeom>
              <a:rect b="b" l="l" r="r" t="t"/>
              <a:pathLst>
                <a:path extrusionOk="0" fill="none" h="9267" w="2904">
                  <a:moveTo>
                    <a:pt x="0" y="1"/>
                  </a:moveTo>
                  <a:lnTo>
                    <a:pt x="2904" y="926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3"/>
            <p:cNvSpPr/>
            <p:nvPr/>
          </p:nvSpPr>
          <p:spPr>
            <a:xfrm>
              <a:off x="4407875" y="2921600"/>
              <a:ext cx="191750" cy="91650"/>
            </a:xfrm>
            <a:custGeom>
              <a:rect b="b" l="l" r="r" t="t"/>
              <a:pathLst>
                <a:path extrusionOk="0" fill="none" h="3666" w="7670">
                  <a:moveTo>
                    <a:pt x="0" y="1"/>
                  </a:moveTo>
                  <a:lnTo>
                    <a:pt x="7670" y="3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3"/>
            <p:cNvSpPr/>
            <p:nvPr/>
          </p:nvSpPr>
          <p:spPr>
            <a:xfrm>
              <a:off x="4599600" y="2933700"/>
              <a:ext cx="80775" cy="79550"/>
            </a:xfrm>
            <a:custGeom>
              <a:rect b="b" l="l" r="r" t="t"/>
              <a:pathLst>
                <a:path extrusionOk="0" fill="none" h="3182" w="3231">
                  <a:moveTo>
                    <a:pt x="1" y="3182"/>
                  </a:moveTo>
                  <a:lnTo>
                    <a:pt x="323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3"/>
            <p:cNvSpPr/>
            <p:nvPr/>
          </p:nvSpPr>
          <p:spPr>
            <a:xfrm>
              <a:off x="4878750" y="1827450"/>
              <a:ext cx="354150" cy="62025"/>
            </a:xfrm>
            <a:custGeom>
              <a:rect b="b" l="l" r="r" t="t"/>
              <a:pathLst>
                <a:path extrusionOk="0" fill="none" h="2481" w="14166">
                  <a:moveTo>
                    <a:pt x="0" y="0"/>
                  </a:moveTo>
                  <a:lnTo>
                    <a:pt x="14165" y="248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3"/>
            <p:cNvSpPr/>
            <p:nvPr/>
          </p:nvSpPr>
          <p:spPr>
            <a:xfrm>
              <a:off x="5092250" y="2503650"/>
              <a:ext cx="252250" cy="135525"/>
            </a:xfrm>
            <a:custGeom>
              <a:rect b="b" l="l" r="r" t="t"/>
              <a:pathLst>
                <a:path extrusionOk="0" fill="none" h="5421" w="10090">
                  <a:moveTo>
                    <a:pt x="0" y="5420"/>
                  </a:moveTo>
                  <a:lnTo>
                    <a:pt x="1008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3"/>
            <p:cNvSpPr/>
            <p:nvPr/>
          </p:nvSpPr>
          <p:spPr>
            <a:xfrm>
              <a:off x="4527025" y="2781575"/>
              <a:ext cx="120700" cy="12125"/>
            </a:xfrm>
            <a:custGeom>
              <a:rect b="b" l="l" r="r" t="t"/>
              <a:pathLst>
                <a:path extrusionOk="0" fill="none" h="485" w="4828">
                  <a:moveTo>
                    <a:pt x="0" y="1"/>
                  </a:moveTo>
                  <a:lnTo>
                    <a:pt x="4827" y="48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3"/>
            <p:cNvSpPr/>
            <p:nvPr/>
          </p:nvSpPr>
          <p:spPr>
            <a:xfrm>
              <a:off x="4338925" y="2717475"/>
              <a:ext cx="16350" cy="139125"/>
            </a:xfrm>
            <a:custGeom>
              <a:rect b="b" l="l" r="r" t="t"/>
              <a:pathLst>
                <a:path extrusionOk="0" fill="none" h="5565" w="654">
                  <a:moveTo>
                    <a:pt x="653" y="0"/>
                  </a:moveTo>
                  <a:lnTo>
                    <a:pt x="0" y="5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3"/>
            <p:cNvSpPr/>
            <p:nvPr/>
          </p:nvSpPr>
          <p:spPr>
            <a:xfrm>
              <a:off x="4367350" y="2717475"/>
              <a:ext cx="171800" cy="64125"/>
            </a:xfrm>
            <a:custGeom>
              <a:rect b="b" l="l" r="r" t="t"/>
              <a:pathLst>
                <a:path extrusionOk="0" fill="none" h="2565" w="6872">
                  <a:moveTo>
                    <a:pt x="0" y="0"/>
                  </a:moveTo>
                  <a:lnTo>
                    <a:pt x="6871" y="2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3"/>
            <p:cNvSpPr/>
            <p:nvPr/>
          </p:nvSpPr>
          <p:spPr>
            <a:xfrm>
              <a:off x="4250925" y="2757375"/>
              <a:ext cx="88025" cy="99225"/>
            </a:xfrm>
            <a:custGeom>
              <a:rect b="b" l="l" r="r" t="t"/>
              <a:pathLst>
                <a:path extrusionOk="0" fill="none" h="3969" w="3521">
                  <a:moveTo>
                    <a:pt x="0" y="1"/>
                  </a:moveTo>
                  <a:lnTo>
                    <a:pt x="3520" y="39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3"/>
            <p:cNvSpPr/>
            <p:nvPr/>
          </p:nvSpPr>
          <p:spPr>
            <a:xfrm>
              <a:off x="4540925" y="1474825"/>
              <a:ext cx="464250" cy="534400"/>
            </a:xfrm>
            <a:custGeom>
              <a:rect b="b" l="l" r="r" t="t"/>
              <a:pathLst>
                <a:path extrusionOk="0" fill="none" h="21376" w="18570">
                  <a:moveTo>
                    <a:pt x="1" y="21376"/>
                  </a:moveTo>
                  <a:lnTo>
                    <a:pt x="18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3"/>
            <p:cNvSpPr/>
            <p:nvPr/>
          </p:nvSpPr>
          <p:spPr>
            <a:xfrm>
              <a:off x="2083775" y="450940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1"/>
                    <a:pt x="2759" y="4121"/>
                  </a:cubicBezTo>
                  <a:cubicBezTo>
                    <a:pt x="3884" y="4109"/>
                    <a:pt x="4803" y="3190"/>
                    <a:pt x="4803" y="2065"/>
                  </a:cubicBezTo>
                  <a:cubicBezTo>
                    <a:pt x="4803" y="823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3"/>
            <p:cNvSpPr/>
            <p:nvPr/>
          </p:nvSpPr>
          <p:spPr>
            <a:xfrm>
              <a:off x="2131875" y="45401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3"/>
            <p:cNvSpPr/>
            <p:nvPr/>
          </p:nvSpPr>
          <p:spPr>
            <a:xfrm>
              <a:off x="2149700" y="39676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3"/>
            <p:cNvSpPr/>
            <p:nvPr/>
          </p:nvSpPr>
          <p:spPr>
            <a:xfrm>
              <a:off x="2190825" y="399852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83"/>
                    <a:pt x="521" y="1415"/>
                  </a:cubicBezTo>
                  <a:cubicBezTo>
                    <a:pt x="688" y="1582"/>
                    <a:pt x="894" y="1657"/>
                    <a:pt x="1096" y="1657"/>
                  </a:cubicBezTo>
                  <a:cubicBezTo>
                    <a:pt x="1524" y="1657"/>
                    <a:pt x="1936" y="1323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3"/>
            <p:cNvSpPr/>
            <p:nvPr/>
          </p:nvSpPr>
          <p:spPr>
            <a:xfrm>
              <a:off x="2412800" y="3351325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20" y="4126"/>
                    <a:pt x="2747" y="4126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3"/>
            <p:cNvSpPr/>
            <p:nvPr/>
          </p:nvSpPr>
          <p:spPr>
            <a:xfrm>
              <a:off x="2460900" y="338187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3"/>
            <p:cNvSpPr/>
            <p:nvPr/>
          </p:nvSpPr>
          <p:spPr>
            <a:xfrm>
              <a:off x="2219875" y="3265425"/>
              <a:ext cx="120375" cy="102875"/>
            </a:xfrm>
            <a:custGeom>
              <a:rect b="b" l="l" r="r" t="t"/>
              <a:pathLst>
                <a:path extrusionOk="0" h="4115" w="4815">
                  <a:moveTo>
                    <a:pt x="2735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58" y="4114"/>
                  </a:cubicBezTo>
                  <a:cubicBezTo>
                    <a:pt x="3883" y="4114"/>
                    <a:pt x="4803" y="3195"/>
                    <a:pt x="4815" y="2058"/>
                  </a:cubicBezTo>
                  <a:cubicBezTo>
                    <a:pt x="4815" y="822"/>
                    <a:pt x="3795" y="1"/>
                    <a:pt x="273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3"/>
            <p:cNvSpPr/>
            <p:nvPr/>
          </p:nvSpPr>
          <p:spPr>
            <a:xfrm>
              <a:off x="2267950" y="3296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3"/>
            <p:cNvSpPr/>
            <p:nvPr/>
          </p:nvSpPr>
          <p:spPr>
            <a:xfrm>
              <a:off x="1842150" y="27531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8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3"/>
            <p:cNvSpPr/>
            <p:nvPr/>
          </p:nvSpPr>
          <p:spPr>
            <a:xfrm>
              <a:off x="1890225" y="278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76" y="0"/>
                    <a:pt x="1" y="375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3"/>
            <p:cNvSpPr/>
            <p:nvPr/>
          </p:nvSpPr>
          <p:spPr>
            <a:xfrm>
              <a:off x="1965225" y="2040750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50" y="0"/>
                  </a:moveTo>
                  <a:cubicBezTo>
                    <a:pt x="2244" y="0"/>
                    <a:pt x="1727" y="190"/>
                    <a:pt x="1307" y="614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96" y="4122"/>
                    <a:pt x="4815" y="3202"/>
                    <a:pt x="4815" y="2065"/>
                  </a:cubicBezTo>
                  <a:cubicBezTo>
                    <a:pt x="4815" y="823"/>
                    <a:pt x="3805" y="0"/>
                    <a:pt x="2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3"/>
            <p:cNvSpPr/>
            <p:nvPr/>
          </p:nvSpPr>
          <p:spPr>
            <a:xfrm>
              <a:off x="2013325" y="20715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94" y="1658"/>
                    <a:pt x="1657" y="1295"/>
                    <a:pt x="1657" y="835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3"/>
            <p:cNvSpPr/>
            <p:nvPr/>
          </p:nvSpPr>
          <p:spPr>
            <a:xfrm>
              <a:off x="2199300" y="23451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3"/>
            <p:cNvSpPr/>
            <p:nvPr/>
          </p:nvSpPr>
          <p:spPr>
            <a:xfrm>
              <a:off x="2247375" y="23760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4" y="1"/>
                  </a:moveTo>
                  <a:cubicBezTo>
                    <a:pt x="364" y="1"/>
                    <a:pt x="1" y="376"/>
                    <a:pt x="1" y="824"/>
                  </a:cubicBezTo>
                  <a:cubicBezTo>
                    <a:pt x="1" y="1283"/>
                    <a:pt x="364" y="1658"/>
                    <a:pt x="824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76"/>
                    <a:pt x="1283" y="1"/>
                    <a:pt x="8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3"/>
            <p:cNvSpPr/>
            <p:nvPr/>
          </p:nvSpPr>
          <p:spPr>
            <a:xfrm>
              <a:off x="3401425" y="2433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00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3"/>
            <p:cNvSpPr/>
            <p:nvPr/>
          </p:nvSpPr>
          <p:spPr>
            <a:xfrm>
              <a:off x="3449500" y="24646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35"/>
                  </a:cubicBezTo>
                  <a:cubicBezTo>
                    <a:pt x="1658" y="375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3"/>
            <p:cNvSpPr/>
            <p:nvPr/>
          </p:nvSpPr>
          <p:spPr>
            <a:xfrm>
              <a:off x="3549000" y="21975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0" y="1903"/>
                    <a:pt x="908" y="4117"/>
                    <a:pt x="2746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3"/>
            <p:cNvSpPr/>
            <p:nvPr/>
          </p:nvSpPr>
          <p:spPr>
            <a:xfrm>
              <a:off x="3597075" y="2228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3"/>
            <p:cNvSpPr/>
            <p:nvPr/>
          </p:nvSpPr>
          <p:spPr>
            <a:xfrm>
              <a:off x="3569875" y="33719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3"/>
                    <a:pt x="2746" y="4113"/>
                  </a:cubicBezTo>
                  <a:cubicBezTo>
                    <a:pt x="3883" y="4113"/>
                    <a:pt x="4803" y="3194"/>
                    <a:pt x="4803" y="2057"/>
                  </a:cubicBezTo>
                  <a:cubicBezTo>
                    <a:pt x="4803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3"/>
            <p:cNvSpPr/>
            <p:nvPr/>
          </p:nvSpPr>
          <p:spPr>
            <a:xfrm>
              <a:off x="3617950" y="34027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3"/>
            <p:cNvSpPr/>
            <p:nvPr/>
          </p:nvSpPr>
          <p:spPr>
            <a:xfrm>
              <a:off x="3313425" y="282837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1"/>
                  </a:moveTo>
                  <a:cubicBezTo>
                    <a:pt x="2243" y="1"/>
                    <a:pt x="1726" y="189"/>
                    <a:pt x="1307" y="609"/>
                  </a:cubicBezTo>
                  <a:cubicBezTo>
                    <a:pt x="0" y="1903"/>
                    <a:pt x="919" y="4117"/>
                    <a:pt x="2758" y="4117"/>
                  </a:cubicBezTo>
                  <a:cubicBezTo>
                    <a:pt x="3895" y="4117"/>
                    <a:pt x="4815" y="3197"/>
                    <a:pt x="4815" y="2060"/>
                  </a:cubicBezTo>
                  <a:cubicBezTo>
                    <a:pt x="4815" y="818"/>
                    <a:pt x="3804" y="1"/>
                    <a:pt x="27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3"/>
            <p:cNvSpPr/>
            <p:nvPr/>
          </p:nvSpPr>
          <p:spPr>
            <a:xfrm>
              <a:off x="3354550" y="285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3"/>
            <p:cNvSpPr/>
            <p:nvPr/>
          </p:nvSpPr>
          <p:spPr>
            <a:xfrm>
              <a:off x="3471575" y="26031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3"/>
            <p:cNvSpPr/>
            <p:nvPr/>
          </p:nvSpPr>
          <p:spPr>
            <a:xfrm>
              <a:off x="3519675" y="263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3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3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3"/>
            <p:cNvSpPr/>
            <p:nvPr/>
          </p:nvSpPr>
          <p:spPr>
            <a:xfrm>
              <a:off x="3857775" y="229195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4" y="1"/>
                  </a:moveTo>
                  <a:cubicBezTo>
                    <a:pt x="2239" y="1"/>
                    <a:pt x="1725" y="188"/>
                    <a:pt x="1307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15" y="3195"/>
                    <a:pt x="4815" y="2058"/>
                  </a:cubicBezTo>
                  <a:cubicBezTo>
                    <a:pt x="4815" y="821"/>
                    <a:pt x="3801" y="1"/>
                    <a:pt x="274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3"/>
            <p:cNvSpPr/>
            <p:nvPr/>
          </p:nvSpPr>
          <p:spPr>
            <a:xfrm>
              <a:off x="3898900" y="2322800"/>
              <a:ext cx="48400" cy="41475"/>
            </a:xfrm>
            <a:custGeom>
              <a:rect b="b" l="l" r="r" t="t"/>
              <a:pathLst>
                <a:path extrusionOk="0" h="1659" w="1936">
                  <a:moveTo>
                    <a:pt x="1113" y="1"/>
                  </a:moveTo>
                  <a:cubicBezTo>
                    <a:pt x="375" y="1"/>
                    <a:pt x="0" y="896"/>
                    <a:pt x="521" y="1416"/>
                  </a:cubicBezTo>
                  <a:cubicBezTo>
                    <a:pt x="692" y="1583"/>
                    <a:pt x="899" y="1658"/>
                    <a:pt x="1101" y="1658"/>
                  </a:cubicBezTo>
                  <a:cubicBezTo>
                    <a:pt x="1529" y="1658"/>
                    <a:pt x="1936" y="1324"/>
                    <a:pt x="1936" y="824"/>
                  </a:cubicBezTo>
                  <a:cubicBezTo>
                    <a:pt x="1936" y="364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3"/>
            <p:cNvSpPr/>
            <p:nvPr/>
          </p:nvSpPr>
          <p:spPr>
            <a:xfrm>
              <a:off x="4072500" y="25338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4" y="606"/>
                  </a:cubicBezTo>
                  <a:cubicBezTo>
                    <a:pt x="0" y="1901"/>
                    <a:pt x="907" y="4114"/>
                    <a:pt x="2746" y="4114"/>
                  </a:cubicBezTo>
                  <a:cubicBezTo>
                    <a:pt x="3883" y="4114"/>
                    <a:pt x="4802" y="3195"/>
                    <a:pt x="4802" y="2058"/>
                  </a:cubicBezTo>
                  <a:cubicBezTo>
                    <a:pt x="4802" y="822"/>
                    <a:pt x="3788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3"/>
            <p:cNvSpPr/>
            <p:nvPr/>
          </p:nvSpPr>
          <p:spPr>
            <a:xfrm>
              <a:off x="4113625" y="25647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13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7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3"/>
            <p:cNvSpPr/>
            <p:nvPr/>
          </p:nvSpPr>
          <p:spPr>
            <a:xfrm>
              <a:off x="3851425" y="372300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0" y="0"/>
                  </a:moveTo>
                  <a:cubicBezTo>
                    <a:pt x="2234" y="0"/>
                    <a:pt x="1717" y="187"/>
                    <a:pt x="1295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03" y="3194"/>
                    <a:pt x="4815" y="2057"/>
                  </a:cubicBezTo>
                  <a:cubicBezTo>
                    <a:pt x="4815" y="821"/>
                    <a:pt x="3801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3"/>
            <p:cNvSpPr/>
            <p:nvPr/>
          </p:nvSpPr>
          <p:spPr>
            <a:xfrm>
              <a:off x="3899500" y="37538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4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3"/>
            <p:cNvSpPr/>
            <p:nvPr/>
          </p:nvSpPr>
          <p:spPr>
            <a:xfrm>
              <a:off x="3967850" y="43723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3"/>
            <p:cNvSpPr/>
            <p:nvPr/>
          </p:nvSpPr>
          <p:spPr>
            <a:xfrm>
              <a:off x="4015625" y="4403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3"/>
            <p:cNvSpPr/>
            <p:nvPr/>
          </p:nvSpPr>
          <p:spPr>
            <a:xfrm>
              <a:off x="4332275" y="3946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912"/>
                    <a:pt x="919" y="4125"/>
                    <a:pt x="2746" y="4125"/>
                  </a:cubicBezTo>
                  <a:cubicBezTo>
                    <a:pt x="3883" y="4125"/>
                    <a:pt x="4803" y="3206"/>
                    <a:pt x="4803" y="2069"/>
                  </a:cubicBezTo>
                  <a:cubicBezTo>
                    <a:pt x="4803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3"/>
            <p:cNvSpPr/>
            <p:nvPr/>
          </p:nvSpPr>
          <p:spPr>
            <a:xfrm>
              <a:off x="4373400" y="397765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3"/>
            <p:cNvSpPr/>
            <p:nvPr/>
          </p:nvSpPr>
          <p:spPr>
            <a:xfrm>
              <a:off x="4373700" y="3087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3"/>
            <p:cNvSpPr/>
            <p:nvPr/>
          </p:nvSpPr>
          <p:spPr>
            <a:xfrm>
              <a:off x="4414825" y="3117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3"/>
            <p:cNvSpPr/>
            <p:nvPr/>
          </p:nvSpPr>
          <p:spPr>
            <a:xfrm>
              <a:off x="4262700" y="2803350"/>
              <a:ext cx="120300" cy="102850"/>
            </a:xfrm>
            <a:custGeom>
              <a:rect b="b" l="l" r="r" t="t"/>
              <a:pathLst>
                <a:path extrusionOk="0" h="4114" w="4812">
                  <a:moveTo>
                    <a:pt x="2735" y="0"/>
                  </a:moveTo>
                  <a:cubicBezTo>
                    <a:pt x="2229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11" y="821"/>
                    <a:pt x="3794" y="0"/>
                    <a:pt x="2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3"/>
            <p:cNvSpPr/>
            <p:nvPr/>
          </p:nvSpPr>
          <p:spPr>
            <a:xfrm>
              <a:off x="4303850" y="2833900"/>
              <a:ext cx="48400" cy="41650"/>
            </a:xfrm>
            <a:custGeom>
              <a:rect b="b" l="l" r="r" t="t"/>
              <a:pathLst>
                <a:path extrusionOk="0" h="1666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9"/>
                    <a:pt x="898" y="1666"/>
                    <a:pt x="1103" y="1666"/>
                  </a:cubicBezTo>
                  <a:cubicBezTo>
                    <a:pt x="1528" y="1666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3"/>
            <p:cNvSpPr/>
            <p:nvPr/>
          </p:nvSpPr>
          <p:spPr>
            <a:xfrm>
              <a:off x="4621375" y="3199925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84" y="4122"/>
                    <a:pt x="4803" y="3202"/>
                    <a:pt x="4815" y="2065"/>
                  </a:cubicBezTo>
                  <a:cubicBezTo>
                    <a:pt x="4807" y="823"/>
                    <a:pt x="3794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3"/>
            <p:cNvSpPr/>
            <p:nvPr/>
          </p:nvSpPr>
          <p:spPr>
            <a:xfrm>
              <a:off x="4669475" y="3230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3"/>
            <p:cNvSpPr/>
            <p:nvPr/>
          </p:nvSpPr>
          <p:spPr>
            <a:xfrm>
              <a:off x="4021975" y="26892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2"/>
                    <a:pt x="908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3"/>
            <p:cNvSpPr/>
            <p:nvPr/>
          </p:nvSpPr>
          <p:spPr>
            <a:xfrm>
              <a:off x="4062800" y="2719875"/>
              <a:ext cx="48425" cy="41550"/>
            </a:xfrm>
            <a:custGeom>
              <a:rect b="b" l="l" r="r" t="t"/>
              <a:pathLst>
                <a:path extrusionOk="0" h="1662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4" y="1585"/>
                    <a:pt x="904" y="1661"/>
                    <a:pt x="1109" y="1661"/>
                  </a:cubicBezTo>
                  <a:cubicBezTo>
                    <a:pt x="1534" y="1661"/>
                    <a:pt x="1936" y="1334"/>
                    <a:pt x="1936" y="836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3"/>
            <p:cNvSpPr/>
            <p:nvPr/>
          </p:nvSpPr>
          <p:spPr>
            <a:xfrm>
              <a:off x="4233675" y="23037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3"/>
            <p:cNvSpPr/>
            <p:nvPr/>
          </p:nvSpPr>
          <p:spPr>
            <a:xfrm>
              <a:off x="4274500" y="2334600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1"/>
                  </a:moveTo>
                  <a:cubicBezTo>
                    <a:pt x="376" y="1"/>
                    <a:pt x="1" y="896"/>
                    <a:pt x="533" y="1416"/>
                  </a:cubicBezTo>
                  <a:cubicBezTo>
                    <a:pt x="700" y="1583"/>
                    <a:pt x="905" y="1658"/>
                    <a:pt x="1105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48" y="364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3"/>
            <p:cNvSpPr/>
            <p:nvPr/>
          </p:nvSpPr>
          <p:spPr>
            <a:xfrm>
              <a:off x="4318350" y="25903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1" y="0"/>
                  </a:moveTo>
                  <a:cubicBezTo>
                    <a:pt x="2226" y="0"/>
                    <a:pt x="1711" y="188"/>
                    <a:pt x="1295" y="608"/>
                  </a:cubicBezTo>
                  <a:cubicBezTo>
                    <a:pt x="1" y="1903"/>
                    <a:pt x="920" y="4104"/>
                    <a:pt x="2747" y="4116"/>
                  </a:cubicBezTo>
                  <a:cubicBezTo>
                    <a:pt x="3884" y="4104"/>
                    <a:pt x="4803" y="3185"/>
                    <a:pt x="4803" y="2048"/>
                  </a:cubicBezTo>
                  <a:cubicBezTo>
                    <a:pt x="4795" y="814"/>
                    <a:pt x="3783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3"/>
            <p:cNvSpPr/>
            <p:nvPr/>
          </p:nvSpPr>
          <p:spPr>
            <a:xfrm>
              <a:off x="4359175" y="2621000"/>
              <a:ext cx="48725" cy="41350"/>
            </a:xfrm>
            <a:custGeom>
              <a:rect b="b" l="l" r="r" t="t"/>
              <a:pathLst>
                <a:path extrusionOk="0" h="1654" w="1949">
                  <a:moveTo>
                    <a:pt x="1114" y="0"/>
                  </a:moveTo>
                  <a:cubicBezTo>
                    <a:pt x="376" y="0"/>
                    <a:pt x="1" y="883"/>
                    <a:pt x="533" y="1404"/>
                  </a:cubicBezTo>
                  <a:cubicBezTo>
                    <a:pt x="702" y="1577"/>
                    <a:pt x="911" y="1654"/>
                    <a:pt x="1115" y="1654"/>
                  </a:cubicBezTo>
                  <a:cubicBezTo>
                    <a:pt x="1541" y="1654"/>
                    <a:pt x="1948" y="1321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3"/>
            <p:cNvSpPr/>
            <p:nvPr/>
          </p:nvSpPr>
          <p:spPr>
            <a:xfrm>
              <a:off x="4394250" y="1634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33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4"/>
                    <a:pt x="4815" y="2057"/>
                  </a:cubicBezTo>
                  <a:cubicBezTo>
                    <a:pt x="4807" y="821"/>
                    <a:pt x="3791" y="0"/>
                    <a:pt x="27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3"/>
            <p:cNvSpPr/>
            <p:nvPr/>
          </p:nvSpPr>
          <p:spPr>
            <a:xfrm>
              <a:off x="4442350" y="16650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3"/>
            <p:cNvSpPr/>
            <p:nvPr/>
          </p:nvSpPr>
          <p:spPr>
            <a:xfrm>
              <a:off x="4894150" y="28768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3"/>
            <p:cNvSpPr/>
            <p:nvPr/>
          </p:nvSpPr>
          <p:spPr>
            <a:xfrm>
              <a:off x="4935300" y="290737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01" y="1"/>
                  </a:moveTo>
                  <a:cubicBezTo>
                    <a:pt x="363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2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0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3"/>
            <p:cNvSpPr/>
            <p:nvPr/>
          </p:nvSpPr>
          <p:spPr>
            <a:xfrm>
              <a:off x="491502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3"/>
            <p:cNvSpPr/>
            <p:nvPr/>
          </p:nvSpPr>
          <p:spPr>
            <a:xfrm>
              <a:off x="4962800" y="14660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36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6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3"/>
            <p:cNvSpPr/>
            <p:nvPr/>
          </p:nvSpPr>
          <p:spPr>
            <a:xfrm>
              <a:off x="5924800" y="2946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3"/>
                    <a:pt x="920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3"/>
            <p:cNvSpPr/>
            <p:nvPr/>
          </p:nvSpPr>
          <p:spPr>
            <a:xfrm>
              <a:off x="5965925" y="2976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64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3"/>
            <p:cNvSpPr/>
            <p:nvPr/>
          </p:nvSpPr>
          <p:spPr>
            <a:xfrm>
              <a:off x="5966250" y="35100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4" y="609"/>
                  </a:cubicBezTo>
                  <a:cubicBezTo>
                    <a:pt x="0" y="1903"/>
                    <a:pt x="919" y="4117"/>
                    <a:pt x="2746" y="4117"/>
                  </a:cubicBezTo>
                  <a:cubicBezTo>
                    <a:pt x="3883" y="4117"/>
                    <a:pt x="4802" y="3185"/>
                    <a:pt x="4802" y="2060"/>
                  </a:cubicBezTo>
                  <a:cubicBezTo>
                    <a:pt x="4802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3"/>
            <p:cNvSpPr/>
            <p:nvPr/>
          </p:nvSpPr>
          <p:spPr>
            <a:xfrm>
              <a:off x="6007075" y="3540650"/>
              <a:ext cx="48700" cy="41525"/>
            </a:xfrm>
            <a:custGeom>
              <a:rect b="b" l="l" r="r" t="t"/>
              <a:pathLst>
                <a:path extrusionOk="0" h="1661" w="1948">
                  <a:moveTo>
                    <a:pt x="1113" y="1"/>
                  </a:moveTo>
                  <a:cubicBezTo>
                    <a:pt x="375" y="1"/>
                    <a:pt x="0" y="896"/>
                    <a:pt x="532" y="1416"/>
                  </a:cubicBezTo>
                  <a:cubicBezTo>
                    <a:pt x="701" y="1585"/>
                    <a:pt x="910" y="1661"/>
                    <a:pt x="1114" y="1661"/>
                  </a:cubicBezTo>
                  <a:cubicBezTo>
                    <a:pt x="1540" y="1661"/>
                    <a:pt x="1948" y="1333"/>
                    <a:pt x="1948" y="835"/>
                  </a:cubicBezTo>
                  <a:cubicBezTo>
                    <a:pt x="1948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3"/>
            <p:cNvSpPr/>
            <p:nvPr/>
          </p:nvSpPr>
          <p:spPr>
            <a:xfrm>
              <a:off x="5904250" y="41082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4" y="0"/>
                  </a:moveTo>
                  <a:cubicBezTo>
                    <a:pt x="2229" y="0"/>
                    <a:pt x="1714" y="188"/>
                    <a:pt x="1295" y="608"/>
                  </a:cubicBezTo>
                  <a:cubicBezTo>
                    <a:pt x="0" y="1902"/>
                    <a:pt x="907" y="4116"/>
                    <a:pt x="2746" y="4116"/>
                  </a:cubicBezTo>
                  <a:cubicBezTo>
                    <a:pt x="3871" y="4116"/>
                    <a:pt x="4790" y="3197"/>
                    <a:pt x="4803" y="2060"/>
                  </a:cubicBezTo>
                  <a:cubicBezTo>
                    <a:pt x="4794" y="817"/>
                    <a:pt x="3787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3"/>
            <p:cNvSpPr/>
            <p:nvPr/>
          </p:nvSpPr>
          <p:spPr>
            <a:xfrm>
              <a:off x="5945075" y="413882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3"/>
            <p:cNvSpPr/>
            <p:nvPr/>
          </p:nvSpPr>
          <p:spPr>
            <a:xfrm>
              <a:off x="6199400" y="43308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1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3"/>
            <p:cNvSpPr/>
            <p:nvPr/>
          </p:nvSpPr>
          <p:spPr>
            <a:xfrm>
              <a:off x="6240225" y="4361725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0"/>
                  </a:moveTo>
                  <a:cubicBezTo>
                    <a:pt x="376" y="0"/>
                    <a:pt x="1" y="883"/>
                    <a:pt x="533" y="1416"/>
                  </a:cubicBezTo>
                  <a:cubicBezTo>
                    <a:pt x="700" y="1583"/>
                    <a:pt x="905" y="1657"/>
                    <a:pt x="1106" y="1657"/>
                  </a:cubicBezTo>
                  <a:cubicBezTo>
                    <a:pt x="1531" y="1657"/>
                    <a:pt x="1940" y="1324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3"/>
            <p:cNvSpPr/>
            <p:nvPr/>
          </p:nvSpPr>
          <p:spPr>
            <a:xfrm>
              <a:off x="6380250" y="3795600"/>
              <a:ext cx="105875" cy="102550"/>
            </a:xfrm>
            <a:custGeom>
              <a:rect b="b" l="l" r="r" t="t"/>
              <a:pathLst>
                <a:path extrusionOk="0" h="4102" w="4235">
                  <a:moveTo>
                    <a:pt x="1984" y="0"/>
                  </a:moveTo>
                  <a:cubicBezTo>
                    <a:pt x="871" y="49"/>
                    <a:pt x="0" y="1004"/>
                    <a:pt x="37" y="2117"/>
                  </a:cubicBezTo>
                  <a:cubicBezTo>
                    <a:pt x="73" y="3227"/>
                    <a:pt x="980" y="4101"/>
                    <a:pt x="2084" y="4101"/>
                  </a:cubicBezTo>
                  <a:cubicBezTo>
                    <a:pt x="2099" y="4101"/>
                    <a:pt x="2114" y="4101"/>
                    <a:pt x="2130" y="4101"/>
                  </a:cubicBezTo>
                  <a:lnTo>
                    <a:pt x="2275" y="4101"/>
                  </a:lnTo>
                  <a:cubicBezTo>
                    <a:pt x="3375" y="4028"/>
                    <a:pt x="4234" y="3085"/>
                    <a:pt x="4186" y="1984"/>
                  </a:cubicBezTo>
                  <a:cubicBezTo>
                    <a:pt x="4150" y="871"/>
                    <a:pt x="3242" y="0"/>
                    <a:pt x="21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3"/>
            <p:cNvSpPr/>
            <p:nvPr/>
          </p:nvSpPr>
          <p:spPr>
            <a:xfrm>
              <a:off x="6405950" y="3826100"/>
              <a:ext cx="49275" cy="41525"/>
            </a:xfrm>
            <a:custGeom>
              <a:rect b="b" l="l" r="r" t="t"/>
              <a:pathLst>
                <a:path extrusionOk="0" h="1661" w="1971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50"/>
                    <a:pt x="1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8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3"/>
            <p:cNvSpPr/>
            <p:nvPr/>
          </p:nvSpPr>
          <p:spPr>
            <a:xfrm>
              <a:off x="6565025" y="4489025"/>
              <a:ext cx="106475" cy="102575"/>
            </a:xfrm>
            <a:custGeom>
              <a:rect b="b" l="l" r="r" t="t"/>
              <a:pathLst>
                <a:path extrusionOk="0" h="4103" w="4259">
                  <a:moveTo>
                    <a:pt x="2175" y="0"/>
                  </a:moveTo>
                  <a:cubicBezTo>
                    <a:pt x="2160" y="0"/>
                    <a:pt x="2145" y="1"/>
                    <a:pt x="2130" y="1"/>
                  </a:cubicBezTo>
                  <a:lnTo>
                    <a:pt x="1984" y="1"/>
                  </a:lnTo>
                  <a:cubicBezTo>
                    <a:pt x="872" y="49"/>
                    <a:pt x="1" y="993"/>
                    <a:pt x="37" y="2118"/>
                  </a:cubicBezTo>
                  <a:cubicBezTo>
                    <a:pt x="73" y="3228"/>
                    <a:pt x="980" y="4102"/>
                    <a:pt x="2085" y="4102"/>
                  </a:cubicBezTo>
                  <a:cubicBezTo>
                    <a:pt x="2100" y="4102"/>
                    <a:pt x="2115" y="4102"/>
                    <a:pt x="2130" y="4102"/>
                  </a:cubicBezTo>
                  <a:lnTo>
                    <a:pt x="2275" y="4102"/>
                  </a:lnTo>
                  <a:cubicBezTo>
                    <a:pt x="3388" y="4041"/>
                    <a:pt x="4259" y="3098"/>
                    <a:pt x="4222" y="1985"/>
                  </a:cubicBezTo>
                  <a:cubicBezTo>
                    <a:pt x="4175" y="875"/>
                    <a:pt x="3279" y="0"/>
                    <a:pt x="21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3"/>
            <p:cNvSpPr/>
            <p:nvPr/>
          </p:nvSpPr>
          <p:spPr>
            <a:xfrm>
              <a:off x="6590725" y="4519525"/>
              <a:ext cx="48975" cy="41475"/>
            </a:xfrm>
            <a:custGeom>
              <a:rect b="b" l="l" r="r" t="t"/>
              <a:pathLst>
                <a:path extrusionOk="0" h="1659" w="1959">
                  <a:moveTo>
                    <a:pt x="1106" y="0"/>
                  </a:moveTo>
                  <a:cubicBezTo>
                    <a:pt x="1085" y="0"/>
                    <a:pt x="1063" y="1"/>
                    <a:pt x="1041" y="3"/>
                  </a:cubicBezTo>
                  <a:cubicBezTo>
                    <a:pt x="303" y="51"/>
                    <a:pt x="1" y="970"/>
                    <a:pt x="557" y="1454"/>
                  </a:cubicBezTo>
                  <a:cubicBezTo>
                    <a:pt x="720" y="1596"/>
                    <a:pt x="909" y="1659"/>
                    <a:pt x="1093" y="1659"/>
                  </a:cubicBezTo>
                  <a:cubicBezTo>
                    <a:pt x="1538" y="1659"/>
                    <a:pt x="1958" y="1290"/>
                    <a:pt x="1924" y="777"/>
                  </a:cubicBezTo>
                  <a:cubicBezTo>
                    <a:pt x="1901" y="339"/>
                    <a:pt x="1538" y="0"/>
                    <a:pt x="110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3"/>
            <p:cNvSpPr/>
            <p:nvPr/>
          </p:nvSpPr>
          <p:spPr>
            <a:xfrm>
              <a:off x="6653950" y="4057775"/>
              <a:ext cx="105250" cy="102850"/>
            </a:xfrm>
            <a:custGeom>
              <a:rect b="b" l="l" r="r" t="t"/>
              <a:pathLst>
                <a:path extrusionOk="0" h="4114" w="4210">
                  <a:moveTo>
                    <a:pt x="1984" y="1"/>
                  </a:moveTo>
                  <a:cubicBezTo>
                    <a:pt x="871" y="61"/>
                    <a:pt x="0" y="1005"/>
                    <a:pt x="36" y="2130"/>
                  </a:cubicBezTo>
                  <a:cubicBezTo>
                    <a:pt x="84" y="3235"/>
                    <a:pt x="992" y="4114"/>
                    <a:pt x="2106" y="4114"/>
                  </a:cubicBezTo>
                  <a:cubicBezTo>
                    <a:pt x="2114" y="4114"/>
                    <a:pt x="2121" y="4114"/>
                    <a:pt x="2129" y="4114"/>
                  </a:cubicBezTo>
                  <a:lnTo>
                    <a:pt x="2274" y="4114"/>
                  </a:lnTo>
                  <a:cubicBezTo>
                    <a:pt x="3375" y="4029"/>
                    <a:pt x="4210" y="3086"/>
                    <a:pt x="4173" y="1985"/>
                  </a:cubicBezTo>
                  <a:cubicBezTo>
                    <a:pt x="4137" y="884"/>
                    <a:pt x="3230" y="13"/>
                    <a:pt x="21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3"/>
            <p:cNvSpPr/>
            <p:nvPr/>
          </p:nvSpPr>
          <p:spPr>
            <a:xfrm>
              <a:off x="6679650" y="4088300"/>
              <a:ext cx="49250" cy="41500"/>
            </a:xfrm>
            <a:custGeom>
              <a:rect b="b" l="l" r="r" t="t"/>
              <a:pathLst>
                <a:path extrusionOk="0" h="1660" w="1970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62"/>
                    <a:pt x="0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7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3"/>
            <p:cNvSpPr/>
            <p:nvPr/>
          </p:nvSpPr>
          <p:spPr>
            <a:xfrm>
              <a:off x="5631150" y="3510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47" y="4117"/>
                  </a:cubicBezTo>
                  <a:cubicBezTo>
                    <a:pt x="3884" y="4117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3"/>
            <p:cNvSpPr/>
            <p:nvPr/>
          </p:nvSpPr>
          <p:spPr>
            <a:xfrm>
              <a:off x="5672275" y="3540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02" y="1"/>
                  </a:moveTo>
                  <a:cubicBezTo>
                    <a:pt x="364" y="1"/>
                    <a:pt x="1" y="896"/>
                    <a:pt x="521" y="1416"/>
                  </a:cubicBezTo>
                  <a:cubicBezTo>
                    <a:pt x="690" y="1585"/>
                    <a:pt x="899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61" y="1"/>
                    <a:pt x="11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3"/>
            <p:cNvSpPr/>
            <p:nvPr/>
          </p:nvSpPr>
          <p:spPr>
            <a:xfrm>
              <a:off x="6059075" y="25423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4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59" y="4125"/>
                  </a:cubicBezTo>
                  <a:cubicBezTo>
                    <a:pt x="3896" y="4113"/>
                    <a:pt x="4815" y="3194"/>
                    <a:pt x="4815" y="2069"/>
                  </a:cubicBezTo>
                  <a:cubicBezTo>
                    <a:pt x="4815" y="824"/>
                    <a:pt x="3795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3"/>
            <p:cNvSpPr/>
            <p:nvPr/>
          </p:nvSpPr>
          <p:spPr>
            <a:xfrm>
              <a:off x="6100200" y="2573225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76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3"/>
            <p:cNvSpPr/>
            <p:nvPr/>
          </p:nvSpPr>
          <p:spPr>
            <a:xfrm>
              <a:off x="6406250" y="22623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3"/>
            <p:cNvSpPr/>
            <p:nvPr/>
          </p:nvSpPr>
          <p:spPr>
            <a:xfrm>
              <a:off x="6447375" y="22931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96"/>
                    <a:pt x="521" y="1416"/>
                  </a:cubicBezTo>
                  <a:cubicBezTo>
                    <a:pt x="688" y="1583"/>
                    <a:pt x="894" y="1658"/>
                    <a:pt x="1096" y="1658"/>
                  </a:cubicBezTo>
                  <a:cubicBezTo>
                    <a:pt x="1524" y="1658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3"/>
            <p:cNvSpPr/>
            <p:nvPr/>
          </p:nvSpPr>
          <p:spPr>
            <a:xfrm>
              <a:off x="652875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4" y="605"/>
                  </a:cubicBezTo>
                  <a:cubicBezTo>
                    <a:pt x="0" y="1900"/>
                    <a:pt x="919" y="4114"/>
                    <a:pt x="2746" y="4114"/>
                  </a:cubicBezTo>
                  <a:cubicBezTo>
                    <a:pt x="3883" y="4114"/>
                    <a:pt x="4802" y="3194"/>
                    <a:pt x="4802" y="2057"/>
                  </a:cubicBezTo>
                  <a:cubicBezTo>
                    <a:pt x="4802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3"/>
            <p:cNvSpPr/>
            <p:nvPr/>
          </p:nvSpPr>
          <p:spPr>
            <a:xfrm>
              <a:off x="657682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3"/>
            <p:cNvSpPr/>
            <p:nvPr/>
          </p:nvSpPr>
          <p:spPr>
            <a:xfrm>
              <a:off x="723457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3"/>
            <p:cNvSpPr/>
            <p:nvPr/>
          </p:nvSpPr>
          <p:spPr>
            <a:xfrm>
              <a:off x="7282675" y="14660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3"/>
            <p:cNvSpPr/>
            <p:nvPr/>
          </p:nvSpPr>
          <p:spPr>
            <a:xfrm>
              <a:off x="7114525" y="1799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3"/>
            <p:cNvSpPr/>
            <p:nvPr/>
          </p:nvSpPr>
          <p:spPr>
            <a:xfrm>
              <a:off x="7155650" y="1829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4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3"/>
            <p:cNvSpPr/>
            <p:nvPr/>
          </p:nvSpPr>
          <p:spPr>
            <a:xfrm>
              <a:off x="5945675" y="126462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3"/>
            <p:cNvSpPr/>
            <p:nvPr/>
          </p:nvSpPr>
          <p:spPr>
            <a:xfrm>
              <a:off x="5986500" y="12952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1" y="1416"/>
                  </a:cubicBezTo>
                  <a:cubicBezTo>
                    <a:pt x="690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3"/>
            <p:cNvSpPr/>
            <p:nvPr/>
          </p:nvSpPr>
          <p:spPr>
            <a:xfrm>
              <a:off x="3967850" y="98612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900"/>
                    <a:pt x="920" y="4125"/>
                    <a:pt x="2746" y="4125"/>
                  </a:cubicBezTo>
                  <a:cubicBezTo>
                    <a:pt x="3884" y="4125"/>
                    <a:pt x="4803" y="3206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3"/>
            <p:cNvSpPr/>
            <p:nvPr/>
          </p:nvSpPr>
          <p:spPr>
            <a:xfrm>
              <a:off x="4015625" y="1016975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7"/>
                    <a:pt x="835" y="1657"/>
                  </a:cubicBezTo>
                  <a:cubicBezTo>
                    <a:pt x="1295" y="1657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3"/>
            <p:cNvSpPr/>
            <p:nvPr/>
          </p:nvSpPr>
          <p:spPr>
            <a:xfrm>
              <a:off x="3810600" y="947700"/>
              <a:ext cx="120075" cy="103175"/>
            </a:xfrm>
            <a:custGeom>
              <a:rect b="b" l="l" r="r" t="t"/>
              <a:pathLst>
                <a:path extrusionOk="0" h="4127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00"/>
                    <a:pt x="920" y="4114"/>
                    <a:pt x="2746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3"/>
            <p:cNvSpPr/>
            <p:nvPr/>
          </p:nvSpPr>
          <p:spPr>
            <a:xfrm>
              <a:off x="3858675" y="97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1" y="376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3"/>
            <p:cNvSpPr/>
            <p:nvPr/>
          </p:nvSpPr>
          <p:spPr>
            <a:xfrm>
              <a:off x="3908875" y="1090125"/>
              <a:ext cx="102850" cy="88350"/>
            </a:xfrm>
            <a:custGeom>
              <a:rect b="b" l="l" r="r" t="t"/>
              <a:pathLst>
                <a:path extrusionOk="0" h="3534" w="4114">
                  <a:moveTo>
                    <a:pt x="2338" y="0"/>
                  </a:moveTo>
                  <a:cubicBezTo>
                    <a:pt x="1904" y="0"/>
                    <a:pt x="1462" y="162"/>
                    <a:pt x="1101" y="522"/>
                  </a:cubicBezTo>
                  <a:cubicBezTo>
                    <a:pt x="1" y="1635"/>
                    <a:pt x="787" y="3534"/>
                    <a:pt x="2360" y="3534"/>
                  </a:cubicBezTo>
                  <a:cubicBezTo>
                    <a:pt x="3327" y="3534"/>
                    <a:pt x="4114" y="2735"/>
                    <a:pt x="4114" y="1768"/>
                  </a:cubicBezTo>
                  <a:cubicBezTo>
                    <a:pt x="4114" y="704"/>
                    <a:pt x="3245" y="0"/>
                    <a:pt x="23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3"/>
            <p:cNvSpPr/>
            <p:nvPr/>
          </p:nvSpPr>
          <p:spPr>
            <a:xfrm>
              <a:off x="3949700" y="1121000"/>
              <a:ext cx="31475" cy="26675"/>
            </a:xfrm>
            <a:custGeom>
              <a:rect b="b" l="l" r="r" t="t"/>
              <a:pathLst>
                <a:path extrusionOk="0" h="1067" w="1259">
                  <a:moveTo>
                    <a:pt x="714" y="0"/>
                  </a:moveTo>
                  <a:cubicBezTo>
                    <a:pt x="243" y="0"/>
                    <a:pt x="1" y="569"/>
                    <a:pt x="339" y="908"/>
                  </a:cubicBezTo>
                  <a:cubicBezTo>
                    <a:pt x="449" y="1017"/>
                    <a:pt x="584" y="1066"/>
                    <a:pt x="716" y="1066"/>
                  </a:cubicBezTo>
                  <a:cubicBezTo>
                    <a:pt x="993" y="1066"/>
                    <a:pt x="1259" y="852"/>
                    <a:pt x="1259" y="533"/>
                  </a:cubicBezTo>
                  <a:cubicBezTo>
                    <a:pt x="1259" y="230"/>
                    <a:pt x="1017" y="0"/>
                    <a:pt x="7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3"/>
            <p:cNvSpPr/>
            <p:nvPr/>
          </p:nvSpPr>
          <p:spPr>
            <a:xfrm>
              <a:off x="4091550" y="910775"/>
              <a:ext cx="103150" cy="88375"/>
            </a:xfrm>
            <a:custGeom>
              <a:rect b="b" l="l" r="r" t="t"/>
              <a:pathLst>
                <a:path extrusionOk="0" h="3535" w="4126">
                  <a:moveTo>
                    <a:pt x="2350" y="1"/>
                  </a:moveTo>
                  <a:cubicBezTo>
                    <a:pt x="1916" y="1"/>
                    <a:pt x="1473" y="162"/>
                    <a:pt x="1113" y="522"/>
                  </a:cubicBezTo>
                  <a:cubicBezTo>
                    <a:pt x="0" y="1635"/>
                    <a:pt x="798" y="3534"/>
                    <a:pt x="2371" y="3534"/>
                  </a:cubicBezTo>
                  <a:cubicBezTo>
                    <a:pt x="3339" y="3534"/>
                    <a:pt x="4125" y="2748"/>
                    <a:pt x="4125" y="1768"/>
                  </a:cubicBezTo>
                  <a:cubicBezTo>
                    <a:pt x="4125" y="705"/>
                    <a:pt x="3256" y="1"/>
                    <a:pt x="235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3"/>
            <p:cNvSpPr/>
            <p:nvPr/>
          </p:nvSpPr>
          <p:spPr>
            <a:xfrm>
              <a:off x="4137200" y="941675"/>
              <a:ext cx="26950" cy="26625"/>
            </a:xfrm>
            <a:custGeom>
              <a:rect b="b" l="l" r="r" t="t"/>
              <a:pathLst>
                <a:path extrusionOk="0" h="1065" w="1078">
                  <a:moveTo>
                    <a:pt x="533" y="0"/>
                  </a:moveTo>
                  <a:cubicBezTo>
                    <a:pt x="243" y="0"/>
                    <a:pt x="1" y="242"/>
                    <a:pt x="1" y="532"/>
                  </a:cubicBezTo>
                  <a:cubicBezTo>
                    <a:pt x="1" y="835"/>
                    <a:pt x="243" y="1065"/>
                    <a:pt x="533" y="1065"/>
                  </a:cubicBezTo>
                  <a:cubicBezTo>
                    <a:pt x="835" y="1065"/>
                    <a:pt x="1077" y="835"/>
                    <a:pt x="1077" y="532"/>
                  </a:cubicBezTo>
                  <a:cubicBezTo>
                    <a:pt x="1077" y="242"/>
                    <a:pt x="835" y="0"/>
                    <a:pt x="53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3"/>
            <p:cNvSpPr/>
            <p:nvPr/>
          </p:nvSpPr>
          <p:spPr>
            <a:xfrm>
              <a:off x="55268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3"/>
            <p:cNvSpPr/>
            <p:nvPr/>
          </p:nvSpPr>
          <p:spPr>
            <a:xfrm>
              <a:off x="5574900" y="115970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76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3"/>
            <p:cNvSpPr/>
            <p:nvPr/>
          </p:nvSpPr>
          <p:spPr>
            <a:xfrm>
              <a:off x="6549300" y="1285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44" y="0"/>
                  </a:moveTo>
                  <a:cubicBezTo>
                    <a:pt x="2240" y="0"/>
                    <a:pt x="1725" y="188"/>
                    <a:pt x="1307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96" y="4114"/>
                    <a:pt x="4815" y="3195"/>
                    <a:pt x="4815" y="2057"/>
                  </a:cubicBezTo>
                  <a:cubicBezTo>
                    <a:pt x="4815" y="821"/>
                    <a:pt x="3801" y="0"/>
                    <a:pt x="27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3"/>
            <p:cNvSpPr/>
            <p:nvPr/>
          </p:nvSpPr>
          <p:spPr>
            <a:xfrm>
              <a:off x="6590425" y="1316050"/>
              <a:ext cx="48425" cy="41475"/>
            </a:xfrm>
            <a:custGeom>
              <a:rect b="b" l="l" r="r" t="t"/>
              <a:pathLst>
                <a:path extrusionOk="0" h="1659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2" y="1583"/>
                    <a:pt x="899" y="1658"/>
                    <a:pt x="1102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3"/>
            <p:cNvSpPr/>
            <p:nvPr/>
          </p:nvSpPr>
          <p:spPr>
            <a:xfrm>
              <a:off x="3219375" y="16178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9"/>
                    <a:pt x="1294" y="608"/>
                  </a:cubicBezTo>
                  <a:cubicBezTo>
                    <a:pt x="0" y="1903"/>
                    <a:pt x="919" y="4116"/>
                    <a:pt x="2746" y="4116"/>
                  </a:cubicBezTo>
                  <a:cubicBezTo>
                    <a:pt x="3883" y="4116"/>
                    <a:pt x="4802" y="3197"/>
                    <a:pt x="4802" y="2060"/>
                  </a:cubicBezTo>
                  <a:cubicBezTo>
                    <a:pt x="4802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3"/>
            <p:cNvSpPr/>
            <p:nvPr/>
          </p:nvSpPr>
          <p:spPr>
            <a:xfrm>
              <a:off x="326715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3"/>
            <p:cNvSpPr/>
            <p:nvPr/>
          </p:nvSpPr>
          <p:spPr>
            <a:xfrm>
              <a:off x="4287500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3"/>
            <p:cNvSpPr/>
            <p:nvPr/>
          </p:nvSpPr>
          <p:spPr>
            <a:xfrm>
              <a:off x="4335600" y="14866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3"/>
            <p:cNvSpPr/>
            <p:nvPr/>
          </p:nvSpPr>
          <p:spPr>
            <a:xfrm>
              <a:off x="5316025" y="3027225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2" y="1"/>
                    <a:pt x="1715" y="190"/>
                    <a:pt x="1295" y="614"/>
                  </a:cubicBezTo>
                  <a:cubicBezTo>
                    <a:pt x="1" y="1909"/>
                    <a:pt x="908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3"/>
            <p:cNvSpPr/>
            <p:nvPr/>
          </p:nvSpPr>
          <p:spPr>
            <a:xfrm>
              <a:off x="5363825" y="3058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4"/>
                    <a:pt x="375" y="1657"/>
                    <a:pt x="835" y="1657"/>
                  </a:cubicBezTo>
                  <a:cubicBezTo>
                    <a:pt x="1295" y="1657"/>
                    <a:pt x="1657" y="1294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3"/>
            <p:cNvSpPr/>
            <p:nvPr/>
          </p:nvSpPr>
          <p:spPr>
            <a:xfrm>
              <a:off x="5252225" y="2094775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6" y="1"/>
                  </a:moveTo>
                  <a:cubicBezTo>
                    <a:pt x="2232" y="1"/>
                    <a:pt x="1717" y="188"/>
                    <a:pt x="1295" y="606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93" y="1"/>
                    <a:pt x="27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3"/>
            <p:cNvSpPr/>
            <p:nvPr/>
          </p:nvSpPr>
          <p:spPr>
            <a:xfrm>
              <a:off x="5300300" y="21256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3"/>
            <p:cNvSpPr/>
            <p:nvPr/>
          </p:nvSpPr>
          <p:spPr>
            <a:xfrm>
              <a:off x="5798100" y="250872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0" y="0"/>
                  </a:moveTo>
                  <a:cubicBezTo>
                    <a:pt x="2232" y="0"/>
                    <a:pt x="1714" y="189"/>
                    <a:pt x="1295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83" y="4116"/>
                    <a:pt x="4815" y="3197"/>
                    <a:pt x="4815" y="2060"/>
                  </a:cubicBezTo>
                  <a:cubicBezTo>
                    <a:pt x="4815" y="817"/>
                    <a:pt x="3798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3"/>
            <p:cNvSpPr/>
            <p:nvPr/>
          </p:nvSpPr>
          <p:spPr>
            <a:xfrm>
              <a:off x="5839225" y="25396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34" y="0"/>
                  </a:moveTo>
                  <a:cubicBezTo>
                    <a:pt x="1127" y="0"/>
                    <a:pt x="1120" y="0"/>
                    <a:pt x="1113" y="0"/>
                  </a:cubicBezTo>
                  <a:cubicBezTo>
                    <a:pt x="363" y="0"/>
                    <a:pt x="0" y="883"/>
                    <a:pt x="521" y="1416"/>
                  </a:cubicBezTo>
                  <a:cubicBezTo>
                    <a:pt x="691" y="1583"/>
                    <a:pt x="899" y="1657"/>
                    <a:pt x="1101" y="1657"/>
                  </a:cubicBezTo>
                  <a:cubicBezTo>
                    <a:pt x="1529" y="1657"/>
                    <a:pt x="1936" y="1324"/>
                    <a:pt x="1936" y="823"/>
                  </a:cubicBezTo>
                  <a:cubicBezTo>
                    <a:pt x="1936" y="370"/>
                    <a:pt x="1573" y="0"/>
                    <a:pt x="113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3"/>
            <p:cNvSpPr/>
            <p:nvPr/>
          </p:nvSpPr>
          <p:spPr>
            <a:xfrm>
              <a:off x="4906250" y="2323200"/>
              <a:ext cx="171500" cy="146925"/>
            </a:xfrm>
            <a:custGeom>
              <a:rect b="b" l="l" r="r" t="t"/>
              <a:pathLst>
                <a:path extrusionOk="0" h="5877" w="6860">
                  <a:moveTo>
                    <a:pt x="3909" y="0"/>
                  </a:moveTo>
                  <a:cubicBezTo>
                    <a:pt x="3187" y="0"/>
                    <a:pt x="2451" y="269"/>
                    <a:pt x="1852" y="868"/>
                  </a:cubicBezTo>
                  <a:cubicBezTo>
                    <a:pt x="1" y="2719"/>
                    <a:pt x="1307" y="5876"/>
                    <a:pt x="3920" y="5876"/>
                  </a:cubicBezTo>
                  <a:cubicBezTo>
                    <a:pt x="5541" y="5876"/>
                    <a:pt x="6848" y="4558"/>
                    <a:pt x="6860" y="2937"/>
                  </a:cubicBezTo>
                  <a:cubicBezTo>
                    <a:pt x="6860" y="1170"/>
                    <a:pt x="5416" y="0"/>
                    <a:pt x="3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3"/>
            <p:cNvSpPr/>
            <p:nvPr/>
          </p:nvSpPr>
          <p:spPr>
            <a:xfrm>
              <a:off x="4961600" y="2353950"/>
              <a:ext cx="85300" cy="85325"/>
            </a:xfrm>
            <a:custGeom>
              <a:rect b="b" l="l" r="r" t="t"/>
              <a:pathLst>
                <a:path extrusionOk="0" h="3413" w="3412">
                  <a:moveTo>
                    <a:pt x="1706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12"/>
                    <a:pt x="1706" y="3412"/>
                  </a:cubicBezTo>
                  <a:cubicBezTo>
                    <a:pt x="2650" y="3412"/>
                    <a:pt x="3412" y="2650"/>
                    <a:pt x="3412" y="1707"/>
                  </a:cubicBezTo>
                  <a:cubicBezTo>
                    <a:pt x="3412" y="763"/>
                    <a:pt x="2650" y="1"/>
                    <a:pt x="170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3"/>
            <p:cNvSpPr/>
            <p:nvPr/>
          </p:nvSpPr>
          <p:spPr>
            <a:xfrm>
              <a:off x="4807075" y="17781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1"/>
                  </a:moveTo>
                  <a:cubicBezTo>
                    <a:pt x="2238" y="1"/>
                    <a:pt x="1724" y="188"/>
                    <a:pt x="1307" y="606"/>
                  </a:cubicBezTo>
                  <a:cubicBezTo>
                    <a:pt x="0" y="1912"/>
                    <a:pt x="919" y="4126"/>
                    <a:pt x="2758" y="4126"/>
                  </a:cubicBezTo>
                  <a:cubicBezTo>
                    <a:pt x="3895" y="4114"/>
                    <a:pt x="4815" y="3194"/>
                    <a:pt x="4815" y="2069"/>
                  </a:cubicBezTo>
                  <a:cubicBezTo>
                    <a:pt x="4815" y="824"/>
                    <a:pt x="3799" y="1"/>
                    <a:pt x="27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3"/>
            <p:cNvSpPr/>
            <p:nvPr/>
          </p:nvSpPr>
          <p:spPr>
            <a:xfrm>
              <a:off x="4848200" y="180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3"/>
            <p:cNvSpPr/>
            <p:nvPr/>
          </p:nvSpPr>
          <p:spPr>
            <a:xfrm>
              <a:off x="6138625" y="17022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0"/>
                  </a:moveTo>
                  <a:cubicBezTo>
                    <a:pt x="2238" y="0"/>
                    <a:pt x="1724" y="187"/>
                    <a:pt x="1307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95" y="4113"/>
                    <a:pt x="4815" y="3194"/>
                    <a:pt x="4815" y="2069"/>
                  </a:cubicBezTo>
                  <a:cubicBezTo>
                    <a:pt x="4815" y="824"/>
                    <a:pt x="3800" y="0"/>
                    <a:pt x="27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3"/>
            <p:cNvSpPr/>
            <p:nvPr/>
          </p:nvSpPr>
          <p:spPr>
            <a:xfrm>
              <a:off x="6179750" y="17331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0" y="1416"/>
                  </a:cubicBezTo>
                  <a:cubicBezTo>
                    <a:pt x="693" y="1585"/>
                    <a:pt x="903" y="1660"/>
                    <a:pt x="1108" y="1660"/>
                  </a:cubicBezTo>
                  <a:cubicBezTo>
                    <a:pt x="1533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3"/>
            <p:cNvSpPr/>
            <p:nvPr/>
          </p:nvSpPr>
          <p:spPr>
            <a:xfrm>
              <a:off x="3911000" y="2124650"/>
              <a:ext cx="147000" cy="125900"/>
            </a:xfrm>
            <a:custGeom>
              <a:rect b="b" l="l" r="r" t="t"/>
              <a:pathLst>
                <a:path extrusionOk="0" h="5036" w="5880">
                  <a:moveTo>
                    <a:pt x="3345" y="0"/>
                  </a:moveTo>
                  <a:cubicBezTo>
                    <a:pt x="2727" y="0"/>
                    <a:pt x="2097" y="229"/>
                    <a:pt x="1585" y="741"/>
                  </a:cubicBezTo>
                  <a:cubicBezTo>
                    <a:pt x="0" y="2326"/>
                    <a:pt x="1125" y="5036"/>
                    <a:pt x="3363" y="5036"/>
                  </a:cubicBezTo>
                  <a:cubicBezTo>
                    <a:pt x="4754" y="5036"/>
                    <a:pt x="5879" y="3911"/>
                    <a:pt x="5879" y="2520"/>
                  </a:cubicBezTo>
                  <a:cubicBezTo>
                    <a:pt x="5879" y="1005"/>
                    <a:pt x="4638" y="0"/>
                    <a:pt x="33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3"/>
            <p:cNvSpPr/>
            <p:nvPr/>
          </p:nvSpPr>
          <p:spPr>
            <a:xfrm>
              <a:off x="3952125" y="2155575"/>
              <a:ext cx="75325" cy="64275"/>
            </a:xfrm>
            <a:custGeom>
              <a:rect b="b" l="l" r="r" t="t"/>
              <a:pathLst>
                <a:path extrusionOk="0" h="2571" w="3013">
                  <a:moveTo>
                    <a:pt x="1718" y="0"/>
                  </a:moveTo>
                  <a:cubicBezTo>
                    <a:pt x="569" y="0"/>
                    <a:pt x="0" y="1379"/>
                    <a:pt x="811" y="2190"/>
                  </a:cubicBezTo>
                  <a:cubicBezTo>
                    <a:pt x="1074" y="2453"/>
                    <a:pt x="1398" y="2571"/>
                    <a:pt x="1715" y="2571"/>
                  </a:cubicBezTo>
                  <a:cubicBezTo>
                    <a:pt x="2377" y="2571"/>
                    <a:pt x="3013" y="2059"/>
                    <a:pt x="3013" y="1283"/>
                  </a:cubicBezTo>
                  <a:cubicBezTo>
                    <a:pt x="3013" y="581"/>
                    <a:pt x="2432" y="0"/>
                    <a:pt x="171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3"/>
            <p:cNvSpPr/>
            <p:nvPr/>
          </p:nvSpPr>
          <p:spPr>
            <a:xfrm>
              <a:off x="3674500" y="2074000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1" y="1"/>
                    <a:pt x="1715" y="191"/>
                    <a:pt x="1295" y="614"/>
                  </a:cubicBezTo>
                  <a:cubicBezTo>
                    <a:pt x="1" y="1909"/>
                    <a:pt x="920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3"/>
            <p:cNvSpPr/>
            <p:nvPr/>
          </p:nvSpPr>
          <p:spPr>
            <a:xfrm>
              <a:off x="3722600" y="21047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7"/>
                    <a:pt x="823" y="1657"/>
                  </a:cubicBezTo>
                  <a:cubicBezTo>
                    <a:pt x="1282" y="1657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3"/>
            <p:cNvSpPr/>
            <p:nvPr/>
          </p:nvSpPr>
          <p:spPr>
            <a:xfrm>
              <a:off x="3946975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3"/>
            <p:cNvSpPr/>
            <p:nvPr/>
          </p:nvSpPr>
          <p:spPr>
            <a:xfrm>
              <a:off x="3988200" y="1486925"/>
              <a:ext cx="48325" cy="41350"/>
            </a:xfrm>
            <a:custGeom>
              <a:rect b="b" l="l" r="r" t="t"/>
              <a:pathLst>
                <a:path extrusionOk="0" h="1654" w="1933">
                  <a:moveTo>
                    <a:pt x="1131" y="0"/>
                  </a:moveTo>
                  <a:cubicBezTo>
                    <a:pt x="1124" y="0"/>
                    <a:pt x="1117" y="0"/>
                    <a:pt x="1110" y="1"/>
                  </a:cubicBezTo>
                  <a:cubicBezTo>
                    <a:pt x="1105" y="0"/>
                    <a:pt x="1100" y="0"/>
                    <a:pt x="1095" y="0"/>
                  </a:cubicBezTo>
                  <a:cubicBezTo>
                    <a:pt x="367" y="0"/>
                    <a:pt x="0" y="887"/>
                    <a:pt x="517" y="1404"/>
                  </a:cubicBezTo>
                  <a:cubicBezTo>
                    <a:pt x="686" y="1577"/>
                    <a:pt x="895" y="1654"/>
                    <a:pt x="1100" y="1654"/>
                  </a:cubicBezTo>
                  <a:cubicBezTo>
                    <a:pt x="1525" y="1654"/>
                    <a:pt x="1932" y="1321"/>
                    <a:pt x="1932" y="823"/>
                  </a:cubicBezTo>
                  <a:cubicBezTo>
                    <a:pt x="1932" y="371"/>
                    <a:pt x="1569" y="0"/>
                    <a:pt x="11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3"/>
            <p:cNvSpPr/>
            <p:nvPr/>
          </p:nvSpPr>
          <p:spPr>
            <a:xfrm>
              <a:off x="3695075" y="181957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12"/>
                    <a:pt x="920" y="4126"/>
                    <a:pt x="2758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3"/>
            <p:cNvSpPr/>
            <p:nvPr/>
          </p:nvSpPr>
          <p:spPr>
            <a:xfrm>
              <a:off x="3743150" y="185042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76" y="1"/>
                    <a:pt x="1" y="376"/>
                    <a:pt x="1" y="836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6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3"/>
            <p:cNvSpPr/>
            <p:nvPr/>
          </p:nvSpPr>
          <p:spPr>
            <a:xfrm>
              <a:off x="2320275" y="19024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3"/>
            <p:cNvSpPr/>
            <p:nvPr/>
          </p:nvSpPr>
          <p:spPr>
            <a:xfrm>
              <a:off x="2368350" y="1933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8"/>
                    <a:pt x="835" y="1658"/>
                  </a:cubicBezTo>
                  <a:cubicBezTo>
                    <a:pt x="1295" y="1658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3"/>
            <p:cNvSpPr/>
            <p:nvPr/>
          </p:nvSpPr>
          <p:spPr>
            <a:xfrm>
              <a:off x="2371375" y="1149525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3"/>
            <p:cNvSpPr/>
            <p:nvPr/>
          </p:nvSpPr>
          <p:spPr>
            <a:xfrm>
              <a:off x="2419475" y="11802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3"/>
            <p:cNvSpPr/>
            <p:nvPr/>
          </p:nvSpPr>
          <p:spPr>
            <a:xfrm>
              <a:off x="1965525" y="7432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1" y="0"/>
                  </a:moveTo>
                  <a:cubicBezTo>
                    <a:pt x="2227" y="0"/>
                    <a:pt x="1713" y="188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3"/>
            <p:cNvSpPr/>
            <p:nvPr/>
          </p:nvSpPr>
          <p:spPr>
            <a:xfrm>
              <a:off x="2013325" y="774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4" y="1658"/>
                    <a:pt x="1657" y="1283"/>
                    <a:pt x="1657" y="823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3"/>
            <p:cNvSpPr/>
            <p:nvPr/>
          </p:nvSpPr>
          <p:spPr>
            <a:xfrm>
              <a:off x="1650400" y="859700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3"/>
            <p:cNvSpPr/>
            <p:nvPr/>
          </p:nvSpPr>
          <p:spPr>
            <a:xfrm>
              <a:off x="1698200" y="890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3"/>
            <p:cNvSpPr/>
            <p:nvPr/>
          </p:nvSpPr>
          <p:spPr>
            <a:xfrm>
              <a:off x="15642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08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3"/>
            <p:cNvSpPr/>
            <p:nvPr/>
          </p:nvSpPr>
          <p:spPr>
            <a:xfrm>
              <a:off x="1612000" y="11597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3"/>
            <p:cNvSpPr/>
            <p:nvPr/>
          </p:nvSpPr>
          <p:spPr>
            <a:xfrm>
              <a:off x="1259375" y="10311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3"/>
            <p:cNvSpPr/>
            <p:nvPr/>
          </p:nvSpPr>
          <p:spPr>
            <a:xfrm>
              <a:off x="1307175" y="10620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4"/>
                    <a:pt x="1282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3"/>
            <p:cNvSpPr/>
            <p:nvPr/>
          </p:nvSpPr>
          <p:spPr>
            <a:xfrm>
              <a:off x="1437800" y="1312050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26" y="1"/>
                  </a:moveTo>
                  <a:cubicBezTo>
                    <a:pt x="2219" y="1"/>
                    <a:pt x="1703" y="189"/>
                    <a:pt x="1283" y="608"/>
                  </a:cubicBezTo>
                  <a:cubicBezTo>
                    <a:pt x="1" y="1903"/>
                    <a:pt x="908" y="4117"/>
                    <a:pt x="2747" y="4117"/>
                  </a:cubicBezTo>
                  <a:cubicBezTo>
                    <a:pt x="3872" y="4104"/>
                    <a:pt x="4791" y="3185"/>
                    <a:pt x="4803" y="2060"/>
                  </a:cubicBezTo>
                  <a:cubicBezTo>
                    <a:pt x="4795" y="818"/>
                    <a:pt x="3782" y="1"/>
                    <a:pt x="27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3"/>
            <p:cNvSpPr/>
            <p:nvPr/>
          </p:nvSpPr>
          <p:spPr>
            <a:xfrm>
              <a:off x="1485600" y="1342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3"/>
            <p:cNvSpPr/>
            <p:nvPr/>
          </p:nvSpPr>
          <p:spPr>
            <a:xfrm>
              <a:off x="1315025" y="12031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59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3"/>
            <p:cNvSpPr/>
            <p:nvPr/>
          </p:nvSpPr>
          <p:spPr>
            <a:xfrm>
              <a:off x="1363125" y="12338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3"/>
            <p:cNvSpPr/>
            <p:nvPr/>
          </p:nvSpPr>
          <p:spPr>
            <a:xfrm>
              <a:off x="2412800" y="7977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3"/>
            <p:cNvSpPr/>
            <p:nvPr/>
          </p:nvSpPr>
          <p:spPr>
            <a:xfrm>
              <a:off x="2460900" y="82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64"/>
                    <a:pt x="0" y="824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3"/>
            <p:cNvSpPr/>
            <p:nvPr/>
          </p:nvSpPr>
          <p:spPr>
            <a:xfrm>
              <a:off x="303035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46" y="4125"/>
                  </a:cubicBezTo>
                  <a:cubicBezTo>
                    <a:pt x="3884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3"/>
            <p:cNvSpPr/>
            <p:nvPr/>
          </p:nvSpPr>
          <p:spPr>
            <a:xfrm>
              <a:off x="307812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2"/>
                    <a:pt x="376" y="1657"/>
                    <a:pt x="835" y="1657"/>
                  </a:cubicBezTo>
                  <a:cubicBezTo>
                    <a:pt x="1295" y="1657"/>
                    <a:pt x="1658" y="1282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3"/>
            <p:cNvSpPr/>
            <p:nvPr/>
          </p:nvSpPr>
          <p:spPr>
            <a:xfrm>
              <a:off x="2817750" y="15849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3" y="188"/>
                    <a:pt x="1295" y="606"/>
                  </a:cubicBezTo>
                  <a:cubicBezTo>
                    <a:pt x="0" y="1900"/>
                    <a:pt x="920" y="4126"/>
                    <a:pt x="2759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3"/>
            <p:cNvSpPr/>
            <p:nvPr/>
          </p:nvSpPr>
          <p:spPr>
            <a:xfrm>
              <a:off x="2865825" y="16157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3"/>
            <p:cNvSpPr/>
            <p:nvPr/>
          </p:nvSpPr>
          <p:spPr>
            <a:xfrm>
              <a:off x="2583075" y="1723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3"/>
            <p:cNvSpPr/>
            <p:nvPr/>
          </p:nvSpPr>
          <p:spPr>
            <a:xfrm>
              <a:off x="2631150" y="17539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64"/>
                    <a:pt x="1" y="824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3"/>
            <p:cNvSpPr/>
            <p:nvPr/>
          </p:nvSpPr>
          <p:spPr>
            <a:xfrm>
              <a:off x="1041650" y="2365850"/>
              <a:ext cx="120075" cy="103050"/>
            </a:xfrm>
            <a:custGeom>
              <a:rect b="b" l="l" r="r" t="t"/>
              <a:pathLst>
                <a:path extrusionOk="0" h="4122" w="4803">
                  <a:moveTo>
                    <a:pt x="2737" y="0"/>
                  </a:moveTo>
                  <a:cubicBezTo>
                    <a:pt x="2231" y="0"/>
                    <a:pt x="1714" y="190"/>
                    <a:pt x="1294" y="614"/>
                  </a:cubicBezTo>
                  <a:cubicBezTo>
                    <a:pt x="0" y="1908"/>
                    <a:pt x="919" y="4122"/>
                    <a:pt x="2746" y="4122"/>
                  </a:cubicBezTo>
                  <a:cubicBezTo>
                    <a:pt x="3883" y="4122"/>
                    <a:pt x="4803" y="3202"/>
                    <a:pt x="4803" y="2065"/>
                  </a:cubicBezTo>
                  <a:cubicBezTo>
                    <a:pt x="4803" y="823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3"/>
            <p:cNvSpPr/>
            <p:nvPr/>
          </p:nvSpPr>
          <p:spPr>
            <a:xfrm>
              <a:off x="1089725" y="23966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76"/>
                    <a:pt x="1" y="835"/>
                  </a:cubicBezTo>
                  <a:cubicBezTo>
                    <a:pt x="1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3"/>
            <p:cNvSpPr/>
            <p:nvPr/>
          </p:nvSpPr>
          <p:spPr>
            <a:xfrm>
              <a:off x="163560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3"/>
            <p:cNvSpPr/>
            <p:nvPr/>
          </p:nvSpPr>
          <p:spPr>
            <a:xfrm>
              <a:off x="168367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63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3"/>
            <p:cNvSpPr/>
            <p:nvPr/>
          </p:nvSpPr>
          <p:spPr>
            <a:xfrm>
              <a:off x="1563925" y="1617800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0"/>
                  </a:moveTo>
                  <a:cubicBezTo>
                    <a:pt x="2243" y="0"/>
                    <a:pt x="1726" y="189"/>
                    <a:pt x="1307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95" y="4116"/>
                    <a:pt x="4815" y="3197"/>
                    <a:pt x="4815" y="2060"/>
                  </a:cubicBezTo>
                  <a:cubicBezTo>
                    <a:pt x="4815" y="817"/>
                    <a:pt x="3804" y="0"/>
                    <a:pt x="274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3"/>
            <p:cNvSpPr/>
            <p:nvPr/>
          </p:nvSpPr>
          <p:spPr>
            <a:xfrm>
              <a:off x="161200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3"/>
            <p:cNvSpPr/>
            <p:nvPr/>
          </p:nvSpPr>
          <p:spPr>
            <a:xfrm>
              <a:off x="1504650" y="2183975"/>
              <a:ext cx="151825" cy="130100"/>
            </a:xfrm>
            <a:custGeom>
              <a:rect b="b" l="l" r="r" t="t"/>
              <a:pathLst>
                <a:path extrusionOk="0" h="5204" w="6073">
                  <a:moveTo>
                    <a:pt x="3457" y="0"/>
                  </a:moveTo>
                  <a:cubicBezTo>
                    <a:pt x="2821" y="0"/>
                    <a:pt x="2173" y="236"/>
                    <a:pt x="1645" y="764"/>
                  </a:cubicBezTo>
                  <a:cubicBezTo>
                    <a:pt x="0" y="2397"/>
                    <a:pt x="1162" y="5191"/>
                    <a:pt x="3472" y="5203"/>
                  </a:cubicBezTo>
                  <a:cubicBezTo>
                    <a:pt x="4899" y="5191"/>
                    <a:pt x="6061" y="4030"/>
                    <a:pt x="6073" y="2602"/>
                  </a:cubicBezTo>
                  <a:cubicBezTo>
                    <a:pt x="6073" y="1038"/>
                    <a:pt x="4792" y="0"/>
                    <a:pt x="34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3"/>
            <p:cNvSpPr/>
            <p:nvPr/>
          </p:nvSpPr>
          <p:spPr>
            <a:xfrm>
              <a:off x="1546075" y="2214850"/>
              <a:ext cx="79550" cy="68175"/>
            </a:xfrm>
            <a:custGeom>
              <a:rect b="b" l="l" r="r" t="t"/>
              <a:pathLst>
                <a:path extrusionOk="0" h="2727" w="3182">
                  <a:moveTo>
                    <a:pt x="1815" y="0"/>
                  </a:moveTo>
                  <a:cubicBezTo>
                    <a:pt x="605" y="0"/>
                    <a:pt x="1" y="1464"/>
                    <a:pt x="847" y="2323"/>
                  </a:cubicBezTo>
                  <a:cubicBezTo>
                    <a:pt x="1126" y="2601"/>
                    <a:pt x="1468" y="2726"/>
                    <a:pt x="1803" y="2726"/>
                  </a:cubicBezTo>
                  <a:cubicBezTo>
                    <a:pt x="2503" y="2726"/>
                    <a:pt x="3174" y="2185"/>
                    <a:pt x="3182" y="1367"/>
                  </a:cubicBezTo>
                  <a:cubicBezTo>
                    <a:pt x="3182" y="605"/>
                    <a:pt x="2565" y="0"/>
                    <a:pt x="181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3"/>
            <p:cNvSpPr/>
            <p:nvPr/>
          </p:nvSpPr>
          <p:spPr>
            <a:xfrm>
              <a:off x="716850" y="186125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8"/>
                    <a:pt x="1295" y="608"/>
                  </a:cubicBezTo>
                  <a:cubicBezTo>
                    <a:pt x="0" y="1903"/>
                    <a:pt x="920" y="4116"/>
                    <a:pt x="2746" y="4116"/>
                  </a:cubicBezTo>
                  <a:cubicBezTo>
                    <a:pt x="3883" y="4104"/>
                    <a:pt x="4803" y="3185"/>
                    <a:pt x="4803" y="2060"/>
                  </a:cubicBezTo>
                  <a:cubicBezTo>
                    <a:pt x="4803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3"/>
            <p:cNvSpPr/>
            <p:nvPr/>
          </p:nvSpPr>
          <p:spPr>
            <a:xfrm>
              <a:off x="764925" y="18918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35"/>
                  </a:cubicBezTo>
                  <a:cubicBezTo>
                    <a:pt x="1" y="1294"/>
                    <a:pt x="363" y="1657"/>
                    <a:pt x="823" y="1657"/>
                  </a:cubicBezTo>
                  <a:cubicBezTo>
                    <a:pt x="1283" y="1657"/>
                    <a:pt x="1658" y="1294"/>
                    <a:pt x="1658" y="835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3"/>
            <p:cNvSpPr/>
            <p:nvPr/>
          </p:nvSpPr>
          <p:spPr>
            <a:xfrm>
              <a:off x="340625" y="14028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3"/>
            <p:cNvSpPr/>
            <p:nvPr/>
          </p:nvSpPr>
          <p:spPr>
            <a:xfrm>
              <a:off x="388425" y="14334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3"/>
            <p:cNvSpPr/>
            <p:nvPr/>
          </p:nvSpPr>
          <p:spPr>
            <a:xfrm>
              <a:off x="121130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0" y="1899"/>
                    <a:pt x="920" y="4125"/>
                    <a:pt x="2746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3"/>
            <p:cNvSpPr/>
            <p:nvPr/>
          </p:nvSpPr>
          <p:spPr>
            <a:xfrm>
              <a:off x="125937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0"/>
                  </a:moveTo>
                  <a:cubicBezTo>
                    <a:pt x="364" y="0"/>
                    <a:pt x="1" y="363"/>
                    <a:pt x="1" y="823"/>
                  </a:cubicBezTo>
                  <a:cubicBezTo>
                    <a:pt x="1" y="1282"/>
                    <a:pt x="364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63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3"/>
            <p:cNvSpPr/>
            <p:nvPr/>
          </p:nvSpPr>
          <p:spPr>
            <a:xfrm>
              <a:off x="1083075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3"/>
            <p:cNvSpPr/>
            <p:nvPr/>
          </p:nvSpPr>
          <p:spPr>
            <a:xfrm>
              <a:off x="1131150" y="18713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64" y="1"/>
                    <a:pt x="1" y="363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3"/>
            <p:cNvSpPr/>
            <p:nvPr/>
          </p:nvSpPr>
          <p:spPr>
            <a:xfrm>
              <a:off x="1584775" y="29666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3"/>
            <p:cNvSpPr/>
            <p:nvPr/>
          </p:nvSpPr>
          <p:spPr>
            <a:xfrm>
              <a:off x="1632875" y="29975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3"/>
            <p:cNvSpPr/>
            <p:nvPr/>
          </p:nvSpPr>
          <p:spPr>
            <a:xfrm>
              <a:off x="1425725" y="3008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899"/>
                    <a:pt x="919" y="4113"/>
                    <a:pt x="2746" y="4113"/>
                  </a:cubicBezTo>
                  <a:cubicBezTo>
                    <a:pt x="3883" y="4113"/>
                    <a:pt x="4802" y="3194"/>
                    <a:pt x="4802" y="2069"/>
                  </a:cubicBezTo>
                  <a:cubicBezTo>
                    <a:pt x="4802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3"/>
            <p:cNvSpPr/>
            <p:nvPr/>
          </p:nvSpPr>
          <p:spPr>
            <a:xfrm>
              <a:off x="1473800" y="30389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23"/>
                  </a:cubicBezTo>
                  <a:cubicBezTo>
                    <a:pt x="0" y="1282"/>
                    <a:pt x="363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3"/>
            <p:cNvSpPr/>
            <p:nvPr/>
          </p:nvSpPr>
          <p:spPr>
            <a:xfrm>
              <a:off x="1742050" y="31943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5" y="609"/>
                  </a:cubicBezTo>
                  <a:cubicBezTo>
                    <a:pt x="0" y="1891"/>
                    <a:pt x="920" y="4105"/>
                    <a:pt x="2746" y="4117"/>
                  </a:cubicBezTo>
                  <a:cubicBezTo>
                    <a:pt x="3883" y="4105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3"/>
            <p:cNvSpPr/>
            <p:nvPr/>
          </p:nvSpPr>
          <p:spPr>
            <a:xfrm>
              <a:off x="1789825" y="32249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3"/>
            <p:cNvSpPr/>
            <p:nvPr/>
          </p:nvSpPr>
          <p:spPr>
            <a:xfrm>
              <a:off x="2597975" y="4168450"/>
              <a:ext cx="120000" cy="102875"/>
            </a:xfrm>
            <a:custGeom>
              <a:rect b="b" l="l" r="r" t="t"/>
              <a:pathLst>
                <a:path extrusionOk="0" h="4115" w="4800">
                  <a:moveTo>
                    <a:pt x="2729" y="1"/>
                  </a:moveTo>
                  <a:cubicBezTo>
                    <a:pt x="2224" y="1"/>
                    <a:pt x="1710" y="188"/>
                    <a:pt x="1291" y="606"/>
                  </a:cubicBezTo>
                  <a:cubicBezTo>
                    <a:pt x="1" y="1897"/>
                    <a:pt x="912" y="4114"/>
                    <a:pt x="2740" y="4114"/>
                  </a:cubicBezTo>
                  <a:cubicBezTo>
                    <a:pt x="2745" y="4114"/>
                    <a:pt x="2750" y="4114"/>
                    <a:pt x="2755" y="4114"/>
                  </a:cubicBezTo>
                  <a:cubicBezTo>
                    <a:pt x="3880" y="4114"/>
                    <a:pt x="4800" y="3195"/>
                    <a:pt x="4800" y="2058"/>
                  </a:cubicBezTo>
                  <a:cubicBezTo>
                    <a:pt x="4800" y="822"/>
                    <a:pt x="3785" y="1"/>
                    <a:pt x="27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3"/>
            <p:cNvSpPr/>
            <p:nvPr/>
          </p:nvSpPr>
          <p:spPr>
            <a:xfrm>
              <a:off x="2639025" y="4199325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01" y="0"/>
                  </a:moveTo>
                  <a:cubicBezTo>
                    <a:pt x="363" y="0"/>
                    <a:pt x="0" y="895"/>
                    <a:pt x="520" y="1416"/>
                  </a:cubicBezTo>
                  <a:cubicBezTo>
                    <a:pt x="688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3"/>
            <p:cNvSpPr/>
            <p:nvPr/>
          </p:nvSpPr>
          <p:spPr>
            <a:xfrm>
              <a:off x="2800500" y="38899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3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3"/>
            <p:cNvSpPr/>
            <p:nvPr/>
          </p:nvSpPr>
          <p:spPr>
            <a:xfrm>
              <a:off x="2841650" y="3920775"/>
              <a:ext cx="48400" cy="41375"/>
            </a:xfrm>
            <a:custGeom>
              <a:rect b="b" l="l" r="r" t="t"/>
              <a:pathLst>
                <a:path extrusionOk="0" h="1655" w="1936">
                  <a:moveTo>
                    <a:pt x="1123" y="1"/>
                  </a:moveTo>
                  <a:cubicBezTo>
                    <a:pt x="1115" y="1"/>
                    <a:pt x="1108" y="1"/>
                    <a:pt x="1101" y="1"/>
                  </a:cubicBezTo>
                  <a:cubicBezTo>
                    <a:pt x="363" y="1"/>
                    <a:pt x="0" y="884"/>
                    <a:pt x="520" y="1404"/>
                  </a:cubicBezTo>
                  <a:cubicBezTo>
                    <a:pt x="689" y="1577"/>
                    <a:pt x="898" y="1655"/>
                    <a:pt x="1103" y="1655"/>
                  </a:cubicBezTo>
                  <a:cubicBezTo>
                    <a:pt x="1528" y="1655"/>
                    <a:pt x="1936" y="1322"/>
                    <a:pt x="1936" y="824"/>
                  </a:cubicBezTo>
                  <a:cubicBezTo>
                    <a:pt x="1936" y="371"/>
                    <a:pt x="1572" y="1"/>
                    <a:pt x="11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3"/>
            <p:cNvSpPr/>
            <p:nvPr/>
          </p:nvSpPr>
          <p:spPr>
            <a:xfrm>
              <a:off x="3081750" y="8182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96" y="4114"/>
                    <a:pt x="4803" y="3194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3"/>
            <p:cNvSpPr/>
            <p:nvPr/>
          </p:nvSpPr>
          <p:spPr>
            <a:xfrm>
              <a:off x="3129850" y="849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3"/>
            <p:cNvSpPr/>
            <p:nvPr/>
          </p:nvSpPr>
          <p:spPr>
            <a:xfrm>
              <a:off x="3177925" y="119095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3"/>
            <p:cNvSpPr/>
            <p:nvPr/>
          </p:nvSpPr>
          <p:spPr>
            <a:xfrm>
              <a:off x="3226025" y="12217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3"/>
            <p:cNvSpPr/>
            <p:nvPr/>
          </p:nvSpPr>
          <p:spPr>
            <a:xfrm>
              <a:off x="2412800" y="44887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3"/>
            <p:cNvSpPr/>
            <p:nvPr/>
          </p:nvSpPr>
          <p:spPr>
            <a:xfrm>
              <a:off x="2460900" y="45195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4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3"/>
            <p:cNvSpPr/>
            <p:nvPr/>
          </p:nvSpPr>
          <p:spPr>
            <a:xfrm>
              <a:off x="2205050" y="47621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3"/>
            <p:cNvSpPr/>
            <p:nvPr/>
          </p:nvSpPr>
          <p:spPr>
            <a:xfrm>
              <a:off x="2246175" y="47929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13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3"/>
            <p:cNvSpPr/>
            <p:nvPr/>
          </p:nvSpPr>
          <p:spPr>
            <a:xfrm>
              <a:off x="2157575" y="415952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8"/>
                    <a:pt x="1149" y="540"/>
                  </a:cubicBezTo>
                  <a:cubicBezTo>
                    <a:pt x="0" y="1677"/>
                    <a:pt x="811" y="3649"/>
                    <a:pt x="2432" y="3649"/>
                  </a:cubicBezTo>
                  <a:cubicBezTo>
                    <a:pt x="3448" y="3649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3"/>
            <p:cNvSpPr/>
            <p:nvPr/>
          </p:nvSpPr>
          <p:spPr>
            <a:xfrm>
              <a:off x="2198400" y="4189950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6" y="0"/>
                    <a:pt x="0" y="641"/>
                    <a:pt x="375" y="1016"/>
                  </a:cubicBezTo>
                  <a:cubicBezTo>
                    <a:pt x="498" y="1139"/>
                    <a:pt x="650" y="1195"/>
                    <a:pt x="799" y="1195"/>
                  </a:cubicBezTo>
                  <a:cubicBezTo>
                    <a:pt x="1103" y="1195"/>
                    <a:pt x="1395" y="963"/>
                    <a:pt x="1404" y="605"/>
                  </a:cubicBezTo>
                  <a:cubicBezTo>
                    <a:pt x="1404" y="278"/>
                    <a:pt x="1137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3"/>
            <p:cNvSpPr/>
            <p:nvPr/>
          </p:nvSpPr>
          <p:spPr>
            <a:xfrm>
              <a:off x="2467250" y="3721450"/>
              <a:ext cx="123700" cy="105925"/>
            </a:xfrm>
            <a:custGeom>
              <a:rect b="b" l="l" r="r" t="t"/>
              <a:pathLst>
                <a:path extrusionOk="0" h="4237" w="4948">
                  <a:moveTo>
                    <a:pt x="2818" y="1"/>
                  </a:moveTo>
                  <a:cubicBezTo>
                    <a:pt x="2295" y="1"/>
                    <a:pt x="1763" y="196"/>
                    <a:pt x="1331" y="631"/>
                  </a:cubicBezTo>
                  <a:cubicBezTo>
                    <a:pt x="0" y="1962"/>
                    <a:pt x="944" y="4236"/>
                    <a:pt x="2831" y="4236"/>
                  </a:cubicBezTo>
                  <a:cubicBezTo>
                    <a:pt x="3992" y="4236"/>
                    <a:pt x="4948" y="3293"/>
                    <a:pt x="4948" y="2119"/>
                  </a:cubicBezTo>
                  <a:cubicBezTo>
                    <a:pt x="4948" y="845"/>
                    <a:pt x="3905" y="1"/>
                    <a:pt x="28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3"/>
            <p:cNvSpPr/>
            <p:nvPr/>
          </p:nvSpPr>
          <p:spPr>
            <a:xfrm>
              <a:off x="2508075" y="3752350"/>
              <a:ext cx="52350" cy="44500"/>
            </a:xfrm>
            <a:custGeom>
              <a:rect b="b" l="l" r="r" t="t"/>
              <a:pathLst>
                <a:path extrusionOk="0" h="1780" w="2094">
                  <a:moveTo>
                    <a:pt x="1220" y="0"/>
                  </a:moveTo>
                  <a:cubicBezTo>
                    <a:pt x="1213" y="0"/>
                    <a:pt x="1205" y="0"/>
                    <a:pt x="1198" y="0"/>
                  </a:cubicBezTo>
                  <a:cubicBezTo>
                    <a:pt x="400" y="0"/>
                    <a:pt x="0" y="956"/>
                    <a:pt x="569" y="1512"/>
                  </a:cubicBezTo>
                  <a:cubicBezTo>
                    <a:pt x="750" y="1697"/>
                    <a:pt x="974" y="1780"/>
                    <a:pt x="1194" y="1780"/>
                  </a:cubicBezTo>
                  <a:cubicBezTo>
                    <a:pt x="1652" y="1780"/>
                    <a:pt x="2093" y="1422"/>
                    <a:pt x="2093" y="883"/>
                  </a:cubicBezTo>
                  <a:cubicBezTo>
                    <a:pt x="2093" y="395"/>
                    <a:pt x="1706" y="0"/>
                    <a:pt x="122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3"/>
            <p:cNvSpPr/>
            <p:nvPr/>
          </p:nvSpPr>
          <p:spPr>
            <a:xfrm>
              <a:off x="4442950" y="1944400"/>
              <a:ext cx="167875" cy="144050"/>
            </a:xfrm>
            <a:custGeom>
              <a:rect b="b" l="l" r="r" t="t"/>
              <a:pathLst>
                <a:path extrusionOk="0" h="5762" w="6715">
                  <a:moveTo>
                    <a:pt x="3823" y="1"/>
                  </a:moveTo>
                  <a:cubicBezTo>
                    <a:pt x="3117" y="1"/>
                    <a:pt x="2398" y="263"/>
                    <a:pt x="1815" y="851"/>
                  </a:cubicBezTo>
                  <a:cubicBezTo>
                    <a:pt x="1" y="2665"/>
                    <a:pt x="1283" y="5762"/>
                    <a:pt x="3847" y="5762"/>
                  </a:cubicBezTo>
                  <a:cubicBezTo>
                    <a:pt x="5432" y="5762"/>
                    <a:pt x="6714" y="4468"/>
                    <a:pt x="6714" y="2883"/>
                  </a:cubicBezTo>
                  <a:cubicBezTo>
                    <a:pt x="6714" y="1148"/>
                    <a:pt x="5298" y="1"/>
                    <a:pt x="38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3"/>
            <p:cNvSpPr/>
            <p:nvPr/>
          </p:nvSpPr>
          <p:spPr>
            <a:xfrm>
              <a:off x="4198000" y="26117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32"/>
                    <a:pt x="2274" y="3432"/>
                  </a:cubicBezTo>
                  <a:cubicBezTo>
                    <a:pt x="3218" y="3432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3"/>
            <p:cNvSpPr/>
            <p:nvPr/>
          </p:nvSpPr>
          <p:spPr>
            <a:xfrm>
              <a:off x="4238825" y="264247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18" y="0"/>
                    <a:pt x="0" y="520"/>
                    <a:pt x="303" y="835"/>
                  </a:cubicBezTo>
                  <a:cubicBezTo>
                    <a:pt x="400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3"/>
            <p:cNvSpPr/>
            <p:nvPr/>
          </p:nvSpPr>
          <p:spPr>
            <a:xfrm>
              <a:off x="4451125" y="2729175"/>
              <a:ext cx="127950" cy="109575"/>
            </a:xfrm>
            <a:custGeom>
              <a:rect b="b" l="l" r="r" t="t"/>
              <a:pathLst>
                <a:path extrusionOk="0" h="4383" w="5118">
                  <a:moveTo>
                    <a:pt x="2908" y="0"/>
                  </a:moveTo>
                  <a:cubicBezTo>
                    <a:pt x="2371" y="0"/>
                    <a:pt x="1825" y="200"/>
                    <a:pt x="1379" y="645"/>
                  </a:cubicBezTo>
                  <a:cubicBezTo>
                    <a:pt x="0" y="2024"/>
                    <a:pt x="968" y="4383"/>
                    <a:pt x="2915" y="4383"/>
                  </a:cubicBezTo>
                  <a:cubicBezTo>
                    <a:pt x="4125" y="4383"/>
                    <a:pt x="5105" y="3403"/>
                    <a:pt x="5117" y="2193"/>
                  </a:cubicBezTo>
                  <a:cubicBezTo>
                    <a:pt x="5109" y="875"/>
                    <a:pt x="4031" y="0"/>
                    <a:pt x="29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3"/>
            <p:cNvSpPr/>
            <p:nvPr/>
          </p:nvSpPr>
          <p:spPr>
            <a:xfrm>
              <a:off x="4491950" y="2759800"/>
              <a:ext cx="56275" cy="48275"/>
            </a:xfrm>
            <a:custGeom>
              <a:rect b="b" l="l" r="r" t="t"/>
              <a:pathLst>
                <a:path extrusionOk="0" h="1931" w="2251">
                  <a:moveTo>
                    <a:pt x="1295" y="1"/>
                  </a:moveTo>
                  <a:cubicBezTo>
                    <a:pt x="436" y="1"/>
                    <a:pt x="0" y="1041"/>
                    <a:pt x="605" y="1646"/>
                  </a:cubicBezTo>
                  <a:cubicBezTo>
                    <a:pt x="801" y="1842"/>
                    <a:pt x="1043" y="1930"/>
                    <a:pt x="1281" y="1930"/>
                  </a:cubicBezTo>
                  <a:cubicBezTo>
                    <a:pt x="1775" y="1930"/>
                    <a:pt x="2250" y="1549"/>
                    <a:pt x="2250" y="968"/>
                  </a:cubicBezTo>
                  <a:cubicBezTo>
                    <a:pt x="2250" y="436"/>
                    <a:pt x="1827" y="1"/>
                    <a:pt x="129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3"/>
            <p:cNvSpPr/>
            <p:nvPr/>
          </p:nvSpPr>
          <p:spPr>
            <a:xfrm>
              <a:off x="4352525" y="28854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3"/>
            <p:cNvSpPr/>
            <p:nvPr/>
          </p:nvSpPr>
          <p:spPr>
            <a:xfrm>
              <a:off x="4393350" y="29161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6" y="922"/>
                    <a:pt x="531" y="967"/>
                    <a:pt x="652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3"/>
            <p:cNvSpPr/>
            <p:nvPr/>
          </p:nvSpPr>
          <p:spPr>
            <a:xfrm>
              <a:off x="4567550" y="2743950"/>
              <a:ext cx="121600" cy="104175"/>
            </a:xfrm>
            <a:custGeom>
              <a:rect b="b" l="l" r="r" t="t"/>
              <a:pathLst>
                <a:path extrusionOk="0" h="4167" w="4864">
                  <a:moveTo>
                    <a:pt x="2767" y="1"/>
                  </a:moveTo>
                  <a:cubicBezTo>
                    <a:pt x="2259" y="1"/>
                    <a:pt x="1740" y="189"/>
                    <a:pt x="1319" y="611"/>
                  </a:cubicBezTo>
                  <a:cubicBezTo>
                    <a:pt x="0" y="1929"/>
                    <a:pt x="932" y="4167"/>
                    <a:pt x="2783" y="4167"/>
                  </a:cubicBezTo>
                  <a:cubicBezTo>
                    <a:pt x="3932" y="4167"/>
                    <a:pt x="4863" y="3236"/>
                    <a:pt x="4863" y="2086"/>
                  </a:cubicBezTo>
                  <a:cubicBezTo>
                    <a:pt x="4863" y="833"/>
                    <a:pt x="3836" y="1"/>
                    <a:pt x="276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3"/>
            <p:cNvSpPr/>
            <p:nvPr/>
          </p:nvSpPr>
          <p:spPr>
            <a:xfrm>
              <a:off x="4608675" y="2774925"/>
              <a:ext cx="49625" cy="42550"/>
            </a:xfrm>
            <a:custGeom>
              <a:rect b="b" l="l" r="r" t="t"/>
              <a:pathLst>
                <a:path extrusionOk="0" h="1702" w="1985">
                  <a:moveTo>
                    <a:pt x="1138" y="1"/>
                  </a:moveTo>
                  <a:cubicBezTo>
                    <a:pt x="388" y="1"/>
                    <a:pt x="1" y="908"/>
                    <a:pt x="533" y="1452"/>
                  </a:cubicBezTo>
                  <a:cubicBezTo>
                    <a:pt x="709" y="1624"/>
                    <a:pt x="923" y="1702"/>
                    <a:pt x="1132" y="1702"/>
                  </a:cubicBezTo>
                  <a:cubicBezTo>
                    <a:pt x="1569" y="1702"/>
                    <a:pt x="1984" y="1363"/>
                    <a:pt x="1984" y="847"/>
                  </a:cubicBezTo>
                  <a:cubicBezTo>
                    <a:pt x="1984" y="376"/>
                    <a:pt x="1609" y="1"/>
                    <a:pt x="113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3"/>
            <p:cNvSpPr/>
            <p:nvPr/>
          </p:nvSpPr>
          <p:spPr>
            <a:xfrm>
              <a:off x="4624400" y="2893350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74" y="0"/>
                  </a:moveTo>
                  <a:cubicBezTo>
                    <a:pt x="1855" y="0"/>
                    <a:pt x="1427" y="155"/>
                    <a:pt x="1077" y="501"/>
                  </a:cubicBezTo>
                  <a:cubicBezTo>
                    <a:pt x="1" y="1578"/>
                    <a:pt x="763" y="3429"/>
                    <a:pt x="2287" y="3429"/>
                  </a:cubicBezTo>
                  <a:cubicBezTo>
                    <a:pt x="3230" y="3429"/>
                    <a:pt x="3993" y="2667"/>
                    <a:pt x="4005" y="1723"/>
                  </a:cubicBezTo>
                  <a:cubicBezTo>
                    <a:pt x="4005" y="689"/>
                    <a:pt x="3158" y="0"/>
                    <a:pt x="227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3"/>
            <p:cNvSpPr/>
            <p:nvPr/>
          </p:nvSpPr>
          <p:spPr>
            <a:xfrm>
              <a:off x="4665525" y="29243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3"/>
            <p:cNvSpPr/>
            <p:nvPr/>
          </p:nvSpPr>
          <p:spPr>
            <a:xfrm>
              <a:off x="4731150" y="2864625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81" y="1"/>
                  </a:moveTo>
                  <a:cubicBezTo>
                    <a:pt x="1858" y="1"/>
                    <a:pt x="1428" y="159"/>
                    <a:pt x="1077" y="513"/>
                  </a:cubicBezTo>
                  <a:cubicBezTo>
                    <a:pt x="1" y="1590"/>
                    <a:pt x="775" y="3429"/>
                    <a:pt x="2299" y="3429"/>
                  </a:cubicBezTo>
                  <a:cubicBezTo>
                    <a:pt x="3231" y="3417"/>
                    <a:pt x="3993" y="2655"/>
                    <a:pt x="4005" y="1711"/>
                  </a:cubicBezTo>
                  <a:cubicBezTo>
                    <a:pt x="3997" y="682"/>
                    <a:pt x="3157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3"/>
            <p:cNvSpPr/>
            <p:nvPr/>
          </p:nvSpPr>
          <p:spPr>
            <a:xfrm>
              <a:off x="4776525" y="28953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3"/>
            <p:cNvSpPr/>
            <p:nvPr/>
          </p:nvSpPr>
          <p:spPr>
            <a:xfrm>
              <a:off x="4804050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19"/>
                    <a:pt x="2298" y="3419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3"/>
            <p:cNvSpPr/>
            <p:nvPr/>
          </p:nvSpPr>
          <p:spPr>
            <a:xfrm>
              <a:off x="4845175" y="29914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3"/>
            <p:cNvSpPr/>
            <p:nvPr/>
          </p:nvSpPr>
          <p:spPr>
            <a:xfrm>
              <a:off x="4539725" y="29728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1" y="0"/>
                  </a:moveTo>
                  <a:cubicBezTo>
                    <a:pt x="1852" y="0"/>
                    <a:pt x="1425" y="156"/>
                    <a:pt x="1077" y="504"/>
                  </a:cubicBezTo>
                  <a:cubicBezTo>
                    <a:pt x="1" y="1581"/>
                    <a:pt x="751" y="3419"/>
                    <a:pt x="2287" y="3419"/>
                  </a:cubicBezTo>
                  <a:cubicBezTo>
                    <a:pt x="3218" y="3419"/>
                    <a:pt x="3992" y="2657"/>
                    <a:pt x="3992" y="1726"/>
                  </a:cubicBezTo>
                  <a:cubicBezTo>
                    <a:pt x="3992" y="686"/>
                    <a:pt x="3150" y="0"/>
                    <a:pt x="227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3"/>
            <p:cNvSpPr/>
            <p:nvPr/>
          </p:nvSpPr>
          <p:spPr>
            <a:xfrm>
              <a:off x="4580550" y="30035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33"/>
                    <a:pt x="303" y="835"/>
                  </a:cubicBezTo>
                  <a:cubicBezTo>
                    <a:pt x="404" y="933"/>
                    <a:pt x="527" y="976"/>
                    <a:pt x="647" y="976"/>
                  </a:cubicBezTo>
                  <a:cubicBezTo>
                    <a:pt x="899" y="976"/>
                    <a:pt x="1138" y="784"/>
                    <a:pt x="1138" y="497"/>
                  </a:cubicBezTo>
                  <a:cubicBezTo>
                    <a:pt x="1138" y="218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3"/>
            <p:cNvSpPr/>
            <p:nvPr/>
          </p:nvSpPr>
          <p:spPr>
            <a:xfrm>
              <a:off x="4575400" y="31179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3"/>
            <p:cNvSpPr/>
            <p:nvPr/>
          </p:nvSpPr>
          <p:spPr>
            <a:xfrm>
              <a:off x="4616550" y="314872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06" y="0"/>
                    <a:pt x="0" y="520"/>
                    <a:pt x="303" y="835"/>
                  </a:cubicBezTo>
                  <a:cubicBezTo>
                    <a:pt x="399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3"/>
            <p:cNvSpPr/>
            <p:nvPr/>
          </p:nvSpPr>
          <p:spPr>
            <a:xfrm>
              <a:off x="4443550" y="3075025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6" y="1"/>
                  </a:moveTo>
                  <a:cubicBezTo>
                    <a:pt x="1855" y="1"/>
                    <a:pt x="1426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4001" y="683"/>
                    <a:pt x="3156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3"/>
            <p:cNvSpPr/>
            <p:nvPr/>
          </p:nvSpPr>
          <p:spPr>
            <a:xfrm>
              <a:off x="4488625" y="31057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3"/>
            <p:cNvSpPr/>
            <p:nvPr/>
          </p:nvSpPr>
          <p:spPr>
            <a:xfrm>
              <a:off x="5032375" y="25996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3"/>
            <p:cNvSpPr/>
            <p:nvPr/>
          </p:nvSpPr>
          <p:spPr>
            <a:xfrm>
              <a:off x="5077425" y="2630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3"/>
            <p:cNvSpPr/>
            <p:nvPr/>
          </p:nvSpPr>
          <p:spPr>
            <a:xfrm>
              <a:off x="5066850" y="29486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3"/>
            <p:cNvSpPr/>
            <p:nvPr/>
          </p:nvSpPr>
          <p:spPr>
            <a:xfrm>
              <a:off x="5107975" y="2979350"/>
              <a:ext cx="28150" cy="24325"/>
            </a:xfrm>
            <a:custGeom>
              <a:rect b="b" l="l" r="r" t="t"/>
              <a:pathLst>
                <a:path extrusionOk="0" h="973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0" y="972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3"/>
            <p:cNvSpPr/>
            <p:nvPr/>
          </p:nvSpPr>
          <p:spPr>
            <a:xfrm>
              <a:off x="5066850" y="30360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19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3"/>
            <p:cNvSpPr/>
            <p:nvPr/>
          </p:nvSpPr>
          <p:spPr>
            <a:xfrm>
              <a:off x="5107975" y="30667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3"/>
            <p:cNvSpPr/>
            <p:nvPr/>
          </p:nvSpPr>
          <p:spPr>
            <a:xfrm>
              <a:off x="5189625" y="33127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3"/>
            <p:cNvSpPr/>
            <p:nvPr/>
          </p:nvSpPr>
          <p:spPr>
            <a:xfrm>
              <a:off x="5230450" y="3343475"/>
              <a:ext cx="28450" cy="24300"/>
            </a:xfrm>
            <a:custGeom>
              <a:rect b="b" l="l" r="r" t="t"/>
              <a:pathLst>
                <a:path extrusionOk="0" h="972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6" y="926"/>
                    <a:pt x="531" y="972"/>
                    <a:pt x="652" y="972"/>
                  </a:cubicBezTo>
                  <a:cubicBezTo>
                    <a:pt x="902" y="972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3"/>
            <p:cNvSpPr/>
            <p:nvPr/>
          </p:nvSpPr>
          <p:spPr>
            <a:xfrm>
              <a:off x="5428525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2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3"/>
            <p:cNvSpPr/>
            <p:nvPr/>
          </p:nvSpPr>
          <p:spPr>
            <a:xfrm>
              <a:off x="5469675" y="29914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3"/>
            <p:cNvSpPr/>
            <p:nvPr/>
          </p:nvSpPr>
          <p:spPr>
            <a:xfrm>
              <a:off x="5565225" y="3091050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1" y="1"/>
                  </a:moveTo>
                  <a:cubicBezTo>
                    <a:pt x="1860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3"/>
            <p:cNvSpPr/>
            <p:nvPr/>
          </p:nvSpPr>
          <p:spPr>
            <a:xfrm>
              <a:off x="5606350" y="31218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9" y="1"/>
                    <a:pt x="1" y="521"/>
                    <a:pt x="303" y="823"/>
                  </a:cubicBezTo>
                  <a:cubicBezTo>
                    <a:pt x="402" y="922"/>
                    <a:pt x="524" y="967"/>
                    <a:pt x="644" y="967"/>
                  </a:cubicBezTo>
                  <a:cubicBezTo>
                    <a:pt x="890" y="967"/>
                    <a:pt x="1126" y="778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3"/>
            <p:cNvSpPr/>
            <p:nvPr/>
          </p:nvSpPr>
          <p:spPr>
            <a:xfrm>
              <a:off x="5622075" y="323850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4" y="1"/>
                    <a:pt x="1426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3"/>
            <p:cNvSpPr/>
            <p:nvPr/>
          </p:nvSpPr>
          <p:spPr>
            <a:xfrm>
              <a:off x="5667150" y="32690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63"/>
                    <a:pt x="218" y="968"/>
                    <a:pt x="484" y="968"/>
                  </a:cubicBezTo>
                  <a:cubicBezTo>
                    <a:pt x="750" y="968"/>
                    <a:pt x="968" y="763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3"/>
            <p:cNvSpPr/>
            <p:nvPr/>
          </p:nvSpPr>
          <p:spPr>
            <a:xfrm>
              <a:off x="5773600" y="3238400"/>
              <a:ext cx="99825" cy="85750"/>
            </a:xfrm>
            <a:custGeom>
              <a:rect b="b" l="l" r="r" t="t"/>
              <a:pathLst>
                <a:path extrusionOk="0" h="3430" w="3993">
                  <a:moveTo>
                    <a:pt x="2266" y="1"/>
                  </a:moveTo>
                  <a:cubicBezTo>
                    <a:pt x="1848" y="1"/>
                    <a:pt x="1423" y="156"/>
                    <a:pt x="1077" y="502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4"/>
                  </a:cubicBezTo>
                  <a:cubicBezTo>
                    <a:pt x="3992" y="690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3"/>
            <p:cNvSpPr/>
            <p:nvPr/>
          </p:nvSpPr>
          <p:spPr>
            <a:xfrm>
              <a:off x="5814425" y="326937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7" y="964"/>
                    <a:pt x="646" y="964"/>
                  </a:cubicBezTo>
                  <a:cubicBezTo>
                    <a:pt x="898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3"/>
            <p:cNvSpPr/>
            <p:nvPr/>
          </p:nvSpPr>
          <p:spPr>
            <a:xfrm>
              <a:off x="4861800" y="2144800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31"/>
                    <a:pt x="2287" y="3431"/>
                  </a:cubicBezTo>
                  <a:cubicBezTo>
                    <a:pt x="3230" y="3431"/>
                    <a:pt x="3993" y="2657"/>
                    <a:pt x="3993" y="1714"/>
                  </a:cubicBezTo>
                  <a:cubicBezTo>
                    <a:pt x="3993" y="682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3"/>
            <p:cNvSpPr/>
            <p:nvPr/>
          </p:nvSpPr>
          <p:spPr>
            <a:xfrm>
              <a:off x="4902625" y="217552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15" y="823"/>
                  </a:cubicBezTo>
                  <a:cubicBezTo>
                    <a:pt x="414" y="922"/>
                    <a:pt x="536" y="967"/>
                    <a:pt x="656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3"/>
            <p:cNvSpPr/>
            <p:nvPr/>
          </p:nvSpPr>
          <p:spPr>
            <a:xfrm>
              <a:off x="4295075" y="2677125"/>
              <a:ext cx="99825" cy="85725"/>
            </a:xfrm>
            <a:custGeom>
              <a:rect b="b" l="l" r="r" t="t"/>
              <a:pathLst>
                <a:path extrusionOk="0" h="3429" w="3993">
                  <a:moveTo>
                    <a:pt x="2266" y="0"/>
                  </a:moveTo>
                  <a:cubicBezTo>
                    <a:pt x="1848" y="0"/>
                    <a:pt x="1423" y="155"/>
                    <a:pt x="1077" y="501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3"/>
                  </a:cubicBezTo>
                  <a:cubicBezTo>
                    <a:pt x="3992" y="689"/>
                    <a:pt x="3146" y="0"/>
                    <a:pt x="226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3"/>
            <p:cNvSpPr/>
            <p:nvPr/>
          </p:nvSpPr>
          <p:spPr>
            <a:xfrm>
              <a:off x="4336200" y="27078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2" y="0"/>
                  </a:moveTo>
                  <a:cubicBezTo>
                    <a:pt x="218" y="12"/>
                    <a:pt x="0" y="520"/>
                    <a:pt x="303" y="835"/>
                  </a:cubicBezTo>
                  <a:cubicBezTo>
                    <a:pt x="400" y="932"/>
                    <a:pt x="520" y="976"/>
                    <a:pt x="638" y="976"/>
                  </a:cubicBezTo>
                  <a:cubicBezTo>
                    <a:pt x="886" y="976"/>
                    <a:pt x="1125" y="783"/>
                    <a:pt x="1125" y="496"/>
                  </a:cubicBezTo>
                  <a:cubicBezTo>
                    <a:pt x="1125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3"/>
            <p:cNvSpPr/>
            <p:nvPr/>
          </p:nvSpPr>
          <p:spPr>
            <a:xfrm>
              <a:off x="4185900" y="27184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3"/>
            <p:cNvSpPr/>
            <p:nvPr/>
          </p:nvSpPr>
          <p:spPr>
            <a:xfrm>
              <a:off x="4226725" y="274950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64" y="1"/>
                  </a:moveTo>
                  <a:cubicBezTo>
                    <a:pt x="656" y="1"/>
                    <a:pt x="649" y="1"/>
                    <a:pt x="641" y="1"/>
                  </a:cubicBezTo>
                  <a:cubicBezTo>
                    <a:pt x="218" y="1"/>
                    <a:pt x="0" y="522"/>
                    <a:pt x="303" y="824"/>
                  </a:cubicBezTo>
                  <a:cubicBezTo>
                    <a:pt x="400" y="921"/>
                    <a:pt x="520" y="965"/>
                    <a:pt x="638" y="965"/>
                  </a:cubicBezTo>
                  <a:cubicBezTo>
                    <a:pt x="886" y="965"/>
                    <a:pt x="1125" y="772"/>
                    <a:pt x="1125" y="485"/>
                  </a:cubicBezTo>
                  <a:cubicBezTo>
                    <a:pt x="1125" y="215"/>
                    <a:pt x="931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3"/>
            <p:cNvSpPr/>
            <p:nvPr/>
          </p:nvSpPr>
          <p:spPr>
            <a:xfrm>
              <a:off x="5284575" y="24632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3"/>
            <p:cNvSpPr/>
            <p:nvPr/>
          </p:nvSpPr>
          <p:spPr>
            <a:xfrm>
              <a:off x="5329650" y="24939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3"/>
            <p:cNvSpPr/>
            <p:nvPr/>
          </p:nvSpPr>
          <p:spPr>
            <a:xfrm>
              <a:off x="5140625" y="1833850"/>
              <a:ext cx="135225" cy="116100"/>
            </a:xfrm>
            <a:custGeom>
              <a:rect b="b" l="l" r="r" t="t"/>
              <a:pathLst>
                <a:path extrusionOk="0" h="4644" w="5409">
                  <a:moveTo>
                    <a:pt x="3085" y="1"/>
                  </a:moveTo>
                  <a:cubicBezTo>
                    <a:pt x="2516" y="1"/>
                    <a:pt x="1935" y="213"/>
                    <a:pt x="1465" y="688"/>
                  </a:cubicBezTo>
                  <a:cubicBezTo>
                    <a:pt x="1" y="2140"/>
                    <a:pt x="1029" y="4632"/>
                    <a:pt x="3098" y="4644"/>
                  </a:cubicBezTo>
                  <a:cubicBezTo>
                    <a:pt x="4380" y="4632"/>
                    <a:pt x="5408" y="3603"/>
                    <a:pt x="5408" y="2321"/>
                  </a:cubicBezTo>
                  <a:cubicBezTo>
                    <a:pt x="5408" y="923"/>
                    <a:pt x="4270" y="1"/>
                    <a:pt x="30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3"/>
            <p:cNvSpPr/>
            <p:nvPr/>
          </p:nvSpPr>
          <p:spPr>
            <a:xfrm>
              <a:off x="5190825" y="1864650"/>
              <a:ext cx="54475" cy="54450"/>
            </a:xfrm>
            <a:custGeom>
              <a:rect b="b" l="l" r="r" t="t"/>
              <a:pathLst>
                <a:path extrusionOk="0" h="2178" w="2179">
                  <a:moveTo>
                    <a:pt x="1090" y="0"/>
                  </a:moveTo>
                  <a:cubicBezTo>
                    <a:pt x="485" y="0"/>
                    <a:pt x="1" y="484"/>
                    <a:pt x="1" y="1089"/>
                  </a:cubicBezTo>
                  <a:cubicBezTo>
                    <a:pt x="1" y="1694"/>
                    <a:pt x="485" y="2178"/>
                    <a:pt x="1090" y="2178"/>
                  </a:cubicBezTo>
                  <a:cubicBezTo>
                    <a:pt x="1694" y="2178"/>
                    <a:pt x="2178" y="1694"/>
                    <a:pt x="2178" y="1089"/>
                  </a:cubicBezTo>
                  <a:cubicBezTo>
                    <a:pt x="2178" y="484"/>
                    <a:pt x="1694" y="0"/>
                    <a:pt x="109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3"/>
            <p:cNvSpPr/>
            <p:nvPr/>
          </p:nvSpPr>
          <p:spPr>
            <a:xfrm>
              <a:off x="5543150" y="1497350"/>
              <a:ext cx="127950" cy="109350"/>
            </a:xfrm>
            <a:custGeom>
              <a:rect b="b" l="l" r="r" t="t"/>
              <a:pathLst>
                <a:path extrusionOk="0" h="4374" w="5118">
                  <a:moveTo>
                    <a:pt x="2915" y="0"/>
                  </a:moveTo>
                  <a:cubicBezTo>
                    <a:pt x="2376" y="0"/>
                    <a:pt x="1827" y="201"/>
                    <a:pt x="1380" y="648"/>
                  </a:cubicBezTo>
                  <a:cubicBezTo>
                    <a:pt x="1" y="2015"/>
                    <a:pt x="980" y="4374"/>
                    <a:pt x="2928" y="4374"/>
                  </a:cubicBezTo>
                  <a:cubicBezTo>
                    <a:pt x="4126" y="4374"/>
                    <a:pt x="5105" y="3394"/>
                    <a:pt x="5118" y="2184"/>
                  </a:cubicBezTo>
                  <a:cubicBezTo>
                    <a:pt x="5109" y="869"/>
                    <a:pt x="4036" y="0"/>
                    <a:pt x="291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3"/>
            <p:cNvSpPr/>
            <p:nvPr/>
          </p:nvSpPr>
          <p:spPr>
            <a:xfrm>
              <a:off x="5592150" y="1528050"/>
              <a:ext cx="48100" cy="48125"/>
            </a:xfrm>
            <a:custGeom>
              <a:rect b="b" l="l" r="r" t="t"/>
              <a:pathLst>
                <a:path extrusionOk="0" h="1925" w="1924">
                  <a:moveTo>
                    <a:pt x="968" y="1"/>
                  </a:moveTo>
                  <a:cubicBezTo>
                    <a:pt x="436" y="1"/>
                    <a:pt x="0" y="436"/>
                    <a:pt x="0" y="956"/>
                  </a:cubicBezTo>
                  <a:cubicBezTo>
                    <a:pt x="0" y="1489"/>
                    <a:pt x="436" y="1924"/>
                    <a:pt x="968" y="1924"/>
                  </a:cubicBezTo>
                  <a:cubicBezTo>
                    <a:pt x="1500" y="1924"/>
                    <a:pt x="1924" y="1489"/>
                    <a:pt x="1924" y="956"/>
                  </a:cubicBezTo>
                  <a:cubicBezTo>
                    <a:pt x="1924" y="436"/>
                    <a:pt x="1500" y="1"/>
                    <a:pt x="96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3"/>
            <p:cNvSpPr/>
            <p:nvPr/>
          </p:nvSpPr>
          <p:spPr>
            <a:xfrm>
              <a:off x="5727925" y="2045500"/>
              <a:ext cx="158500" cy="135800"/>
            </a:xfrm>
            <a:custGeom>
              <a:rect b="b" l="l" r="r" t="t"/>
              <a:pathLst>
                <a:path extrusionOk="0" h="5432" w="6340">
                  <a:moveTo>
                    <a:pt x="3602" y="1"/>
                  </a:moveTo>
                  <a:cubicBezTo>
                    <a:pt x="2936" y="1"/>
                    <a:pt x="2257" y="248"/>
                    <a:pt x="1706" y="799"/>
                  </a:cubicBezTo>
                  <a:cubicBezTo>
                    <a:pt x="1" y="2504"/>
                    <a:pt x="1210" y="5432"/>
                    <a:pt x="3630" y="5432"/>
                  </a:cubicBezTo>
                  <a:cubicBezTo>
                    <a:pt x="5118" y="5432"/>
                    <a:pt x="6339" y="4222"/>
                    <a:pt x="6339" y="2722"/>
                  </a:cubicBezTo>
                  <a:cubicBezTo>
                    <a:pt x="6339" y="1084"/>
                    <a:pt x="4998" y="1"/>
                    <a:pt x="360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3"/>
            <p:cNvSpPr/>
            <p:nvPr/>
          </p:nvSpPr>
          <p:spPr>
            <a:xfrm>
              <a:off x="5768750" y="2076350"/>
              <a:ext cx="86825" cy="74400"/>
            </a:xfrm>
            <a:custGeom>
              <a:rect b="b" l="l" r="r" t="t"/>
              <a:pathLst>
                <a:path extrusionOk="0" h="2976" w="3473">
                  <a:moveTo>
                    <a:pt x="1985" y="0"/>
                  </a:moveTo>
                  <a:cubicBezTo>
                    <a:pt x="666" y="0"/>
                    <a:pt x="1" y="1597"/>
                    <a:pt x="944" y="2540"/>
                  </a:cubicBezTo>
                  <a:cubicBezTo>
                    <a:pt x="1245" y="2841"/>
                    <a:pt x="1614" y="2975"/>
                    <a:pt x="1977" y="2975"/>
                  </a:cubicBezTo>
                  <a:cubicBezTo>
                    <a:pt x="2739" y="2975"/>
                    <a:pt x="3473" y="2381"/>
                    <a:pt x="3473" y="1488"/>
                  </a:cubicBezTo>
                  <a:cubicBezTo>
                    <a:pt x="3473" y="665"/>
                    <a:pt x="2807" y="0"/>
                    <a:pt x="19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3"/>
            <p:cNvSpPr/>
            <p:nvPr/>
          </p:nvSpPr>
          <p:spPr>
            <a:xfrm>
              <a:off x="5610000" y="2765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3"/>
            <p:cNvSpPr/>
            <p:nvPr/>
          </p:nvSpPr>
          <p:spPr>
            <a:xfrm>
              <a:off x="5655050" y="2796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3"/>
            <p:cNvSpPr/>
            <p:nvPr/>
          </p:nvSpPr>
          <p:spPr>
            <a:xfrm>
              <a:off x="5773600" y="29970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3"/>
            <p:cNvSpPr/>
            <p:nvPr/>
          </p:nvSpPr>
          <p:spPr>
            <a:xfrm>
              <a:off x="5814425" y="30277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2" y="922"/>
                    <a:pt x="525" y="966"/>
                    <a:pt x="646" y="966"/>
                  </a:cubicBezTo>
                  <a:cubicBezTo>
                    <a:pt x="896" y="966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3"/>
            <p:cNvSpPr/>
            <p:nvPr/>
          </p:nvSpPr>
          <p:spPr>
            <a:xfrm>
              <a:off x="6082975" y="27532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3"/>
            <p:cNvSpPr/>
            <p:nvPr/>
          </p:nvSpPr>
          <p:spPr>
            <a:xfrm>
              <a:off x="6128025" y="2784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3"/>
            <p:cNvSpPr/>
            <p:nvPr/>
          </p:nvSpPr>
          <p:spPr>
            <a:xfrm>
              <a:off x="5998300" y="2508600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3"/>
            <p:cNvSpPr/>
            <p:nvPr/>
          </p:nvSpPr>
          <p:spPr>
            <a:xfrm>
              <a:off x="6043650" y="2539650"/>
              <a:ext cx="23925" cy="23900"/>
            </a:xfrm>
            <a:custGeom>
              <a:rect b="b" l="l" r="r" t="t"/>
              <a:pathLst>
                <a:path extrusionOk="0" h="956" w="957">
                  <a:moveTo>
                    <a:pt x="485" y="0"/>
                  </a:moveTo>
                  <a:cubicBezTo>
                    <a:pt x="206" y="0"/>
                    <a:pt x="1" y="206"/>
                    <a:pt x="1" y="472"/>
                  </a:cubicBezTo>
                  <a:cubicBezTo>
                    <a:pt x="1" y="738"/>
                    <a:pt x="206" y="956"/>
                    <a:pt x="485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3"/>
            <p:cNvSpPr/>
            <p:nvPr/>
          </p:nvSpPr>
          <p:spPr>
            <a:xfrm>
              <a:off x="6210900" y="41168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3"/>
            <p:cNvSpPr/>
            <p:nvPr/>
          </p:nvSpPr>
          <p:spPr>
            <a:xfrm>
              <a:off x="6255950" y="4147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8" y="1"/>
                    <a:pt x="1" y="218"/>
                    <a:pt x="1" y="485"/>
                  </a:cubicBezTo>
                  <a:cubicBezTo>
                    <a:pt x="1" y="751"/>
                    <a:pt x="218" y="968"/>
                    <a:pt x="485" y="968"/>
                  </a:cubicBezTo>
                  <a:cubicBezTo>
                    <a:pt x="751" y="968"/>
                    <a:pt x="968" y="751"/>
                    <a:pt x="968" y="485"/>
                  </a:cubicBezTo>
                  <a:cubicBezTo>
                    <a:pt x="968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3"/>
            <p:cNvSpPr/>
            <p:nvPr/>
          </p:nvSpPr>
          <p:spPr>
            <a:xfrm>
              <a:off x="6540225" y="42816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1"/>
                  </a:moveTo>
                  <a:cubicBezTo>
                    <a:pt x="1855" y="1"/>
                    <a:pt x="1425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3"/>
            <p:cNvSpPr/>
            <p:nvPr/>
          </p:nvSpPr>
          <p:spPr>
            <a:xfrm>
              <a:off x="6585300" y="43124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3"/>
            <p:cNvSpPr/>
            <p:nvPr/>
          </p:nvSpPr>
          <p:spPr>
            <a:xfrm>
              <a:off x="6201225" y="2037025"/>
              <a:ext cx="85300" cy="85600"/>
            </a:xfrm>
            <a:custGeom>
              <a:rect b="b" l="l" r="r" t="t"/>
              <a:pathLst>
                <a:path extrusionOk="0" h="3424" w="3412">
                  <a:moveTo>
                    <a:pt x="1706" y="1"/>
                  </a:moveTo>
                  <a:cubicBezTo>
                    <a:pt x="762" y="1"/>
                    <a:pt x="0" y="775"/>
                    <a:pt x="0" y="1718"/>
                  </a:cubicBezTo>
                  <a:cubicBezTo>
                    <a:pt x="0" y="2662"/>
                    <a:pt x="762" y="3424"/>
                    <a:pt x="1706" y="3424"/>
                  </a:cubicBezTo>
                  <a:cubicBezTo>
                    <a:pt x="2649" y="3424"/>
                    <a:pt x="3411" y="2662"/>
                    <a:pt x="3411" y="1718"/>
                  </a:cubicBezTo>
                  <a:cubicBezTo>
                    <a:pt x="3411" y="775"/>
                    <a:pt x="2649" y="1"/>
                    <a:pt x="17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3"/>
            <p:cNvSpPr/>
            <p:nvPr/>
          </p:nvSpPr>
          <p:spPr>
            <a:xfrm>
              <a:off x="6231750" y="20678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3"/>
            <p:cNvSpPr/>
            <p:nvPr/>
          </p:nvSpPr>
          <p:spPr>
            <a:xfrm>
              <a:off x="6481875" y="2061325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3"/>
            <p:cNvSpPr/>
            <p:nvPr/>
          </p:nvSpPr>
          <p:spPr>
            <a:xfrm>
              <a:off x="6526925" y="2092075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3"/>
            <p:cNvSpPr/>
            <p:nvPr/>
          </p:nvSpPr>
          <p:spPr>
            <a:xfrm>
              <a:off x="6385100" y="20250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3"/>
            <p:cNvSpPr/>
            <p:nvPr/>
          </p:nvSpPr>
          <p:spPr>
            <a:xfrm>
              <a:off x="6425925" y="20557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6" y="964"/>
                    <a:pt x="646" y="964"/>
                  </a:cubicBezTo>
                  <a:cubicBezTo>
                    <a:pt x="898" y="964"/>
                    <a:pt x="1137" y="771"/>
                    <a:pt x="1137" y="484"/>
                  </a:cubicBezTo>
                  <a:cubicBezTo>
                    <a:pt x="1137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3"/>
            <p:cNvSpPr/>
            <p:nvPr/>
          </p:nvSpPr>
          <p:spPr>
            <a:xfrm>
              <a:off x="6629150" y="1530150"/>
              <a:ext cx="100125" cy="85625"/>
            </a:xfrm>
            <a:custGeom>
              <a:rect b="b" l="l" r="r" t="t"/>
              <a:pathLst>
                <a:path extrusionOk="0" h="3425" w="4005">
                  <a:moveTo>
                    <a:pt x="2285" y="0"/>
                  </a:moveTo>
                  <a:cubicBezTo>
                    <a:pt x="1865" y="0"/>
                    <a:pt x="1437" y="157"/>
                    <a:pt x="1089" y="509"/>
                  </a:cubicBezTo>
                  <a:cubicBezTo>
                    <a:pt x="0" y="1586"/>
                    <a:pt x="774" y="3425"/>
                    <a:pt x="2299" y="3425"/>
                  </a:cubicBezTo>
                  <a:cubicBezTo>
                    <a:pt x="3242" y="3425"/>
                    <a:pt x="4004" y="2663"/>
                    <a:pt x="4004" y="1719"/>
                  </a:cubicBezTo>
                  <a:cubicBezTo>
                    <a:pt x="4004" y="688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3"/>
            <p:cNvSpPr/>
            <p:nvPr/>
          </p:nvSpPr>
          <p:spPr>
            <a:xfrm>
              <a:off x="6670275" y="1561000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75" y="1"/>
                  </a:moveTo>
                  <a:cubicBezTo>
                    <a:pt x="668" y="1"/>
                    <a:pt x="661" y="1"/>
                    <a:pt x="654" y="1"/>
                  </a:cubicBezTo>
                  <a:cubicBezTo>
                    <a:pt x="218" y="1"/>
                    <a:pt x="0" y="509"/>
                    <a:pt x="303" y="824"/>
                  </a:cubicBezTo>
                  <a:cubicBezTo>
                    <a:pt x="404" y="921"/>
                    <a:pt x="525" y="965"/>
                    <a:pt x="644" y="965"/>
                  </a:cubicBezTo>
                  <a:cubicBezTo>
                    <a:pt x="893" y="965"/>
                    <a:pt x="1129" y="772"/>
                    <a:pt x="1137" y="485"/>
                  </a:cubicBezTo>
                  <a:cubicBezTo>
                    <a:pt x="1137" y="214"/>
                    <a:pt x="931" y="1"/>
                    <a:pt x="6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3"/>
            <p:cNvSpPr/>
            <p:nvPr/>
          </p:nvSpPr>
          <p:spPr>
            <a:xfrm>
              <a:off x="4161400" y="21242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3"/>
            <p:cNvSpPr/>
            <p:nvPr/>
          </p:nvSpPr>
          <p:spPr>
            <a:xfrm>
              <a:off x="4202525" y="21549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3"/>
            <p:cNvSpPr/>
            <p:nvPr/>
          </p:nvSpPr>
          <p:spPr>
            <a:xfrm>
              <a:off x="4364625" y="23746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3"/>
            <p:cNvSpPr/>
            <p:nvPr/>
          </p:nvSpPr>
          <p:spPr>
            <a:xfrm>
              <a:off x="4405450" y="24053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3"/>
            <p:cNvSpPr/>
            <p:nvPr/>
          </p:nvSpPr>
          <p:spPr>
            <a:xfrm>
              <a:off x="4314425" y="246322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6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20"/>
                    <a:pt x="4004" y="2658"/>
                    <a:pt x="4004" y="1715"/>
                  </a:cubicBezTo>
                  <a:cubicBezTo>
                    <a:pt x="4004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3"/>
            <p:cNvSpPr/>
            <p:nvPr/>
          </p:nvSpPr>
          <p:spPr>
            <a:xfrm>
              <a:off x="4355550" y="2493975"/>
              <a:ext cx="28450" cy="24325"/>
            </a:xfrm>
            <a:custGeom>
              <a:rect b="b" l="l" r="r" t="t"/>
              <a:pathLst>
                <a:path extrusionOk="0" h="973" w="1138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1" y="972"/>
                    <a:pt x="1130" y="778"/>
                    <a:pt x="1138" y="485"/>
                  </a:cubicBezTo>
                  <a:cubicBezTo>
                    <a:pt x="1138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3"/>
            <p:cNvSpPr/>
            <p:nvPr/>
          </p:nvSpPr>
          <p:spPr>
            <a:xfrm>
              <a:off x="4189525" y="2537525"/>
              <a:ext cx="51725" cy="51450"/>
            </a:xfrm>
            <a:custGeom>
              <a:rect b="b" l="l" r="r" t="t"/>
              <a:pathLst>
                <a:path extrusionOk="0" h="2058" w="2069">
                  <a:moveTo>
                    <a:pt x="1029" y="1"/>
                  </a:moveTo>
                  <a:cubicBezTo>
                    <a:pt x="460" y="1"/>
                    <a:pt x="0" y="460"/>
                    <a:pt x="0" y="1029"/>
                  </a:cubicBezTo>
                  <a:cubicBezTo>
                    <a:pt x="0" y="1597"/>
                    <a:pt x="460" y="2057"/>
                    <a:pt x="1029" y="2057"/>
                  </a:cubicBezTo>
                  <a:cubicBezTo>
                    <a:pt x="1609" y="2057"/>
                    <a:pt x="2069" y="1597"/>
                    <a:pt x="2069" y="1029"/>
                  </a:cubicBezTo>
                  <a:cubicBezTo>
                    <a:pt x="2069" y="460"/>
                    <a:pt x="1609" y="1"/>
                    <a:pt x="10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3"/>
            <p:cNvSpPr/>
            <p:nvPr/>
          </p:nvSpPr>
          <p:spPr>
            <a:xfrm>
              <a:off x="4207975" y="2555975"/>
              <a:ext cx="14850" cy="14550"/>
            </a:xfrm>
            <a:custGeom>
              <a:rect b="b" l="l" r="r" t="t"/>
              <a:pathLst>
                <a:path extrusionOk="0" h="582" w="594">
                  <a:moveTo>
                    <a:pt x="291" y="1"/>
                  </a:moveTo>
                  <a:cubicBezTo>
                    <a:pt x="133" y="1"/>
                    <a:pt x="0" y="134"/>
                    <a:pt x="0" y="291"/>
                  </a:cubicBezTo>
                  <a:cubicBezTo>
                    <a:pt x="0" y="460"/>
                    <a:pt x="133" y="581"/>
                    <a:pt x="291" y="581"/>
                  </a:cubicBezTo>
                  <a:cubicBezTo>
                    <a:pt x="460" y="581"/>
                    <a:pt x="593" y="460"/>
                    <a:pt x="593" y="291"/>
                  </a:cubicBezTo>
                  <a:cubicBezTo>
                    <a:pt x="593" y="134"/>
                    <a:pt x="460" y="1"/>
                    <a:pt x="29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3"/>
            <p:cNvSpPr/>
            <p:nvPr/>
          </p:nvSpPr>
          <p:spPr>
            <a:xfrm>
              <a:off x="3822075" y="24109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3"/>
            <p:cNvSpPr/>
            <p:nvPr/>
          </p:nvSpPr>
          <p:spPr>
            <a:xfrm>
              <a:off x="3863225" y="24416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06" y="1"/>
                    <a:pt x="0" y="521"/>
                    <a:pt x="302" y="824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3"/>
            <p:cNvSpPr/>
            <p:nvPr/>
          </p:nvSpPr>
          <p:spPr>
            <a:xfrm>
              <a:off x="3581350" y="25095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3"/>
            <p:cNvSpPr/>
            <p:nvPr/>
          </p:nvSpPr>
          <p:spPr>
            <a:xfrm>
              <a:off x="3626425" y="254025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3"/>
            <p:cNvSpPr/>
            <p:nvPr/>
          </p:nvSpPr>
          <p:spPr>
            <a:xfrm>
              <a:off x="3445875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4005" y="1714"/>
                  </a:cubicBezTo>
                  <a:cubicBezTo>
                    <a:pt x="3996" y="683"/>
                    <a:pt x="3152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3"/>
            <p:cNvSpPr/>
            <p:nvPr/>
          </p:nvSpPr>
          <p:spPr>
            <a:xfrm>
              <a:off x="3490925" y="2396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3"/>
            <p:cNvSpPr/>
            <p:nvPr/>
          </p:nvSpPr>
          <p:spPr>
            <a:xfrm>
              <a:off x="3572600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3"/>
            <p:cNvSpPr/>
            <p:nvPr/>
          </p:nvSpPr>
          <p:spPr>
            <a:xfrm>
              <a:off x="3613725" y="23966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1"/>
                  </a:moveTo>
                  <a:cubicBezTo>
                    <a:pt x="218" y="1"/>
                    <a:pt x="0" y="521"/>
                    <a:pt x="303" y="835"/>
                  </a:cubicBezTo>
                  <a:cubicBezTo>
                    <a:pt x="400" y="932"/>
                    <a:pt x="519" y="976"/>
                    <a:pt x="636" y="976"/>
                  </a:cubicBezTo>
                  <a:cubicBezTo>
                    <a:pt x="885" y="976"/>
                    <a:pt x="1125" y="780"/>
                    <a:pt x="1125" y="484"/>
                  </a:cubicBezTo>
                  <a:cubicBezTo>
                    <a:pt x="1125" y="218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3"/>
            <p:cNvSpPr/>
            <p:nvPr/>
          </p:nvSpPr>
          <p:spPr>
            <a:xfrm>
              <a:off x="34337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6" y="1"/>
                  </a:moveTo>
                  <a:cubicBezTo>
                    <a:pt x="1855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4005" y="1715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3"/>
            <p:cNvSpPr/>
            <p:nvPr/>
          </p:nvSpPr>
          <p:spPr>
            <a:xfrm>
              <a:off x="3478850" y="25940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3"/>
            <p:cNvSpPr/>
            <p:nvPr/>
          </p:nvSpPr>
          <p:spPr>
            <a:xfrm>
              <a:off x="4004450" y="2497600"/>
              <a:ext cx="85600" cy="85325"/>
            </a:xfrm>
            <a:custGeom>
              <a:rect b="b" l="l" r="r" t="t"/>
              <a:pathLst>
                <a:path extrusionOk="0" h="3413" w="3424">
                  <a:moveTo>
                    <a:pt x="1718" y="1"/>
                  </a:moveTo>
                  <a:cubicBezTo>
                    <a:pt x="774" y="1"/>
                    <a:pt x="0" y="763"/>
                    <a:pt x="0" y="1707"/>
                  </a:cubicBezTo>
                  <a:cubicBezTo>
                    <a:pt x="0" y="2650"/>
                    <a:pt x="774" y="3412"/>
                    <a:pt x="1718" y="3412"/>
                  </a:cubicBezTo>
                  <a:cubicBezTo>
                    <a:pt x="2662" y="3412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3"/>
            <p:cNvSpPr/>
            <p:nvPr/>
          </p:nvSpPr>
          <p:spPr>
            <a:xfrm>
              <a:off x="4031350" y="25281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2" y="1"/>
                  </a:moveTo>
                  <a:cubicBezTo>
                    <a:pt x="206" y="1"/>
                    <a:pt x="1" y="521"/>
                    <a:pt x="303" y="823"/>
                  </a:cubicBezTo>
                  <a:cubicBezTo>
                    <a:pt x="401" y="921"/>
                    <a:pt x="521" y="964"/>
                    <a:pt x="639" y="964"/>
                  </a:cubicBezTo>
                  <a:cubicBezTo>
                    <a:pt x="887" y="964"/>
                    <a:pt x="1126" y="772"/>
                    <a:pt x="1126" y="485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3"/>
            <p:cNvSpPr/>
            <p:nvPr/>
          </p:nvSpPr>
          <p:spPr>
            <a:xfrm>
              <a:off x="4083975" y="24426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3"/>
            <p:cNvSpPr/>
            <p:nvPr/>
          </p:nvSpPr>
          <p:spPr>
            <a:xfrm>
              <a:off x="4129050" y="24734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3"/>
            <p:cNvSpPr/>
            <p:nvPr/>
          </p:nvSpPr>
          <p:spPr>
            <a:xfrm>
              <a:off x="4150200" y="17168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3"/>
            <p:cNvSpPr/>
            <p:nvPr/>
          </p:nvSpPr>
          <p:spPr>
            <a:xfrm>
              <a:off x="4195275" y="1747600"/>
              <a:ext cx="23900" cy="24225"/>
            </a:xfrm>
            <a:custGeom>
              <a:rect b="b" l="l" r="r" t="t"/>
              <a:pathLst>
                <a:path extrusionOk="0" h="969" w="956">
                  <a:moveTo>
                    <a:pt x="472" y="1"/>
                  </a:moveTo>
                  <a:cubicBezTo>
                    <a:pt x="206" y="1"/>
                    <a:pt x="0" y="219"/>
                    <a:pt x="0" y="485"/>
                  </a:cubicBezTo>
                  <a:cubicBezTo>
                    <a:pt x="0" y="751"/>
                    <a:pt x="206" y="969"/>
                    <a:pt x="472" y="969"/>
                  </a:cubicBezTo>
                  <a:cubicBezTo>
                    <a:pt x="750" y="969"/>
                    <a:pt x="956" y="751"/>
                    <a:pt x="956" y="485"/>
                  </a:cubicBezTo>
                  <a:cubicBezTo>
                    <a:pt x="956" y="219"/>
                    <a:pt x="750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3"/>
            <p:cNvSpPr/>
            <p:nvPr/>
          </p:nvSpPr>
          <p:spPr>
            <a:xfrm>
              <a:off x="3795175" y="165910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7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3"/>
            <p:cNvSpPr/>
            <p:nvPr/>
          </p:nvSpPr>
          <p:spPr>
            <a:xfrm>
              <a:off x="3840525" y="1690150"/>
              <a:ext cx="23925" cy="23925"/>
            </a:xfrm>
            <a:custGeom>
              <a:rect b="b" l="l" r="r" t="t"/>
              <a:pathLst>
                <a:path extrusionOk="0" h="957" w="957">
                  <a:moveTo>
                    <a:pt x="473" y="1"/>
                  </a:moveTo>
                  <a:cubicBezTo>
                    <a:pt x="206" y="1"/>
                    <a:pt x="1" y="206"/>
                    <a:pt x="1" y="472"/>
                  </a:cubicBezTo>
                  <a:cubicBezTo>
                    <a:pt x="1" y="738"/>
                    <a:pt x="206" y="956"/>
                    <a:pt x="473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1"/>
                    <a:pt x="4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3"/>
            <p:cNvSpPr/>
            <p:nvPr/>
          </p:nvSpPr>
          <p:spPr>
            <a:xfrm>
              <a:off x="4047700" y="1961725"/>
              <a:ext cx="85600" cy="85600"/>
            </a:xfrm>
            <a:custGeom>
              <a:rect b="b" l="l" r="r" t="t"/>
              <a:pathLst>
                <a:path extrusionOk="0" h="3424" w="3424">
                  <a:moveTo>
                    <a:pt x="1718" y="0"/>
                  </a:moveTo>
                  <a:cubicBezTo>
                    <a:pt x="774" y="0"/>
                    <a:pt x="0" y="763"/>
                    <a:pt x="0" y="1706"/>
                  </a:cubicBezTo>
                  <a:cubicBezTo>
                    <a:pt x="0" y="2650"/>
                    <a:pt x="774" y="3424"/>
                    <a:pt x="1718" y="3424"/>
                  </a:cubicBezTo>
                  <a:cubicBezTo>
                    <a:pt x="2661" y="3424"/>
                    <a:pt x="3423" y="2650"/>
                    <a:pt x="3423" y="1706"/>
                  </a:cubicBezTo>
                  <a:cubicBezTo>
                    <a:pt x="3423" y="763"/>
                    <a:pt x="2661" y="0"/>
                    <a:pt x="171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3"/>
            <p:cNvSpPr/>
            <p:nvPr/>
          </p:nvSpPr>
          <p:spPr>
            <a:xfrm>
              <a:off x="4074600" y="199227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3"/>
            <p:cNvSpPr/>
            <p:nvPr/>
          </p:nvSpPr>
          <p:spPr>
            <a:xfrm>
              <a:off x="3560800" y="2016700"/>
              <a:ext cx="99825" cy="85675"/>
            </a:xfrm>
            <a:custGeom>
              <a:rect b="b" l="l" r="r" t="t"/>
              <a:pathLst>
                <a:path extrusionOk="0" h="3427" w="3993">
                  <a:moveTo>
                    <a:pt x="2272" y="0"/>
                  </a:moveTo>
                  <a:cubicBezTo>
                    <a:pt x="1853" y="0"/>
                    <a:pt x="1425" y="155"/>
                    <a:pt x="1077" y="499"/>
                  </a:cubicBezTo>
                  <a:cubicBezTo>
                    <a:pt x="0" y="1576"/>
                    <a:pt x="750" y="3414"/>
                    <a:pt x="2274" y="3426"/>
                  </a:cubicBezTo>
                  <a:cubicBezTo>
                    <a:pt x="3218" y="3426"/>
                    <a:pt x="3992" y="2652"/>
                    <a:pt x="3992" y="1709"/>
                  </a:cubicBezTo>
                  <a:cubicBezTo>
                    <a:pt x="3992" y="677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3"/>
            <p:cNvSpPr/>
            <p:nvPr/>
          </p:nvSpPr>
          <p:spPr>
            <a:xfrm>
              <a:off x="3605850" y="2047300"/>
              <a:ext cx="23925" cy="24225"/>
            </a:xfrm>
            <a:custGeom>
              <a:rect b="b" l="l" r="r" t="t"/>
              <a:pathLst>
                <a:path extrusionOk="0" h="969" w="957">
                  <a:moveTo>
                    <a:pt x="472" y="1"/>
                  </a:moveTo>
                  <a:cubicBezTo>
                    <a:pt x="206" y="1"/>
                    <a:pt x="1" y="219"/>
                    <a:pt x="1" y="485"/>
                  </a:cubicBezTo>
                  <a:cubicBezTo>
                    <a:pt x="1" y="751"/>
                    <a:pt x="206" y="969"/>
                    <a:pt x="472" y="969"/>
                  </a:cubicBezTo>
                  <a:cubicBezTo>
                    <a:pt x="751" y="969"/>
                    <a:pt x="956" y="751"/>
                    <a:pt x="956" y="485"/>
                  </a:cubicBezTo>
                  <a:cubicBezTo>
                    <a:pt x="956" y="219"/>
                    <a:pt x="751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3"/>
            <p:cNvSpPr/>
            <p:nvPr/>
          </p:nvSpPr>
          <p:spPr>
            <a:xfrm>
              <a:off x="3694475" y="2386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3"/>
            <p:cNvSpPr/>
            <p:nvPr/>
          </p:nvSpPr>
          <p:spPr>
            <a:xfrm>
              <a:off x="3735600" y="24174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41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4" y="920"/>
                    <a:pt x="525" y="964"/>
                    <a:pt x="644" y="964"/>
                  </a:cubicBezTo>
                  <a:cubicBezTo>
                    <a:pt x="893" y="964"/>
                    <a:pt x="1129" y="771"/>
                    <a:pt x="1137" y="484"/>
                  </a:cubicBezTo>
                  <a:cubicBezTo>
                    <a:pt x="1137" y="218"/>
                    <a:pt x="920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3"/>
            <p:cNvSpPr/>
            <p:nvPr/>
          </p:nvSpPr>
          <p:spPr>
            <a:xfrm>
              <a:off x="3795175" y="20286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5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3"/>
            <p:cNvSpPr/>
            <p:nvPr/>
          </p:nvSpPr>
          <p:spPr>
            <a:xfrm>
              <a:off x="3836300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3"/>
            <p:cNvSpPr/>
            <p:nvPr/>
          </p:nvSpPr>
          <p:spPr>
            <a:xfrm>
              <a:off x="3795175" y="19113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3"/>
            <p:cNvSpPr/>
            <p:nvPr/>
          </p:nvSpPr>
          <p:spPr>
            <a:xfrm>
              <a:off x="3836300" y="19420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6" y="964"/>
                    <a:pt x="1125" y="771"/>
                    <a:pt x="1125" y="484"/>
                  </a:cubicBezTo>
                  <a:cubicBezTo>
                    <a:pt x="1125" y="218"/>
                    <a:pt x="920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3"/>
            <p:cNvSpPr/>
            <p:nvPr/>
          </p:nvSpPr>
          <p:spPr>
            <a:xfrm>
              <a:off x="3952725" y="180760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5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3"/>
                    <a:pt x="3157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3"/>
            <p:cNvSpPr/>
            <p:nvPr/>
          </p:nvSpPr>
          <p:spPr>
            <a:xfrm>
              <a:off x="3997800" y="18383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3"/>
            <p:cNvSpPr/>
            <p:nvPr/>
          </p:nvSpPr>
          <p:spPr>
            <a:xfrm>
              <a:off x="3931550" y="2028850"/>
              <a:ext cx="85625" cy="85625"/>
            </a:xfrm>
            <a:custGeom>
              <a:rect b="b" l="l" r="r" t="t"/>
              <a:pathLst>
                <a:path extrusionOk="0" h="3425" w="3425">
                  <a:moveTo>
                    <a:pt x="1707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24"/>
                    <a:pt x="1707" y="3424"/>
                  </a:cubicBezTo>
                  <a:cubicBezTo>
                    <a:pt x="2662" y="3424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3"/>
            <p:cNvSpPr/>
            <p:nvPr/>
          </p:nvSpPr>
          <p:spPr>
            <a:xfrm>
              <a:off x="3958175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3"/>
            <p:cNvSpPr/>
            <p:nvPr/>
          </p:nvSpPr>
          <p:spPr>
            <a:xfrm>
              <a:off x="4021375" y="16264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3"/>
            <p:cNvSpPr/>
            <p:nvPr/>
          </p:nvSpPr>
          <p:spPr>
            <a:xfrm>
              <a:off x="4066450" y="1657200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3"/>
            <p:cNvSpPr/>
            <p:nvPr/>
          </p:nvSpPr>
          <p:spPr>
            <a:xfrm>
              <a:off x="4127225" y="3552550"/>
              <a:ext cx="118875" cy="101825"/>
            </a:xfrm>
            <a:custGeom>
              <a:rect b="b" l="l" r="r" t="t"/>
              <a:pathLst>
                <a:path extrusionOk="0" h="4073" w="4755">
                  <a:moveTo>
                    <a:pt x="2707" y="1"/>
                  </a:moveTo>
                  <a:cubicBezTo>
                    <a:pt x="2207" y="1"/>
                    <a:pt x="1698" y="186"/>
                    <a:pt x="1283" y="601"/>
                  </a:cubicBezTo>
                  <a:cubicBezTo>
                    <a:pt x="1" y="1883"/>
                    <a:pt x="908" y="4073"/>
                    <a:pt x="2722" y="4073"/>
                  </a:cubicBezTo>
                  <a:cubicBezTo>
                    <a:pt x="3835" y="4073"/>
                    <a:pt x="4755" y="3166"/>
                    <a:pt x="4755" y="2041"/>
                  </a:cubicBezTo>
                  <a:cubicBezTo>
                    <a:pt x="4755" y="813"/>
                    <a:pt x="3752" y="1"/>
                    <a:pt x="2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3"/>
            <p:cNvSpPr/>
            <p:nvPr/>
          </p:nvSpPr>
          <p:spPr>
            <a:xfrm>
              <a:off x="4168050" y="3583300"/>
              <a:ext cx="47200" cy="40425"/>
            </a:xfrm>
            <a:custGeom>
              <a:rect b="b" l="l" r="r" t="t"/>
              <a:pathLst>
                <a:path extrusionOk="0" h="1617" w="1888">
                  <a:moveTo>
                    <a:pt x="1089" y="0"/>
                  </a:moveTo>
                  <a:cubicBezTo>
                    <a:pt x="363" y="0"/>
                    <a:pt x="1" y="871"/>
                    <a:pt x="509" y="1379"/>
                  </a:cubicBezTo>
                  <a:cubicBezTo>
                    <a:pt x="673" y="1543"/>
                    <a:pt x="874" y="1616"/>
                    <a:pt x="1073" y="1616"/>
                  </a:cubicBezTo>
                  <a:cubicBezTo>
                    <a:pt x="1488" y="1616"/>
                    <a:pt x="1888" y="1294"/>
                    <a:pt x="1888" y="811"/>
                  </a:cubicBezTo>
                  <a:cubicBezTo>
                    <a:pt x="1888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3"/>
            <p:cNvSpPr/>
            <p:nvPr/>
          </p:nvSpPr>
          <p:spPr>
            <a:xfrm>
              <a:off x="4126025" y="40606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3"/>
            <p:cNvSpPr/>
            <p:nvPr/>
          </p:nvSpPr>
          <p:spPr>
            <a:xfrm>
              <a:off x="4166850" y="40910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3" y="1"/>
                  </a:moveTo>
                  <a:cubicBezTo>
                    <a:pt x="218" y="1"/>
                    <a:pt x="0" y="533"/>
                    <a:pt x="303" y="835"/>
                  </a:cubicBezTo>
                  <a:cubicBezTo>
                    <a:pt x="404" y="933"/>
                    <a:pt x="527" y="976"/>
                    <a:pt x="646" y="976"/>
                  </a:cubicBezTo>
                  <a:cubicBezTo>
                    <a:pt x="898" y="976"/>
                    <a:pt x="1137" y="784"/>
                    <a:pt x="1137" y="497"/>
                  </a:cubicBezTo>
                  <a:cubicBezTo>
                    <a:pt x="1137" y="218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3"/>
            <p:cNvSpPr/>
            <p:nvPr/>
          </p:nvSpPr>
          <p:spPr>
            <a:xfrm>
              <a:off x="4173500" y="31406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1"/>
                  </a:moveTo>
                  <a:cubicBezTo>
                    <a:pt x="1865" y="1"/>
                    <a:pt x="1437" y="156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3"/>
            <p:cNvSpPr/>
            <p:nvPr/>
          </p:nvSpPr>
          <p:spPr>
            <a:xfrm>
              <a:off x="4214625" y="3171400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4" y="920"/>
                    <a:pt x="526" y="964"/>
                    <a:pt x="644" y="964"/>
                  </a:cubicBezTo>
                  <a:cubicBezTo>
                    <a:pt x="893" y="964"/>
                    <a:pt x="1129" y="771"/>
                    <a:pt x="1138" y="484"/>
                  </a:cubicBezTo>
                  <a:cubicBezTo>
                    <a:pt x="1125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3"/>
            <p:cNvSpPr/>
            <p:nvPr/>
          </p:nvSpPr>
          <p:spPr>
            <a:xfrm>
              <a:off x="3610700" y="3121125"/>
              <a:ext cx="117050" cy="100200"/>
            </a:xfrm>
            <a:custGeom>
              <a:rect b="b" l="l" r="r" t="t"/>
              <a:pathLst>
                <a:path extrusionOk="0" h="4008" w="4682">
                  <a:moveTo>
                    <a:pt x="2663" y="0"/>
                  </a:moveTo>
                  <a:cubicBezTo>
                    <a:pt x="2169" y="0"/>
                    <a:pt x="1666" y="184"/>
                    <a:pt x="1258" y="596"/>
                  </a:cubicBezTo>
                  <a:cubicBezTo>
                    <a:pt x="0" y="1854"/>
                    <a:pt x="895" y="4007"/>
                    <a:pt x="2674" y="4007"/>
                  </a:cubicBezTo>
                  <a:cubicBezTo>
                    <a:pt x="3774" y="4007"/>
                    <a:pt x="4682" y="3112"/>
                    <a:pt x="4682" y="2011"/>
                  </a:cubicBezTo>
                  <a:cubicBezTo>
                    <a:pt x="4682" y="801"/>
                    <a:pt x="3692" y="0"/>
                    <a:pt x="266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3"/>
            <p:cNvSpPr/>
            <p:nvPr/>
          </p:nvSpPr>
          <p:spPr>
            <a:xfrm>
              <a:off x="3658175" y="3152050"/>
              <a:ext cx="38725" cy="38725"/>
            </a:xfrm>
            <a:custGeom>
              <a:rect b="b" l="l" r="r" t="t"/>
              <a:pathLst>
                <a:path extrusionOk="0" h="1549" w="1549">
                  <a:moveTo>
                    <a:pt x="775" y="0"/>
                  </a:moveTo>
                  <a:cubicBezTo>
                    <a:pt x="351" y="0"/>
                    <a:pt x="0" y="339"/>
                    <a:pt x="0" y="774"/>
                  </a:cubicBezTo>
                  <a:cubicBezTo>
                    <a:pt x="0" y="1198"/>
                    <a:pt x="351" y="1549"/>
                    <a:pt x="775" y="1549"/>
                  </a:cubicBezTo>
                  <a:cubicBezTo>
                    <a:pt x="1210" y="1549"/>
                    <a:pt x="1549" y="1198"/>
                    <a:pt x="1549" y="774"/>
                  </a:cubicBezTo>
                  <a:cubicBezTo>
                    <a:pt x="1549" y="339"/>
                    <a:pt x="1210" y="0"/>
                    <a:pt x="77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3"/>
            <p:cNvSpPr/>
            <p:nvPr/>
          </p:nvSpPr>
          <p:spPr>
            <a:xfrm>
              <a:off x="2178425" y="3469700"/>
              <a:ext cx="116175" cy="99700"/>
            </a:xfrm>
            <a:custGeom>
              <a:rect b="b" l="l" r="r" t="t"/>
              <a:pathLst>
                <a:path extrusionOk="0" h="3988" w="4647">
                  <a:moveTo>
                    <a:pt x="2642" y="0"/>
                  </a:moveTo>
                  <a:cubicBezTo>
                    <a:pt x="2152" y="0"/>
                    <a:pt x="1654" y="182"/>
                    <a:pt x="1247" y="589"/>
                  </a:cubicBezTo>
                  <a:cubicBezTo>
                    <a:pt x="1" y="1847"/>
                    <a:pt x="884" y="3988"/>
                    <a:pt x="2662" y="3988"/>
                  </a:cubicBezTo>
                  <a:cubicBezTo>
                    <a:pt x="3751" y="3976"/>
                    <a:pt x="4646" y="3093"/>
                    <a:pt x="4646" y="1992"/>
                  </a:cubicBezTo>
                  <a:cubicBezTo>
                    <a:pt x="4646" y="797"/>
                    <a:pt x="3665" y="0"/>
                    <a:pt x="26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3"/>
            <p:cNvSpPr/>
            <p:nvPr/>
          </p:nvSpPr>
          <p:spPr>
            <a:xfrm>
              <a:off x="2225925" y="3500425"/>
              <a:ext cx="38125" cy="38125"/>
            </a:xfrm>
            <a:custGeom>
              <a:rect b="b" l="l" r="r" t="t"/>
              <a:pathLst>
                <a:path extrusionOk="0" h="1525" w="1525">
                  <a:moveTo>
                    <a:pt x="762" y="1"/>
                  </a:moveTo>
                  <a:cubicBezTo>
                    <a:pt x="339" y="1"/>
                    <a:pt x="0" y="339"/>
                    <a:pt x="0" y="763"/>
                  </a:cubicBezTo>
                  <a:cubicBezTo>
                    <a:pt x="0" y="1186"/>
                    <a:pt x="339" y="1525"/>
                    <a:pt x="762" y="1525"/>
                  </a:cubicBezTo>
                  <a:cubicBezTo>
                    <a:pt x="1173" y="1525"/>
                    <a:pt x="1524" y="1186"/>
                    <a:pt x="1524" y="763"/>
                  </a:cubicBezTo>
                  <a:cubicBezTo>
                    <a:pt x="1524" y="339"/>
                    <a:pt x="1173" y="1"/>
                    <a:pt x="76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3"/>
            <p:cNvSpPr/>
            <p:nvPr/>
          </p:nvSpPr>
          <p:spPr>
            <a:xfrm>
              <a:off x="1469875" y="25294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3"/>
            <p:cNvSpPr/>
            <p:nvPr/>
          </p:nvSpPr>
          <p:spPr>
            <a:xfrm>
              <a:off x="1511000" y="25602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3"/>
            <p:cNvSpPr/>
            <p:nvPr/>
          </p:nvSpPr>
          <p:spPr>
            <a:xfrm>
              <a:off x="1786500" y="29961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20"/>
                    <a:pt x="2275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3"/>
            <p:cNvSpPr/>
            <p:nvPr/>
          </p:nvSpPr>
          <p:spPr>
            <a:xfrm>
              <a:off x="1831250" y="30268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3"/>
            <p:cNvSpPr/>
            <p:nvPr/>
          </p:nvSpPr>
          <p:spPr>
            <a:xfrm>
              <a:off x="1886600" y="32534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3"/>
            <p:cNvSpPr/>
            <p:nvPr/>
          </p:nvSpPr>
          <p:spPr>
            <a:xfrm>
              <a:off x="1931650" y="3284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3"/>
            <p:cNvSpPr/>
            <p:nvPr/>
          </p:nvSpPr>
          <p:spPr>
            <a:xfrm>
              <a:off x="20444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2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5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3"/>
            <p:cNvSpPr/>
            <p:nvPr/>
          </p:nvSpPr>
          <p:spPr>
            <a:xfrm>
              <a:off x="2089525" y="2594075"/>
              <a:ext cx="24525" cy="24225"/>
            </a:xfrm>
            <a:custGeom>
              <a:rect b="b" l="l" r="r" t="t"/>
              <a:pathLst>
                <a:path extrusionOk="0" h="969" w="981">
                  <a:moveTo>
                    <a:pt x="496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96" y="968"/>
                  </a:cubicBezTo>
                  <a:cubicBezTo>
                    <a:pt x="763" y="968"/>
                    <a:pt x="980" y="751"/>
                    <a:pt x="980" y="485"/>
                  </a:cubicBezTo>
                  <a:cubicBezTo>
                    <a:pt x="980" y="218"/>
                    <a:pt x="763" y="1"/>
                    <a:pt x="49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3"/>
            <p:cNvSpPr/>
            <p:nvPr/>
          </p:nvSpPr>
          <p:spPr>
            <a:xfrm>
              <a:off x="1400000" y="17814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0"/>
                  </a:moveTo>
                  <a:cubicBezTo>
                    <a:pt x="1854" y="0"/>
                    <a:pt x="1426" y="158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3"/>
            <p:cNvSpPr/>
            <p:nvPr/>
          </p:nvSpPr>
          <p:spPr>
            <a:xfrm>
              <a:off x="1440825" y="181232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9" y="1"/>
                    <a:pt x="1" y="509"/>
                    <a:pt x="315" y="823"/>
                  </a:cubicBezTo>
                  <a:cubicBezTo>
                    <a:pt x="413" y="921"/>
                    <a:pt x="533" y="964"/>
                    <a:pt x="651" y="964"/>
                  </a:cubicBezTo>
                  <a:cubicBezTo>
                    <a:pt x="899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3"/>
            <p:cNvSpPr/>
            <p:nvPr/>
          </p:nvSpPr>
          <p:spPr>
            <a:xfrm>
              <a:off x="1944050" y="13533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32"/>
                    <a:pt x="2299" y="3432"/>
                  </a:cubicBezTo>
                  <a:cubicBezTo>
                    <a:pt x="3243" y="3420"/>
                    <a:pt x="4005" y="2658"/>
                    <a:pt x="4005" y="1715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3"/>
            <p:cNvSpPr/>
            <p:nvPr/>
          </p:nvSpPr>
          <p:spPr>
            <a:xfrm>
              <a:off x="1989425" y="1384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06" y="1"/>
                    <a:pt x="0" y="218"/>
                    <a:pt x="0" y="485"/>
                  </a:cubicBezTo>
                  <a:cubicBezTo>
                    <a:pt x="0" y="751"/>
                    <a:pt x="206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3"/>
            <p:cNvSpPr/>
            <p:nvPr/>
          </p:nvSpPr>
          <p:spPr>
            <a:xfrm>
              <a:off x="1638625" y="13654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3"/>
            <p:cNvSpPr/>
            <p:nvPr/>
          </p:nvSpPr>
          <p:spPr>
            <a:xfrm>
              <a:off x="1683375" y="1396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3"/>
            <p:cNvSpPr/>
            <p:nvPr/>
          </p:nvSpPr>
          <p:spPr>
            <a:xfrm>
              <a:off x="1575725" y="12626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3"/>
            <p:cNvSpPr/>
            <p:nvPr/>
          </p:nvSpPr>
          <p:spPr>
            <a:xfrm>
              <a:off x="162077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3"/>
            <p:cNvSpPr/>
            <p:nvPr/>
          </p:nvSpPr>
          <p:spPr>
            <a:xfrm>
              <a:off x="1513425" y="1444250"/>
              <a:ext cx="100125" cy="85650"/>
            </a:xfrm>
            <a:custGeom>
              <a:rect b="b" l="l" r="r" t="t"/>
              <a:pathLst>
                <a:path extrusionOk="0" h="3426" w="4005">
                  <a:moveTo>
                    <a:pt x="2276" y="1"/>
                  </a:moveTo>
                  <a:cubicBezTo>
                    <a:pt x="1854" y="1"/>
                    <a:pt x="1425" y="158"/>
                    <a:pt x="1077" y="510"/>
                  </a:cubicBezTo>
                  <a:cubicBezTo>
                    <a:pt x="0" y="1587"/>
                    <a:pt x="762" y="3425"/>
                    <a:pt x="2286" y="3425"/>
                  </a:cubicBezTo>
                  <a:cubicBezTo>
                    <a:pt x="3230" y="3425"/>
                    <a:pt x="3992" y="2663"/>
                    <a:pt x="4004" y="1720"/>
                  </a:cubicBezTo>
                  <a:cubicBezTo>
                    <a:pt x="4004" y="688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3"/>
            <p:cNvSpPr/>
            <p:nvPr/>
          </p:nvSpPr>
          <p:spPr>
            <a:xfrm>
              <a:off x="1554550" y="1475125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06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3"/>
            <p:cNvSpPr/>
            <p:nvPr/>
          </p:nvSpPr>
          <p:spPr>
            <a:xfrm>
              <a:off x="1778025" y="1377550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9" y="1"/>
                  </a:moveTo>
                  <a:cubicBezTo>
                    <a:pt x="1859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26"/>
                  </a:cubicBezTo>
                  <a:cubicBezTo>
                    <a:pt x="4001" y="686"/>
                    <a:pt x="3161" y="1"/>
                    <a:pt x="22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3"/>
            <p:cNvSpPr/>
            <p:nvPr/>
          </p:nvSpPr>
          <p:spPr>
            <a:xfrm>
              <a:off x="1823100" y="14083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3"/>
            <p:cNvSpPr/>
            <p:nvPr/>
          </p:nvSpPr>
          <p:spPr>
            <a:xfrm>
              <a:off x="2014825" y="14200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6"/>
                    <a:pt x="2287" y="3426"/>
                  </a:cubicBezTo>
                  <a:cubicBezTo>
                    <a:pt x="3230" y="3426"/>
                    <a:pt x="3992" y="2663"/>
                    <a:pt x="3992" y="1720"/>
                  </a:cubicBezTo>
                  <a:cubicBezTo>
                    <a:pt x="3992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3"/>
            <p:cNvSpPr/>
            <p:nvPr/>
          </p:nvSpPr>
          <p:spPr>
            <a:xfrm>
              <a:off x="2059875" y="14509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3"/>
            <p:cNvSpPr/>
            <p:nvPr/>
          </p:nvSpPr>
          <p:spPr>
            <a:xfrm>
              <a:off x="2149400" y="1377625"/>
              <a:ext cx="99825" cy="85450"/>
            </a:xfrm>
            <a:custGeom>
              <a:rect b="b" l="l" r="r" t="t"/>
              <a:pathLst>
                <a:path extrusionOk="0" h="3418" w="3993">
                  <a:moveTo>
                    <a:pt x="2266" y="1"/>
                  </a:moveTo>
                  <a:cubicBezTo>
                    <a:pt x="1849" y="1"/>
                    <a:pt x="1423" y="155"/>
                    <a:pt x="1077" y="502"/>
                  </a:cubicBezTo>
                  <a:cubicBezTo>
                    <a:pt x="1" y="1566"/>
                    <a:pt x="751" y="3417"/>
                    <a:pt x="2275" y="3417"/>
                  </a:cubicBezTo>
                  <a:cubicBezTo>
                    <a:pt x="2282" y="3417"/>
                    <a:pt x="2290" y="3417"/>
                    <a:pt x="2297" y="3417"/>
                  </a:cubicBezTo>
                  <a:cubicBezTo>
                    <a:pt x="3230" y="3417"/>
                    <a:pt x="3993" y="2660"/>
                    <a:pt x="3993" y="1723"/>
                  </a:cubicBezTo>
                  <a:cubicBezTo>
                    <a:pt x="3993" y="689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3"/>
            <p:cNvSpPr/>
            <p:nvPr/>
          </p:nvSpPr>
          <p:spPr>
            <a:xfrm>
              <a:off x="2190025" y="1408600"/>
              <a:ext cx="28350" cy="24100"/>
            </a:xfrm>
            <a:custGeom>
              <a:rect b="b" l="l" r="r" t="t"/>
              <a:pathLst>
                <a:path extrusionOk="0" h="964" w="1134">
                  <a:moveTo>
                    <a:pt x="635" y="0"/>
                  </a:moveTo>
                  <a:cubicBezTo>
                    <a:pt x="209" y="0"/>
                    <a:pt x="0" y="512"/>
                    <a:pt x="311" y="823"/>
                  </a:cubicBezTo>
                  <a:cubicBezTo>
                    <a:pt x="408" y="920"/>
                    <a:pt x="528" y="964"/>
                    <a:pt x="646" y="964"/>
                  </a:cubicBezTo>
                  <a:cubicBezTo>
                    <a:pt x="895" y="964"/>
                    <a:pt x="1134" y="771"/>
                    <a:pt x="1134" y="484"/>
                  </a:cubicBezTo>
                  <a:cubicBezTo>
                    <a:pt x="1134" y="206"/>
                    <a:pt x="916" y="0"/>
                    <a:pt x="650" y="0"/>
                  </a:cubicBezTo>
                  <a:cubicBezTo>
                    <a:pt x="645" y="0"/>
                    <a:pt x="640" y="0"/>
                    <a:pt x="6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3"/>
            <p:cNvSpPr/>
            <p:nvPr/>
          </p:nvSpPr>
          <p:spPr>
            <a:xfrm>
              <a:off x="2149400" y="16057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6" y="1"/>
                  </a:moveTo>
                  <a:cubicBezTo>
                    <a:pt x="1848" y="1"/>
                    <a:pt x="1423" y="154"/>
                    <a:pt x="1077" y="497"/>
                  </a:cubicBezTo>
                  <a:cubicBezTo>
                    <a:pt x="1" y="1573"/>
                    <a:pt x="751" y="3412"/>
                    <a:pt x="2275" y="3424"/>
                  </a:cubicBezTo>
                  <a:cubicBezTo>
                    <a:pt x="3218" y="3424"/>
                    <a:pt x="3993" y="2662"/>
                    <a:pt x="3993" y="1718"/>
                  </a:cubicBezTo>
                  <a:cubicBezTo>
                    <a:pt x="3993" y="684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3"/>
            <p:cNvSpPr/>
            <p:nvPr/>
          </p:nvSpPr>
          <p:spPr>
            <a:xfrm>
              <a:off x="2190025" y="1636600"/>
              <a:ext cx="28350" cy="24125"/>
            </a:xfrm>
            <a:custGeom>
              <a:rect b="b" l="l" r="r" t="t"/>
              <a:pathLst>
                <a:path extrusionOk="0" h="965" w="1134">
                  <a:moveTo>
                    <a:pt x="671" y="1"/>
                  </a:moveTo>
                  <a:cubicBezTo>
                    <a:pt x="664" y="1"/>
                    <a:pt x="657" y="1"/>
                    <a:pt x="650" y="1"/>
                  </a:cubicBezTo>
                  <a:cubicBezTo>
                    <a:pt x="645" y="1"/>
                    <a:pt x="640" y="1"/>
                    <a:pt x="635" y="1"/>
                  </a:cubicBezTo>
                  <a:cubicBezTo>
                    <a:pt x="209" y="1"/>
                    <a:pt x="0" y="513"/>
                    <a:pt x="311" y="824"/>
                  </a:cubicBezTo>
                  <a:cubicBezTo>
                    <a:pt x="408" y="921"/>
                    <a:pt x="528" y="965"/>
                    <a:pt x="646" y="965"/>
                  </a:cubicBezTo>
                  <a:cubicBezTo>
                    <a:pt x="895" y="965"/>
                    <a:pt x="1134" y="772"/>
                    <a:pt x="1134" y="485"/>
                  </a:cubicBezTo>
                  <a:cubicBezTo>
                    <a:pt x="1134" y="214"/>
                    <a:pt x="927" y="1"/>
                    <a:pt x="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3"/>
            <p:cNvSpPr/>
            <p:nvPr/>
          </p:nvSpPr>
          <p:spPr>
            <a:xfrm>
              <a:off x="2266125" y="17038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4" y="1"/>
                    <a:pt x="1426" y="157"/>
                    <a:pt x="1078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3"/>
            <p:cNvSpPr/>
            <p:nvPr/>
          </p:nvSpPr>
          <p:spPr>
            <a:xfrm>
              <a:off x="2307275" y="17346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3"/>
                  </a:cubicBezTo>
                  <a:cubicBezTo>
                    <a:pt x="401" y="922"/>
                    <a:pt x="524" y="967"/>
                    <a:pt x="643" y="967"/>
                  </a:cubicBezTo>
                  <a:cubicBezTo>
                    <a:pt x="889" y="967"/>
                    <a:pt x="1125" y="778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3"/>
            <p:cNvSpPr/>
            <p:nvPr/>
          </p:nvSpPr>
          <p:spPr>
            <a:xfrm>
              <a:off x="2068950" y="9658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8" y="1"/>
                  </a:moveTo>
                  <a:cubicBezTo>
                    <a:pt x="1846" y="1"/>
                    <a:pt x="1415" y="158"/>
                    <a:pt x="1065" y="508"/>
                  </a:cubicBezTo>
                  <a:cubicBezTo>
                    <a:pt x="1" y="1585"/>
                    <a:pt x="763" y="3423"/>
                    <a:pt x="2275" y="3423"/>
                  </a:cubicBezTo>
                  <a:cubicBezTo>
                    <a:pt x="3231" y="3423"/>
                    <a:pt x="3993" y="2649"/>
                    <a:pt x="3993" y="1705"/>
                  </a:cubicBezTo>
                  <a:cubicBezTo>
                    <a:pt x="3985" y="677"/>
                    <a:pt x="3145" y="1"/>
                    <a:pt x="22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3"/>
            <p:cNvSpPr/>
            <p:nvPr/>
          </p:nvSpPr>
          <p:spPr>
            <a:xfrm>
              <a:off x="2113725" y="9967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3"/>
            <p:cNvSpPr/>
            <p:nvPr/>
          </p:nvSpPr>
          <p:spPr>
            <a:xfrm>
              <a:off x="2056550" y="174377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20"/>
                    <a:pt x="2299" y="3432"/>
                  </a:cubicBezTo>
                  <a:cubicBezTo>
                    <a:pt x="3243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3"/>
            <p:cNvSpPr/>
            <p:nvPr/>
          </p:nvSpPr>
          <p:spPr>
            <a:xfrm>
              <a:off x="2097700" y="17745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2" y="823"/>
                  </a:cubicBezTo>
                  <a:cubicBezTo>
                    <a:pt x="401" y="922"/>
                    <a:pt x="523" y="967"/>
                    <a:pt x="643" y="967"/>
                  </a:cubicBezTo>
                  <a:cubicBezTo>
                    <a:pt x="889" y="967"/>
                    <a:pt x="1125" y="778"/>
                    <a:pt x="1125" y="484"/>
                  </a:cubicBezTo>
                  <a:cubicBezTo>
                    <a:pt x="1125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3"/>
            <p:cNvSpPr/>
            <p:nvPr/>
          </p:nvSpPr>
          <p:spPr>
            <a:xfrm>
              <a:off x="1931975" y="10155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8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3"/>
            <p:cNvSpPr/>
            <p:nvPr/>
          </p:nvSpPr>
          <p:spPr>
            <a:xfrm>
              <a:off x="1977025" y="10463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3"/>
            <p:cNvSpPr/>
            <p:nvPr/>
          </p:nvSpPr>
          <p:spPr>
            <a:xfrm>
              <a:off x="1873900" y="11667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7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3"/>
            <p:cNvSpPr/>
            <p:nvPr/>
          </p:nvSpPr>
          <p:spPr>
            <a:xfrm>
              <a:off x="1914725" y="119750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21"/>
                    <a:pt x="303" y="836"/>
                  </a:cubicBezTo>
                  <a:cubicBezTo>
                    <a:pt x="400" y="933"/>
                    <a:pt x="519" y="976"/>
                    <a:pt x="637" y="976"/>
                  </a:cubicBezTo>
                  <a:cubicBezTo>
                    <a:pt x="887" y="976"/>
                    <a:pt x="1129" y="781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3"/>
            <p:cNvSpPr/>
            <p:nvPr/>
          </p:nvSpPr>
          <p:spPr>
            <a:xfrm>
              <a:off x="1726925" y="11997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3"/>
            <p:cNvSpPr/>
            <p:nvPr/>
          </p:nvSpPr>
          <p:spPr>
            <a:xfrm>
              <a:off x="1768050" y="12304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7" y="964"/>
                    <a:pt x="1126" y="771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3"/>
            <p:cNvSpPr/>
            <p:nvPr/>
          </p:nvSpPr>
          <p:spPr>
            <a:xfrm>
              <a:off x="2210800" y="7642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3"/>
            <p:cNvSpPr/>
            <p:nvPr/>
          </p:nvSpPr>
          <p:spPr>
            <a:xfrm>
              <a:off x="2255850" y="7947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5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3"/>
            <p:cNvSpPr/>
            <p:nvPr/>
          </p:nvSpPr>
          <p:spPr>
            <a:xfrm>
              <a:off x="1094575" y="12626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3"/>
            <p:cNvSpPr/>
            <p:nvPr/>
          </p:nvSpPr>
          <p:spPr>
            <a:xfrm>
              <a:off x="113962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3"/>
            <p:cNvSpPr/>
            <p:nvPr/>
          </p:nvSpPr>
          <p:spPr>
            <a:xfrm>
              <a:off x="2909075" y="10914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1" y="0"/>
                  </a:moveTo>
                  <a:cubicBezTo>
                    <a:pt x="1860" y="0"/>
                    <a:pt x="1429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2"/>
                    <a:pt x="3163" y="0"/>
                    <a:pt x="228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3"/>
            <p:cNvSpPr/>
            <p:nvPr/>
          </p:nvSpPr>
          <p:spPr>
            <a:xfrm>
              <a:off x="2954150" y="11222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3"/>
            <p:cNvSpPr/>
            <p:nvPr/>
          </p:nvSpPr>
          <p:spPr>
            <a:xfrm>
              <a:off x="2623000" y="10276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3"/>
            <p:cNvSpPr/>
            <p:nvPr/>
          </p:nvSpPr>
          <p:spPr>
            <a:xfrm>
              <a:off x="2668050" y="10584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3"/>
            <p:cNvSpPr/>
            <p:nvPr/>
          </p:nvSpPr>
          <p:spPr>
            <a:xfrm>
              <a:off x="1270875" y="209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5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3"/>
            <p:cNvSpPr/>
            <p:nvPr/>
          </p:nvSpPr>
          <p:spPr>
            <a:xfrm>
              <a:off x="1315925" y="2122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5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5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3"/>
            <p:cNvSpPr/>
            <p:nvPr/>
          </p:nvSpPr>
          <p:spPr>
            <a:xfrm>
              <a:off x="2706150" y="134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3"/>
            <p:cNvSpPr/>
            <p:nvPr/>
          </p:nvSpPr>
          <p:spPr>
            <a:xfrm>
              <a:off x="2751225" y="13720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3"/>
            <p:cNvSpPr/>
            <p:nvPr/>
          </p:nvSpPr>
          <p:spPr>
            <a:xfrm>
              <a:off x="2561900" y="14321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20"/>
                  </a:cubicBezTo>
                  <a:cubicBezTo>
                    <a:pt x="3993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3"/>
            <p:cNvSpPr/>
            <p:nvPr/>
          </p:nvSpPr>
          <p:spPr>
            <a:xfrm>
              <a:off x="2606975" y="14627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63"/>
                    <a:pt x="218" y="969"/>
                    <a:pt x="484" y="969"/>
                  </a:cubicBezTo>
                  <a:cubicBezTo>
                    <a:pt x="750" y="969"/>
                    <a:pt x="968" y="763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3"/>
            <p:cNvSpPr/>
            <p:nvPr/>
          </p:nvSpPr>
          <p:spPr>
            <a:xfrm>
              <a:off x="2718250" y="739925"/>
              <a:ext cx="99825" cy="85625"/>
            </a:xfrm>
            <a:custGeom>
              <a:rect b="b" l="l" r="r" t="t"/>
              <a:pathLst>
                <a:path extrusionOk="0" h="3425" w="3993">
                  <a:moveTo>
                    <a:pt x="2273" y="0"/>
                  </a:moveTo>
                  <a:cubicBezTo>
                    <a:pt x="1853" y="0"/>
                    <a:pt x="1426" y="157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19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3"/>
            <p:cNvSpPr/>
            <p:nvPr/>
          </p:nvSpPr>
          <p:spPr>
            <a:xfrm>
              <a:off x="2759075" y="770500"/>
              <a:ext cx="28450" cy="24400"/>
            </a:xfrm>
            <a:custGeom>
              <a:rect b="b" l="l" r="r" t="t"/>
              <a:pathLst>
                <a:path extrusionOk="0" h="976" w="1138">
                  <a:moveTo>
                    <a:pt x="654" y="0"/>
                  </a:moveTo>
                  <a:cubicBezTo>
                    <a:pt x="218" y="0"/>
                    <a:pt x="1" y="521"/>
                    <a:pt x="303" y="835"/>
                  </a:cubicBezTo>
                  <a:cubicBezTo>
                    <a:pt x="401" y="932"/>
                    <a:pt x="522" y="976"/>
                    <a:pt x="641" y="976"/>
                  </a:cubicBezTo>
                  <a:cubicBezTo>
                    <a:pt x="893" y="976"/>
                    <a:pt x="1138" y="783"/>
                    <a:pt x="1138" y="496"/>
                  </a:cubicBezTo>
                  <a:cubicBezTo>
                    <a:pt x="1138" y="218"/>
                    <a:pt x="920" y="12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3"/>
            <p:cNvSpPr/>
            <p:nvPr/>
          </p:nvSpPr>
          <p:spPr>
            <a:xfrm>
              <a:off x="500625" y="1614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3"/>
            <p:cNvSpPr/>
            <p:nvPr/>
          </p:nvSpPr>
          <p:spPr>
            <a:xfrm>
              <a:off x="541750" y="1645100"/>
              <a:ext cx="28150" cy="24300"/>
            </a:xfrm>
            <a:custGeom>
              <a:rect b="b" l="l" r="r" t="t"/>
              <a:pathLst>
                <a:path extrusionOk="0" h="972" w="1126">
                  <a:moveTo>
                    <a:pt x="641" y="0"/>
                  </a:moveTo>
                  <a:cubicBezTo>
                    <a:pt x="206" y="0"/>
                    <a:pt x="0" y="520"/>
                    <a:pt x="303" y="823"/>
                  </a:cubicBezTo>
                  <a:cubicBezTo>
                    <a:pt x="401" y="926"/>
                    <a:pt x="524" y="972"/>
                    <a:pt x="643" y="972"/>
                  </a:cubicBezTo>
                  <a:cubicBezTo>
                    <a:pt x="890" y="972"/>
                    <a:pt x="1125" y="777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3"/>
            <p:cNvSpPr/>
            <p:nvPr/>
          </p:nvSpPr>
          <p:spPr>
            <a:xfrm>
              <a:off x="858375" y="16548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32"/>
                    <a:pt x="2299" y="3432"/>
                  </a:cubicBezTo>
                  <a:cubicBezTo>
                    <a:pt x="3242" y="3432"/>
                    <a:pt x="4005" y="2658"/>
                    <a:pt x="4005" y="1714"/>
                  </a:cubicBezTo>
                  <a:cubicBezTo>
                    <a:pt x="4005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3"/>
            <p:cNvSpPr/>
            <p:nvPr/>
          </p:nvSpPr>
          <p:spPr>
            <a:xfrm>
              <a:off x="903750" y="16856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06" y="0"/>
                    <a:pt x="0" y="218"/>
                    <a:pt x="0" y="484"/>
                  </a:cubicBezTo>
                  <a:cubicBezTo>
                    <a:pt x="0" y="750"/>
                    <a:pt x="206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3"/>
            <p:cNvSpPr/>
            <p:nvPr/>
          </p:nvSpPr>
          <p:spPr>
            <a:xfrm>
              <a:off x="2071075" y="4863700"/>
              <a:ext cx="123725" cy="105900"/>
            </a:xfrm>
            <a:custGeom>
              <a:rect b="b" l="l" r="r" t="t"/>
              <a:pathLst>
                <a:path extrusionOk="0" h="4236" w="4949">
                  <a:moveTo>
                    <a:pt x="2823" y="0"/>
                  </a:moveTo>
                  <a:cubicBezTo>
                    <a:pt x="2301" y="0"/>
                    <a:pt x="1767" y="195"/>
                    <a:pt x="1331" y="631"/>
                  </a:cubicBezTo>
                  <a:cubicBezTo>
                    <a:pt x="1" y="1961"/>
                    <a:pt x="944" y="4236"/>
                    <a:pt x="2831" y="4236"/>
                  </a:cubicBezTo>
                  <a:cubicBezTo>
                    <a:pt x="4005" y="4236"/>
                    <a:pt x="4948" y="3292"/>
                    <a:pt x="4948" y="2119"/>
                  </a:cubicBezTo>
                  <a:cubicBezTo>
                    <a:pt x="4948" y="844"/>
                    <a:pt x="3911" y="0"/>
                    <a:pt x="2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3"/>
            <p:cNvSpPr/>
            <p:nvPr/>
          </p:nvSpPr>
          <p:spPr>
            <a:xfrm>
              <a:off x="2119775" y="4894575"/>
              <a:ext cx="44175" cy="44475"/>
            </a:xfrm>
            <a:custGeom>
              <a:rect b="b" l="l" r="r" t="t"/>
              <a:pathLst>
                <a:path extrusionOk="0" h="1779" w="1767">
                  <a:moveTo>
                    <a:pt x="883" y="1"/>
                  </a:moveTo>
                  <a:cubicBezTo>
                    <a:pt x="399" y="1"/>
                    <a:pt x="0" y="400"/>
                    <a:pt x="0" y="896"/>
                  </a:cubicBezTo>
                  <a:cubicBezTo>
                    <a:pt x="0" y="1380"/>
                    <a:pt x="399" y="1779"/>
                    <a:pt x="883" y="1779"/>
                  </a:cubicBezTo>
                  <a:cubicBezTo>
                    <a:pt x="1379" y="1779"/>
                    <a:pt x="1766" y="1380"/>
                    <a:pt x="1766" y="896"/>
                  </a:cubicBezTo>
                  <a:cubicBezTo>
                    <a:pt x="1766" y="400"/>
                    <a:pt x="1379" y="1"/>
                    <a:pt x="88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3"/>
            <p:cNvSpPr/>
            <p:nvPr/>
          </p:nvSpPr>
          <p:spPr>
            <a:xfrm>
              <a:off x="2227725" y="3733500"/>
              <a:ext cx="106675" cy="91450"/>
            </a:xfrm>
            <a:custGeom>
              <a:rect b="b" l="l" r="r" t="t"/>
              <a:pathLst>
                <a:path extrusionOk="0" h="3658" w="4267">
                  <a:moveTo>
                    <a:pt x="2427" y="1"/>
                  </a:moveTo>
                  <a:cubicBezTo>
                    <a:pt x="1980" y="1"/>
                    <a:pt x="1524" y="167"/>
                    <a:pt x="1150" y="537"/>
                  </a:cubicBezTo>
                  <a:cubicBezTo>
                    <a:pt x="1" y="1686"/>
                    <a:pt x="811" y="3645"/>
                    <a:pt x="2444" y="3658"/>
                  </a:cubicBezTo>
                  <a:cubicBezTo>
                    <a:pt x="3436" y="3645"/>
                    <a:pt x="4259" y="2835"/>
                    <a:pt x="4259" y="1843"/>
                  </a:cubicBezTo>
                  <a:cubicBezTo>
                    <a:pt x="4267" y="736"/>
                    <a:pt x="3369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3"/>
            <p:cNvSpPr/>
            <p:nvPr/>
          </p:nvSpPr>
          <p:spPr>
            <a:xfrm>
              <a:off x="2268850" y="3764450"/>
              <a:ext cx="34800" cy="29825"/>
            </a:xfrm>
            <a:custGeom>
              <a:rect b="b" l="l" r="r" t="t"/>
              <a:pathLst>
                <a:path extrusionOk="0" h="1193" w="1392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8"/>
                    <a:pt x="647" y="1192"/>
                    <a:pt x="794" y="1192"/>
                  </a:cubicBezTo>
                  <a:cubicBezTo>
                    <a:pt x="1099" y="1192"/>
                    <a:pt x="1392" y="957"/>
                    <a:pt x="1392" y="605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3"/>
            <p:cNvSpPr/>
            <p:nvPr/>
          </p:nvSpPr>
          <p:spPr>
            <a:xfrm>
              <a:off x="230250" y="172900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28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0" y="1676"/>
                    <a:pt x="811" y="3648"/>
                    <a:pt x="2444" y="3648"/>
                  </a:cubicBezTo>
                  <a:cubicBezTo>
                    <a:pt x="3448" y="3648"/>
                    <a:pt x="4259" y="2826"/>
                    <a:pt x="4271" y="1822"/>
                  </a:cubicBezTo>
                  <a:cubicBezTo>
                    <a:pt x="4262" y="726"/>
                    <a:pt x="3364" y="0"/>
                    <a:pt x="24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3"/>
            <p:cNvSpPr/>
            <p:nvPr/>
          </p:nvSpPr>
          <p:spPr>
            <a:xfrm>
              <a:off x="276525" y="1759700"/>
              <a:ext cx="29650" cy="29675"/>
            </a:xfrm>
            <a:custGeom>
              <a:rect b="b" l="l" r="r" t="t"/>
              <a:pathLst>
                <a:path extrusionOk="0" h="1187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20" y="1186"/>
                    <a:pt x="1186" y="920"/>
                    <a:pt x="1186" y="594"/>
                  </a:cubicBezTo>
                  <a:cubicBezTo>
                    <a:pt x="1186" y="267"/>
                    <a:pt x="920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3"/>
            <p:cNvSpPr/>
            <p:nvPr/>
          </p:nvSpPr>
          <p:spPr>
            <a:xfrm>
              <a:off x="1152325" y="2659550"/>
              <a:ext cx="106775" cy="91200"/>
            </a:xfrm>
            <a:custGeom>
              <a:rect b="b" l="l" r="r" t="t"/>
              <a:pathLst>
                <a:path extrusionOk="0" h="3648" w="4271">
                  <a:moveTo>
                    <a:pt x="2431" y="0"/>
                  </a:moveTo>
                  <a:cubicBezTo>
                    <a:pt x="1981" y="0"/>
                    <a:pt x="1522" y="167"/>
                    <a:pt x="1150" y="539"/>
                  </a:cubicBezTo>
                  <a:cubicBezTo>
                    <a:pt x="1" y="1676"/>
                    <a:pt x="823" y="3648"/>
                    <a:pt x="2444" y="3648"/>
                  </a:cubicBezTo>
                  <a:cubicBezTo>
                    <a:pt x="3448" y="3648"/>
                    <a:pt x="4271" y="2825"/>
                    <a:pt x="4271" y="1821"/>
                  </a:cubicBezTo>
                  <a:cubicBezTo>
                    <a:pt x="4271" y="725"/>
                    <a:pt x="3370" y="0"/>
                    <a:pt x="24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3"/>
            <p:cNvSpPr/>
            <p:nvPr/>
          </p:nvSpPr>
          <p:spPr>
            <a:xfrm>
              <a:off x="1198600" y="269025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3"/>
            <p:cNvSpPr/>
            <p:nvPr/>
          </p:nvSpPr>
          <p:spPr>
            <a:xfrm>
              <a:off x="931250" y="20614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1"/>
                  </a:moveTo>
                  <a:cubicBezTo>
                    <a:pt x="1975" y="1"/>
                    <a:pt x="1520" y="166"/>
                    <a:pt x="1150" y="537"/>
                  </a:cubicBezTo>
                  <a:cubicBezTo>
                    <a:pt x="1" y="1686"/>
                    <a:pt x="811" y="3658"/>
                    <a:pt x="2432" y="3658"/>
                  </a:cubicBezTo>
                  <a:cubicBezTo>
                    <a:pt x="3448" y="3658"/>
                    <a:pt x="4259" y="2835"/>
                    <a:pt x="4259" y="1831"/>
                  </a:cubicBezTo>
                  <a:cubicBezTo>
                    <a:pt x="4259" y="732"/>
                    <a:pt x="3359" y="1"/>
                    <a:pt x="24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3"/>
            <p:cNvSpPr/>
            <p:nvPr/>
          </p:nvSpPr>
          <p:spPr>
            <a:xfrm>
              <a:off x="972375" y="2092375"/>
              <a:ext cx="34825" cy="29800"/>
            </a:xfrm>
            <a:custGeom>
              <a:rect b="b" l="l" r="r" t="t"/>
              <a:pathLst>
                <a:path extrusionOk="0" h="1192" w="1393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6" y="1192"/>
                    <a:pt x="792" y="1192"/>
                  </a:cubicBezTo>
                  <a:cubicBezTo>
                    <a:pt x="1098" y="1192"/>
                    <a:pt x="1392" y="953"/>
                    <a:pt x="1392" y="593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3"/>
            <p:cNvSpPr/>
            <p:nvPr/>
          </p:nvSpPr>
          <p:spPr>
            <a:xfrm>
              <a:off x="2392850" y="4093600"/>
              <a:ext cx="119175" cy="102125"/>
            </a:xfrm>
            <a:custGeom>
              <a:rect b="b" l="l" r="r" t="t"/>
              <a:pathLst>
                <a:path extrusionOk="0" h="4085" w="4767">
                  <a:moveTo>
                    <a:pt x="2708" y="0"/>
                  </a:moveTo>
                  <a:cubicBezTo>
                    <a:pt x="2207" y="0"/>
                    <a:pt x="1697" y="186"/>
                    <a:pt x="1283" y="600"/>
                  </a:cubicBezTo>
                  <a:cubicBezTo>
                    <a:pt x="1" y="1895"/>
                    <a:pt x="908" y="4084"/>
                    <a:pt x="2722" y="4084"/>
                  </a:cubicBezTo>
                  <a:cubicBezTo>
                    <a:pt x="3847" y="4084"/>
                    <a:pt x="4755" y="3177"/>
                    <a:pt x="4767" y="2052"/>
                  </a:cubicBezTo>
                  <a:cubicBezTo>
                    <a:pt x="4767" y="815"/>
                    <a:pt x="3758" y="0"/>
                    <a:pt x="27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3"/>
            <p:cNvSpPr/>
            <p:nvPr/>
          </p:nvSpPr>
          <p:spPr>
            <a:xfrm>
              <a:off x="2433675" y="4124325"/>
              <a:ext cx="47500" cy="40725"/>
            </a:xfrm>
            <a:custGeom>
              <a:rect b="b" l="l" r="r" t="t"/>
              <a:pathLst>
                <a:path extrusionOk="0" h="1629" w="1900">
                  <a:moveTo>
                    <a:pt x="1089" y="0"/>
                  </a:moveTo>
                  <a:cubicBezTo>
                    <a:pt x="363" y="0"/>
                    <a:pt x="1" y="883"/>
                    <a:pt x="509" y="1391"/>
                  </a:cubicBezTo>
                  <a:cubicBezTo>
                    <a:pt x="673" y="1555"/>
                    <a:pt x="876" y="1629"/>
                    <a:pt x="1076" y="1629"/>
                  </a:cubicBezTo>
                  <a:cubicBezTo>
                    <a:pt x="1495" y="1629"/>
                    <a:pt x="1900" y="1306"/>
                    <a:pt x="1900" y="823"/>
                  </a:cubicBezTo>
                  <a:cubicBezTo>
                    <a:pt x="1900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3"/>
            <p:cNvSpPr/>
            <p:nvPr/>
          </p:nvSpPr>
          <p:spPr>
            <a:xfrm>
              <a:off x="2843450" y="36372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1" y="1688"/>
                    <a:pt x="811" y="3648"/>
                    <a:pt x="2432" y="3648"/>
                  </a:cubicBezTo>
                  <a:cubicBezTo>
                    <a:pt x="3448" y="3648"/>
                    <a:pt x="4259" y="2837"/>
                    <a:pt x="4259" y="1833"/>
                  </a:cubicBezTo>
                  <a:cubicBezTo>
                    <a:pt x="4259" y="729"/>
                    <a:pt x="3362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3"/>
            <p:cNvSpPr/>
            <p:nvPr/>
          </p:nvSpPr>
          <p:spPr>
            <a:xfrm>
              <a:off x="2884275" y="3667975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9" y="1139"/>
                    <a:pt x="650" y="1195"/>
                    <a:pt x="799" y="1195"/>
                  </a:cubicBezTo>
                  <a:cubicBezTo>
                    <a:pt x="1104" y="1195"/>
                    <a:pt x="1396" y="963"/>
                    <a:pt x="1404" y="605"/>
                  </a:cubicBezTo>
                  <a:cubicBezTo>
                    <a:pt x="1404" y="266"/>
                    <a:pt x="1138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3"/>
            <p:cNvSpPr/>
            <p:nvPr/>
          </p:nvSpPr>
          <p:spPr>
            <a:xfrm>
              <a:off x="3285600" y="323565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30" y="0"/>
                  </a:moveTo>
                  <a:cubicBezTo>
                    <a:pt x="1980" y="0"/>
                    <a:pt x="1522" y="167"/>
                    <a:pt x="1149" y="539"/>
                  </a:cubicBezTo>
                  <a:cubicBezTo>
                    <a:pt x="0" y="1688"/>
                    <a:pt x="823" y="3648"/>
                    <a:pt x="2444" y="3648"/>
                  </a:cubicBezTo>
                  <a:cubicBezTo>
                    <a:pt x="3448" y="3648"/>
                    <a:pt x="4270" y="2838"/>
                    <a:pt x="4270" y="1822"/>
                  </a:cubicBezTo>
                  <a:cubicBezTo>
                    <a:pt x="4270" y="726"/>
                    <a:pt x="3369" y="0"/>
                    <a:pt x="24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3"/>
            <p:cNvSpPr/>
            <p:nvPr/>
          </p:nvSpPr>
          <p:spPr>
            <a:xfrm>
              <a:off x="3331875" y="32663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5" y="932"/>
                    <a:pt x="1185" y="594"/>
                  </a:cubicBezTo>
                  <a:cubicBezTo>
                    <a:pt x="1185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3"/>
            <p:cNvSpPr/>
            <p:nvPr/>
          </p:nvSpPr>
          <p:spPr>
            <a:xfrm>
              <a:off x="3723500" y="2560350"/>
              <a:ext cx="106775" cy="91525"/>
            </a:xfrm>
            <a:custGeom>
              <a:rect b="b" l="l" r="r" t="t"/>
              <a:pathLst>
                <a:path extrusionOk="0" h="3661" w="4271">
                  <a:moveTo>
                    <a:pt x="2426" y="1"/>
                  </a:moveTo>
                  <a:cubicBezTo>
                    <a:pt x="1978" y="1"/>
                    <a:pt x="1521" y="167"/>
                    <a:pt x="1150" y="539"/>
                  </a:cubicBezTo>
                  <a:cubicBezTo>
                    <a:pt x="0" y="1688"/>
                    <a:pt x="823" y="3660"/>
                    <a:pt x="2444" y="3660"/>
                  </a:cubicBezTo>
                  <a:cubicBezTo>
                    <a:pt x="3448" y="3648"/>
                    <a:pt x="4258" y="2838"/>
                    <a:pt x="4270" y="1834"/>
                  </a:cubicBezTo>
                  <a:cubicBezTo>
                    <a:pt x="4262" y="729"/>
                    <a:pt x="3363" y="1"/>
                    <a:pt x="24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3"/>
            <p:cNvSpPr/>
            <p:nvPr/>
          </p:nvSpPr>
          <p:spPr>
            <a:xfrm>
              <a:off x="3769775" y="25910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79"/>
                    <a:pt x="0" y="606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606"/>
                  </a:cubicBezTo>
                  <a:cubicBezTo>
                    <a:pt x="1186" y="279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3"/>
            <p:cNvSpPr/>
            <p:nvPr/>
          </p:nvSpPr>
          <p:spPr>
            <a:xfrm>
              <a:off x="4463225" y="3515700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8" y="0"/>
                    <a:pt x="1521" y="167"/>
                    <a:pt x="1149" y="539"/>
                  </a:cubicBezTo>
                  <a:cubicBezTo>
                    <a:pt x="0" y="1688"/>
                    <a:pt x="811" y="3648"/>
                    <a:pt x="2431" y="3648"/>
                  </a:cubicBezTo>
                  <a:cubicBezTo>
                    <a:pt x="3448" y="3648"/>
                    <a:pt x="4258" y="2837"/>
                    <a:pt x="4258" y="1833"/>
                  </a:cubicBezTo>
                  <a:cubicBezTo>
                    <a:pt x="4258" y="729"/>
                    <a:pt x="3361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3"/>
            <p:cNvSpPr/>
            <p:nvPr/>
          </p:nvSpPr>
          <p:spPr>
            <a:xfrm>
              <a:off x="4509175" y="3546700"/>
              <a:ext cx="29975" cy="29650"/>
            </a:xfrm>
            <a:custGeom>
              <a:rect b="b" l="l" r="r" t="t"/>
              <a:pathLst>
                <a:path extrusionOk="0" h="1186" w="1199">
                  <a:moveTo>
                    <a:pt x="593" y="0"/>
                  </a:moveTo>
                  <a:cubicBezTo>
                    <a:pt x="267" y="0"/>
                    <a:pt x="1" y="267"/>
                    <a:pt x="1" y="593"/>
                  </a:cubicBezTo>
                  <a:cubicBezTo>
                    <a:pt x="1" y="920"/>
                    <a:pt x="267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0"/>
                    <a:pt x="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3"/>
            <p:cNvSpPr/>
            <p:nvPr/>
          </p:nvSpPr>
          <p:spPr>
            <a:xfrm>
              <a:off x="4392150" y="366477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7"/>
                    <a:pt x="1149" y="540"/>
                  </a:cubicBezTo>
                  <a:cubicBezTo>
                    <a:pt x="0" y="1689"/>
                    <a:pt x="811" y="3648"/>
                    <a:pt x="2444" y="3648"/>
                  </a:cubicBezTo>
                  <a:cubicBezTo>
                    <a:pt x="3448" y="3648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3"/>
            <p:cNvSpPr/>
            <p:nvPr/>
          </p:nvSpPr>
          <p:spPr>
            <a:xfrm>
              <a:off x="4438125" y="369550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605" y="0"/>
                  </a:moveTo>
                  <a:cubicBezTo>
                    <a:pt x="266" y="0"/>
                    <a:pt x="0" y="266"/>
                    <a:pt x="0" y="593"/>
                  </a:cubicBezTo>
                  <a:cubicBezTo>
                    <a:pt x="0" y="919"/>
                    <a:pt x="266" y="1186"/>
                    <a:pt x="605" y="1186"/>
                  </a:cubicBezTo>
                  <a:cubicBezTo>
                    <a:pt x="931" y="1186"/>
                    <a:pt x="1198" y="919"/>
                    <a:pt x="1198" y="593"/>
                  </a:cubicBezTo>
                  <a:cubicBezTo>
                    <a:pt x="1198" y="266"/>
                    <a:pt x="931" y="0"/>
                    <a:pt x="60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3"/>
            <p:cNvSpPr/>
            <p:nvPr/>
          </p:nvSpPr>
          <p:spPr>
            <a:xfrm>
              <a:off x="4406975" y="38620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2" y="0"/>
                  </a:moveTo>
                  <a:cubicBezTo>
                    <a:pt x="1974" y="0"/>
                    <a:pt x="1519" y="166"/>
                    <a:pt x="1149" y="536"/>
                  </a:cubicBezTo>
                  <a:cubicBezTo>
                    <a:pt x="0" y="1685"/>
                    <a:pt x="823" y="3657"/>
                    <a:pt x="2456" y="3657"/>
                  </a:cubicBezTo>
                  <a:cubicBezTo>
                    <a:pt x="3448" y="3645"/>
                    <a:pt x="4258" y="2834"/>
                    <a:pt x="4270" y="1842"/>
                  </a:cubicBezTo>
                  <a:cubicBezTo>
                    <a:pt x="4270" y="735"/>
                    <a:pt x="3364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3"/>
            <p:cNvSpPr/>
            <p:nvPr/>
          </p:nvSpPr>
          <p:spPr>
            <a:xfrm>
              <a:off x="4453225" y="3892975"/>
              <a:ext cx="29675" cy="29650"/>
            </a:xfrm>
            <a:custGeom>
              <a:rect b="b" l="l" r="r" t="t"/>
              <a:pathLst>
                <a:path extrusionOk="0" h="1186" w="1187">
                  <a:moveTo>
                    <a:pt x="594" y="0"/>
                  </a:moveTo>
                  <a:cubicBezTo>
                    <a:pt x="267" y="0"/>
                    <a:pt x="1" y="266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6"/>
                    <a:pt x="920" y="0"/>
                    <a:pt x="59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3"/>
            <p:cNvSpPr/>
            <p:nvPr/>
          </p:nvSpPr>
          <p:spPr>
            <a:xfrm>
              <a:off x="3776725" y="35008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2" y="0"/>
                  </a:moveTo>
                  <a:cubicBezTo>
                    <a:pt x="1974" y="0"/>
                    <a:pt x="1518" y="167"/>
                    <a:pt x="1150" y="539"/>
                  </a:cubicBezTo>
                  <a:cubicBezTo>
                    <a:pt x="0" y="1688"/>
                    <a:pt x="811" y="3648"/>
                    <a:pt x="2432" y="3648"/>
                  </a:cubicBezTo>
                  <a:cubicBezTo>
                    <a:pt x="3436" y="3648"/>
                    <a:pt x="4258" y="2838"/>
                    <a:pt x="4258" y="1821"/>
                  </a:cubicBezTo>
                  <a:cubicBezTo>
                    <a:pt x="4258" y="726"/>
                    <a:pt x="3357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3"/>
            <p:cNvSpPr/>
            <p:nvPr/>
          </p:nvSpPr>
          <p:spPr>
            <a:xfrm>
              <a:off x="3822700" y="3531575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593"/>
                  </a:cubicBezTo>
                  <a:cubicBezTo>
                    <a:pt x="1186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3"/>
            <p:cNvSpPr/>
            <p:nvPr/>
          </p:nvSpPr>
          <p:spPr>
            <a:xfrm>
              <a:off x="3932850" y="3193725"/>
              <a:ext cx="134825" cy="115300"/>
            </a:xfrm>
            <a:custGeom>
              <a:rect b="b" l="l" r="r" t="t"/>
              <a:pathLst>
                <a:path extrusionOk="0" h="4612" w="5393">
                  <a:moveTo>
                    <a:pt x="3064" y="1"/>
                  </a:moveTo>
                  <a:cubicBezTo>
                    <a:pt x="2496" y="1"/>
                    <a:pt x="1918" y="211"/>
                    <a:pt x="1449" y="680"/>
                  </a:cubicBezTo>
                  <a:cubicBezTo>
                    <a:pt x="1" y="2128"/>
                    <a:pt x="1033" y="4611"/>
                    <a:pt x="3067" y="4611"/>
                  </a:cubicBezTo>
                  <a:cubicBezTo>
                    <a:pt x="3072" y="4611"/>
                    <a:pt x="3077" y="4611"/>
                    <a:pt x="3082" y="4611"/>
                  </a:cubicBezTo>
                  <a:cubicBezTo>
                    <a:pt x="4352" y="4611"/>
                    <a:pt x="5380" y="3583"/>
                    <a:pt x="5392" y="2313"/>
                  </a:cubicBezTo>
                  <a:cubicBezTo>
                    <a:pt x="5392" y="921"/>
                    <a:pt x="4251" y="1"/>
                    <a:pt x="30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3"/>
            <p:cNvSpPr/>
            <p:nvPr/>
          </p:nvSpPr>
          <p:spPr>
            <a:xfrm>
              <a:off x="3973900" y="3224625"/>
              <a:ext cx="62925" cy="53900"/>
            </a:xfrm>
            <a:custGeom>
              <a:rect b="b" l="l" r="r" t="t"/>
              <a:pathLst>
                <a:path extrusionOk="0" h="2156" w="2517">
                  <a:moveTo>
                    <a:pt x="1440" y="0"/>
                  </a:moveTo>
                  <a:cubicBezTo>
                    <a:pt x="484" y="0"/>
                    <a:pt x="0" y="1162"/>
                    <a:pt x="678" y="1839"/>
                  </a:cubicBezTo>
                  <a:cubicBezTo>
                    <a:pt x="896" y="2058"/>
                    <a:pt x="1165" y="2155"/>
                    <a:pt x="1429" y="2155"/>
                  </a:cubicBezTo>
                  <a:cubicBezTo>
                    <a:pt x="1984" y="2155"/>
                    <a:pt x="2517" y="1724"/>
                    <a:pt x="2517" y="1077"/>
                  </a:cubicBezTo>
                  <a:cubicBezTo>
                    <a:pt x="2517" y="484"/>
                    <a:pt x="2045" y="0"/>
                    <a:pt x="144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3"/>
            <p:cNvSpPr/>
            <p:nvPr/>
          </p:nvSpPr>
          <p:spPr>
            <a:xfrm>
              <a:off x="3880150" y="4042800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8" y="1"/>
                  </a:moveTo>
                  <a:cubicBezTo>
                    <a:pt x="1979" y="1"/>
                    <a:pt x="1522" y="167"/>
                    <a:pt x="1150" y="540"/>
                  </a:cubicBezTo>
                  <a:cubicBezTo>
                    <a:pt x="0" y="1677"/>
                    <a:pt x="811" y="3648"/>
                    <a:pt x="2432" y="3648"/>
                  </a:cubicBezTo>
                  <a:cubicBezTo>
                    <a:pt x="3436" y="3648"/>
                    <a:pt x="4259" y="2826"/>
                    <a:pt x="4259" y="1822"/>
                  </a:cubicBezTo>
                  <a:cubicBezTo>
                    <a:pt x="4259" y="726"/>
                    <a:pt x="3363" y="1"/>
                    <a:pt x="24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3"/>
            <p:cNvSpPr/>
            <p:nvPr/>
          </p:nvSpPr>
          <p:spPr>
            <a:xfrm>
              <a:off x="3920975" y="4073525"/>
              <a:ext cx="35100" cy="29800"/>
            </a:xfrm>
            <a:custGeom>
              <a:rect b="b" l="l" r="r" t="t"/>
              <a:pathLst>
                <a:path extrusionOk="0" h="1192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5" y="1191"/>
                    <a:pt x="792" y="1191"/>
                  </a:cubicBezTo>
                  <a:cubicBezTo>
                    <a:pt x="1099" y="1191"/>
                    <a:pt x="1396" y="953"/>
                    <a:pt x="1404" y="593"/>
                  </a:cubicBezTo>
                  <a:cubicBezTo>
                    <a:pt x="1404" y="266"/>
                    <a:pt x="1126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3"/>
            <p:cNvSpPr/>
            <p:nvPr/>
          </p:nvSpPr>
          <p:spPr>
            <a:xfrm>
              <a:off x="4241250" y="42258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3" y="0"/>
                  </a:moveTo>
                  <a:cubicBezTo>
                    <a:pt x="1975" y="0"/>
                    <a:pt x="1520" y="166"/>
                    <a:pt x="1149" y="536"/>
                  </a:cubicBezTo>
                  <a:cubicBezTo>
                    <a:pt x="0" y="1685"/>
                    <a:pt x="823" y="3657"/>
                    <a:pt x="2444" y="3657"/>
                  </a:cubicBezTo>
                  <a:cubicBezTo>
                    <a:pt x="3448" y="3657"/>
                    <a:pt x="4258" y="2834"/>
                    <a:pt x="4270" y="1830"/>
                  </a:cubicBezTo>
                  <a:cubicBezTo>
                    <a:pt x="4270" y="732"/>
                    <a:pt x="3365" y="0"/>
                    <a:pt x="24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3"/>
            <p:cNvSpPr/>
            <p:nvPr/>
          </p:nvSpPr>
          <p:spPr>
            <a:xfrm>
              <a:off x="4287500" y="4256775"/>
              <a:ext cx="29675" cy="29675"/>
            </a:xfrm>
            <a:custGeom>
              <a:rect b="b" l="l" r="r" t="t"/>
              <a:pathLst>
                <a:path extrusionOk="0" h="1187" w="1187">
                  <a:moveTo>
                    <a:pt x="594" y="1"/>
                  </a:moveTo>
                  <a:cubicBezTo>
                    <a:pt x="267" y="1"/>
                    <a:pt x="1" y="267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7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3"/>
            <p:cNvSpPr/>
            <p:nvPr/>
          </p:nvSpPr>
          <p:spPr>
            <a:xfrm>
              <a:off x="2013925" y="3819400"/>
              <a:ext cx="106475" cy="91425"/>
            </a:xfrm>
            <a:custGeom>
              <a:rect b="b" l="l" r="r" t="t"/>
              <a:pathLst>
                <a:path extrusionOk="0" h="3657" w="4259">
                  <a:moveTo>
                    <a:pt x="2421" y="0"/>
                  </a:moveTo>
                  <a:cubicBezTo>
                    <a:pt x="1974" y="0"/>
                    <a:pt x="1520" y="166"/>
                    <a:pt x="1149" y="536"/>
                  </a:cubicBezTo>
                  <a:cubicBezTo>
                    <a:pt x="0" y="1685"/>
                    <a:pt x="811" y="3645"/>
                    <a:pt x="2432" y="3657"/>
                  </a:cubicBezTo>
                  <a:cubicBezTo>
                    <a:pt x="3436" y="3645"/>
                    <a:pt x="4258" y="2834"/>
                    <a:pt x="4258" y="1830"/>
                  </a:cubicBezTo>
                  <a:cubicBezTo>
                    <a:pt x="4258" y="732"/>
                    <a:pt x="3358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3"/>
            <p:cNvSpPr/>
            <p:nvPr/>
          </p:nvSpPr>
          <p:spPr>
            <a:xfrm>
              <a:off x="2059875" y="3850025"/>
              <a:ext cx="29675" cy="29975"/>
            </a:xfrm>
            <a:custGeom>
              <a:rect b="b" l="l" r="r" t="t"/>
              <a:pathLst>
                <a:path extrusionOk="0" h="1199" w="1187">
                  <a:moveTo>
                    <a:pt x="594" y="1"/>
                  </a:moveTo>
                  <a:cubicBezTo>
                    <a:pt x="267" y="1"/>
                    <a:pt x="1" y="279"/>
                    <a:pt x="1" y="605"/>
                  </a:cubicBezTo>
                  <a:cubicBezTo>
                    <a:pt x="1" y="932"/>
                    <a:pt x="267" y="1198"/>
                    <a:pt x="594" y="1198"/>
                  </a:cubicBezTo>
                  <a:cubicBezTo>
                    <a:pt x="920" y="1198"/>
                    <a:pt x="1186" y="932"/>
                    <a:pt x="1186" y="605"/>
                  </a:cubicBezTo>
                  <a:cubicBezTo>
                    <a:pt x="1186" y="279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3"/>
            <p:cNvSpPr/>
            <p:nvPr/>
          </p:nvSpPr>
          <p:spPr>
            <a:xfrm>
              <a:off x="1937700" y="35726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0"/>
                  </a:moveTo>
                  <a:cubicBezTo>
                    <a:pt x="1975" y="0"/>
                    <a:pt x="1520" y="166"/>
                    <a:pt x="1150" y="536"/>
                  </a:cubicBezTo>
                  <a:cubicBezTo>
                    <a:pt x="1" y="1685"/>
                    <a:pt x="811" y="3657"/>
                    <a:pt x="2432" y="3657"/>
                  </a:cubicBezTo>
                  <a:cubicBezTo>
                    <a:pt x="3436" y="3657"/>
                    <a:pt x="4259" y="2834"/>
                    <a:pt x="4259" y="1830"/>
                  </a:cubicBezTo>
                  <a:cubicBezTo>
                    <a:pt x="4259" y="732"/>
                    <a:pt x="3359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3"/>
            <p:cNvSpPr/>
            <p:nvPr/>
          </p:nvSpPr>
          <p:spPr>
            <a:xfrm>
              <a:off x="1978525" y="3603550"/>
              <a:ext cx="34825" cy="29825"/>
            </a:xfrm>
            <a:custGeom>
              <a:rect b="b" l="l" r="r" t="t"/>
              <a:pathLst>
                <a:path extrusionOk="0" h="1193" w="1393">
                  <a:moveTo>
                    <a:pt x="799" y="1"/>
                  </a:moveTo>
                  <a:cubicBezTo>
                    <a:pt x="267" y="1"/>
                    <a:pt x="1" y="642"/>
                    <a:pt x="376" y="1017"/>
                  </a:cubicBezTo>
                  <a:cubicBezTo>
                    <a:pt x="497" y="1138"/>
                    <a:pt x="646" y="1192"/>
                    <a:pt x="792" y="1192"/>
                  </a:cubicBezTo>
                  <a:cubicBezTo>
                    <a:pt x="1098" y="1192"/>
                    <a:pt x="1392" y="954"/>
                    <a:pt x="1392" y="593"/>
                  </a:cubicBezTo>
                  <a:cubicBezTo>
                    <a:pt x="1392" y="267"/>
                    <a:pt x="1126" y="1"/>
                    <a:pt x="79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3"/>
            <p:cNvSpPr/>
            <p:nvPr/>
          </p:nvSpPr>
          <p:spPr>
            <a:xfrm>
              <a:off x="2124300" y="4295300"/>
              <a:ext cx="138525" cy="118450"/>
            </a:xfrm>
            <a:custGeom>
              <a:rect b="b" l="l" r="r" t="t"/>
              <a:pathLst>
                <a:path extrusionOk="0" h="4738" w="5541">
                  <a:moveTo>
                    <a:pt x="3156" y="1"/>
                  </a:moveTo>
                  <a:cubicBezTo>
                    <a:pt x="2575" y="1"/>
                    <a:pt x="1982" y="216"/>
                    <a:pt x="1501" y="698"/>
                  </a:cubicBezTo>
                  <a:cubicBezTo>
                    <a:pt x="1" y="2185"/>
                    <a:pt x="1065" y="4738"/>
                    <a:pt x="3170" y="4738"/>
                  </a:cubicBezTo>
                  <a:cubicBezTo>
                    <a:pt x="4476" y="4738"/>
                    <a:pt x="5529" y="3673"/>
                    <a:pt x="5541" y="2367"/>
                  </a:cubicBezTo>
                  <a:cubicBezTo>
                    <a:pt x="5541" y="943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3"/>
            <p:cNvSpPr/>
            <p:nvPr/>
          </p:nvSpPr>
          <p:spPr>
            <a:xfrm>
              <a:off x="2165425" y="4326025"/>
              <a:ext cx="66575" cy="57050"/>
            </a:xfrm>
            <a:custGeom>
              <a:rect b="b" l="l" r="r" t="t"/>
              <a:pathLst>
                <a:path extrusionOk="0" h="2282" w="2663">
                  <a:moveTo>
                    <a:pt x="1525" y="1"/>
                  </a:moveTo>
                  <a:cubicBezTo>
                    <a:pt x="509" y="1"/>
                    <a:pt x="1" y="1223"/>
                    <a:pt x="714" y="1948"/>
                  </a:cubicBezTo>
                  <a:cubicBezTo>
                    <a:pt x="948" y="2179"/>
                    <a:pt x="1234" y="2282"/>
                    <a:pt x="1514" y="2282"/>
                  </a:cubicBezTo>
                  <a:cubicBezTo>
                    <a:pt x="2101" y="2282"/>
                    <a:pt x="2662" y="1826"/>
                    <a:pt x="2662" y="1138"/>
                  </a:cubicBezTo>
                  <a:cubicBezTo>
                    <a:pt x="2662" y="509"/>
                    <a:pt x="2154" y="1"/>
                    <a:pt x="152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3"/>
            <p:cNvSpPr/>
            <p:nvPr/>
          </p:nvSpPr>
          <p:spPr>
            <a:xfrm>
              <a:off x="2600925" y="3530650"/>
              <a:ext cx="138525" cy="118600"/>
            </a:xfrm>
            <a:custGeom>
              <a:rect b="b" l="l" r="r" t="t"/>
              <a:pathLst>
                <a:path extrusionOk="0" h="4744" w="5541">
                  <a:moveTo>
                    <a:pt x="3156" y="1"/>
                  </a:moveTo>
                  <a:cubicBezTo>
                    <a:pt x="2574" y="1"/>
                    <a:pt x="1982" y="218"/>
                    <a:pt x="1500" y="703"/>
                  </a:cubicBezTo>
                  <a:cubicBezTo>
                    <a:pt x="0" y="2191"/>
                    <a:pt x="1065" y="4743"/>
                    <a:pt x="3169" y="4743"/>
                  </a:cubicBezTo>
                  <a:cubicBezTo>
                    <a:pt x="4476" y="4731"/>
                    <a:pt x="5528" y="3679"/>
                    <a:pt x="5540" y="2372"/>
                  </a:cubicBezTo>
                  <a:cubicBezTo>
                    <a:pt x="5540" y="949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3"/>
            <p:cNvSpPr/>
            <p:nvPr/>
          </p:nvSpPr>
          <p:spPr>
            <a:xfrm>
              <a:off x="2651725" y="3561525"/>
              <a:ext cx="56875" cy="56875"/>
            </a:xfrm>
            <a:custGeom>
              <a:rect b="b" l="l" r="r" t="t"/>
              <a:pathLst>
                <a:path extrusionOk="0" h="2275" w="2275">
                  <a:moveTo>
                    <a:pt x="1137" y="0"/>
                  </a:moveTo>
                  <a:cubicBezTo>
                    <a:pt x="508" y="0"/>
                    <a:pt x="0" y="508"/>
                    <a:pt x="0" y="1137"/>
                  </a:cubicBezTo>
                  <a:cubicBezTo>
                    <a:pt x="0" y="1766"/>
                    <a:pt x="508" y="2274"/>
                    <a:pt x="1137" y="2274"/>
                  </a:cubicBezTo>
                  <a:cubicBezTo>
                    <a:pt x="1766" y="2274"/>
                    <a:pt x="2275" y="1766"/>
                    <a:pt x="2275" y="1137"/>
                  </a:cubicBezTo>
                  <a:cubicBezTo>
                    <a:pt x="2275" y="508"/>
                    <a:pt x="1766" y="0"/>
                    <a:pt x="113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3"/>
            <p:cNvSpPr/>
            <p:nvPr/>
          </p:nvSpPr>
          <p:spPr>
            <a:xfrm>
              <a:off x="4484075" y="1975325"/>
              <a:ext cx="96200" cy="82375"/>
            </a:xfrm>
            <a:custGeom>
              <a:rect b="b" l="l" r="r" t="t"/>
              <a:pathLst>
                <a:path extrusionOk="0" h="3295" w="3848">
                  <a:moveTo>
                    <a:pt x="2202" y="1"/>
                  </a:moveTo>
                  <a:cubicBezTo>
                    <a:pt x="727" y="1"/>
                    <a:pt x="1" y="1779"/>
                    <a:pt x="1029" y="2807"/>
                  </a:cubicBezTo>
                  <a:cubicBezTo>
                    <a:pt x="1365" y="3144"/>
                    <a:pt x="1779" y="3294"/>
                    <a:pt x="2185" y="3294"/>
                  </a:cubicBezTo>
                  <a:cubicBezTo>
                    <a:pt x="3034" y="3294"/>
                    <a:pt x="3847" y="2636"/>
                    <a:pt x="3847" y="1646"/>
                  </a:cubicBezTo>
                  <a:cubicBezTo>
                    <a:pt x="3847" y="739"/>
                    <a:pt x="3110" y="1"/>
                    <a:pt x="22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24" name="Google Shape;3924;p63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3925" name="Google Shape;3925;p63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3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3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3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3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3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3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3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3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3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35" name="Google Shape;3935;p63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3936" name="Google Shape;3936;p63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3937" name="Google Shape;3937;p63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3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3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3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3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3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3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3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3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3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47" name="Google Shape;3947;p63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8" name="Google Shape;3948;p63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3949" name="Google Shape;3949;p63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3950" name="Google Shape;3950;p63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3951" name="Google Shape;3951;p63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2" name="Google Shape;3952;p63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3" name="Google Shape;3953;p63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4" name="Google Shape;3954;p63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5" name="Google Shape;3955;p63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56" name="Google Shape;3956;p63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3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3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3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60" name="Google Shape;3960;p63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61" name="Google Shape;3961;p63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3962" name="Google Shape;3962;p63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3963" name="Google Shape;3963;p63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3964" name="Google Shape;3964;p63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5" name="Google Shape;3965;p63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6" name="Google Shape;3966;p63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7" name="Google Shape;3967;p63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8" name="Google Shape;3968;p63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9" name="Google Shape;3969;p63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0" name="Google Shape;3970;p63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1" name="Google Shape;3971;p63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2" name="Google Shape;3972;p63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73" name="Google Shape;3973;p63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3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3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3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7" name="Google Shape;3977;p63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78" name="Google Shape;3978;p63"/>
          <p:cNvGrpSpPr/>
          <p:nvPr/>
        </p:nvGrpSpPr>
        <p:grpSpPr>
          <a:xfrm>
            <a:off x="726609" y="1192826"/>
            <a:ext cx="2665073" cy="1317140"/>
            <a:chOff x="793334" y="1192826"/>
            <a:chExt cx="2665073" cy="1317140"/>
          </a:xfrm>
        </p:grpSpPr>
        <p:sp>
          <p:nvSpPr>
            <p:cNvPr id="3979" name="Google Shape;3979;p63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3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3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3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3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3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3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63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63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3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3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3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3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3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3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3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3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3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3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3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3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3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63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3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3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3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3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3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3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3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3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63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63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3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63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63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3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3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63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63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63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63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63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63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3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3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63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3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3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3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3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3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3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63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3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3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3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3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3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3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3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3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3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3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3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3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3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3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3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63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63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63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63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3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3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3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3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3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3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3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3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3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3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3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3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3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3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3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3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3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3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3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3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3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3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3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3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3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3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3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3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3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3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3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3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3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3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3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3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3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3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3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3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3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3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3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3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3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63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3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3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3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3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3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3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3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3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3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3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3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3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3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3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3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3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3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3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3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3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3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3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3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3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3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3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3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3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3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3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3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3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3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3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3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3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3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3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3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3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3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3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3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3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3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3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63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63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63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63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63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63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3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3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3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3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3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3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3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3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3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3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63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63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63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63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63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63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3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3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3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3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3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3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3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63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3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3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3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3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3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3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3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3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3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3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3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3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3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3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3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3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3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3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3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3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3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3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3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3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3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3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3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3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3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3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3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3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3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3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3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3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3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3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3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63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63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63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63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3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3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3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63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63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63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63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3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3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3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3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3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3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3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3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3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3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3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3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3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3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3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3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3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3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3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3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3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63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63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63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63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63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63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63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63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63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63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63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63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63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63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63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63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63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63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63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63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63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63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63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63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63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3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3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3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3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63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63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63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63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63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63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63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63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3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3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3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63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63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3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3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3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63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63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63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63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3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63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63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3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63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63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63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63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63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63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63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63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63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63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63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63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63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63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63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63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63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63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63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63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63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63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63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63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63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63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63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63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63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63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63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63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63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63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63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63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63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63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63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63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63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63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63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63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63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63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63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63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63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63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63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63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63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63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63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63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63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63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63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63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63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63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63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63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63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63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63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63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63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63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63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63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63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63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63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63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63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63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63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63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63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63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63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63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63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63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63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63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63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63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63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63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63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63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63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63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63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63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63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63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63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63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63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63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63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63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63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63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63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63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63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63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63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63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63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63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63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63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63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63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63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63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3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3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3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3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63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63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3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63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63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63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3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63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63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3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63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63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63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3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63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63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3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3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63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63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3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63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63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63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3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3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63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63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63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63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63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3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63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63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63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63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63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63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63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63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63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63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63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63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63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63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63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63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63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3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63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63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3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63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63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63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63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63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63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63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63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63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3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63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63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3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63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63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63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63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63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63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63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63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63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63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63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63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63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63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63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63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63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3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3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63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3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63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63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63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3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63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63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63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63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63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63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63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63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63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63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63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63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63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63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3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63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63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3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63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63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63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3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63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63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3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3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3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63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3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3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3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63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63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3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63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3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3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63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63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3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3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63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3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3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63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63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63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63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63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63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3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63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63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63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63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63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63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63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63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63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63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63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63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63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63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63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63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63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63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63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63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63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63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63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63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63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63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63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63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63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63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63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63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63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63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63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63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63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63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63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63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63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63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63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63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63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63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63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63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3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63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63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63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63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63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63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63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3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63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3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3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63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63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63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63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63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63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63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63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63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63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63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63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63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63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63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63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63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3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63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63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63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63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63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63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63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63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63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63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63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63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63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63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63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63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63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63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63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63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63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63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63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63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3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63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63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63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63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63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63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63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3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63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63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63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63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3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63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63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63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3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3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3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63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63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3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63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63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3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3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63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63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3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3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63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63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3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3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3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3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3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63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63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3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3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63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63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3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3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63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63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3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3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3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63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3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3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3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3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3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3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3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3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3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3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3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63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63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3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3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63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63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3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63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63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3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63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3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63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3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3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3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3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3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3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3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3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3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3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3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3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3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3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3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3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3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3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3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3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3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3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3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3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3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3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3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3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3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3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3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3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3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3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3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3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3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3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3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3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3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3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3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3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63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3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3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3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3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3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3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63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3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3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3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3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3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3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3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3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3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3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3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3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3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3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3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3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3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63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3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3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3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3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3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3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3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3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3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3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63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3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3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3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3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3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3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63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3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3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3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3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3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3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3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3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3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3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63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3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3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3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3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3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3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3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3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3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3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3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3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3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3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3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3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3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3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3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3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3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3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3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3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3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3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3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3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3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63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3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3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3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3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3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3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3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3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3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3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3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3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3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3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3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3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3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3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3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3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3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3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3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3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3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3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3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3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3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3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3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3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3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3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3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3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3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3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3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3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3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3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3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3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3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3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3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3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3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3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3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3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3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3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3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3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3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3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3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3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3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3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3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3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3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3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3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3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3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3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3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3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3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3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3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3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3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3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3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3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3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3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3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63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3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3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3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3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3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3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3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3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3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3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3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3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3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3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3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3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3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3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3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3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3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3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3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3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3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3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3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3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3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3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3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3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3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3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3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3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3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3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3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3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3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3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3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3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3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3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3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3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3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3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3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3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3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3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3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3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3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3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3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3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3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3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3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3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3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3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3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3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3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3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3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3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3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3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3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3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3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3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3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3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3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3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3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3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3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3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3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3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3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3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3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3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3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3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3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3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3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3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3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3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3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3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3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3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3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3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3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3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3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3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3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3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3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3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3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3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3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3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3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3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3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3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3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3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3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3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3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3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3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3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3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3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3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3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3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3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3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3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3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3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3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3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3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3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3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3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3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3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3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3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3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3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3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3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3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3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3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3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3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3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3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3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3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3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3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3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3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3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3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3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3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3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3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3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3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3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3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3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3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3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3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3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3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3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3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3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3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3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3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3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3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3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3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3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3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3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3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3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3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3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3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3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3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3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3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3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3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3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3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3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3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3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3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3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3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3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3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3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3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3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3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3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3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3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3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3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3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3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3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3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3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3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3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3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3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3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3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3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3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3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3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3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3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3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3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3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3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3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3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3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3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3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3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3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3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3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3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3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3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3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3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3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3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3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3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3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3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3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3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3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3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3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3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3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3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3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3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3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3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3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3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3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3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3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3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3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3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3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3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3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3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3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3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3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3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3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3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3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3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3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3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3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3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3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3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3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3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3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3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3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3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3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3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3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3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3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3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3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3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3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3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3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3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3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3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3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3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3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3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3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3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3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3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3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3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3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3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3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3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3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3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3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3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3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3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3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3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3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3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3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3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3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3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3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3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3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3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3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3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3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3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3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3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3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3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3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3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3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3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3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3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3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3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3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3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3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3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3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3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3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3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3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3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3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3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3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3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3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3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3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3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3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3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3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3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3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3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3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3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3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3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3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3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3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3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3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3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3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3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3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3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3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3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3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3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3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3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3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3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3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3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3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3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3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3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3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3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3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3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3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3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3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3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3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3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3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3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3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3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3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3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3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3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3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3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3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3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3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3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3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3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3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3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3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3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3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3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3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3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3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3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3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3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3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3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3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3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3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3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3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3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3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3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3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3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3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3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3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3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3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3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3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3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3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3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3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3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3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3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3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3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3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3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3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3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3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3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3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3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3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3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3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3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3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3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3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3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3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3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3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3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3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3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3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3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3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3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3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3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3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3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3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3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3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3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3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3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3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3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3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3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3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3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3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3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3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3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3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3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3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3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3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3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3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3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3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3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3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3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3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3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3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3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3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3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3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3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3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3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3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3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3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3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3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3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3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3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3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3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3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3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3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3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3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3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3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3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3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3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3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3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3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3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3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3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3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3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3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3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3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3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3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3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3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3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3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3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3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3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3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3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3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3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3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3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3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3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3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3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3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3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3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3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3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3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3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3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3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3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3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3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3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3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3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3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3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3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3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3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3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3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3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3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3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3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3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3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3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3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3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3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3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3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3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3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3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3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3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3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3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3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3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3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3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3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3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3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3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3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3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3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3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3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3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3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3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3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3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3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3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3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3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3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3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3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3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3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3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3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3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3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3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3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3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3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3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3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3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3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3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3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3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3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3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3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3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3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3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3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3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3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3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3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3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3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3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3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3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3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3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3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3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3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3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3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3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3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3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3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3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3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3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3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3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3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3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3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3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3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3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3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3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3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3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3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3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3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3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3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3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3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3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3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3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3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3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3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3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3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3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3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3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3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3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3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3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3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3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3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3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3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3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3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3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3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3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3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3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3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3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3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3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3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3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3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3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3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3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3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3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3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3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3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3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3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3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3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3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3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3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3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3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3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3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3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3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3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3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3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3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3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3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3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3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3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3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3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3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3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3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3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3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3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3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3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3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3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3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3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3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3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3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3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3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3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3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3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3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3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3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3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3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3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3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3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3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3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3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3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3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3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3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3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3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3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3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3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3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3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3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3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3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3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3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3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3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3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3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3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3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3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3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3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3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3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3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3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3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3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3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3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3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3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3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3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3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3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3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3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3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3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3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3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3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3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3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3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3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3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3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3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3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3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3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3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3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3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3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3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3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3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3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3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3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3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3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3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3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3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3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3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3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3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3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3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3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3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3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3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3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3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3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3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3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3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3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3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3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3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3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3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3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3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3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3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3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3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3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3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3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3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3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3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3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3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3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3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3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3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3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3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3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3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3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3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3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3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3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3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3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3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3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3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3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3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3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3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3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3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3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3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3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3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3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3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3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3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3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3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3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3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3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3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3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3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3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3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3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3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3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3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3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3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3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3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3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3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3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3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3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3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3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3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3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3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3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3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3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3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3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3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3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3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3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3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3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3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3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3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3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3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3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3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3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3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3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3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3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3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3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3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3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3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3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3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3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3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3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3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3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3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3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3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3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3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3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3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3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3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3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3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3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3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3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3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3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3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3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3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3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3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3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3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3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3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3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3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3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3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3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3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3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3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3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3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3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3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3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3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3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3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3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3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3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3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3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3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3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3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3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3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3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3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3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3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3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3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3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3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3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3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3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3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3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3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3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3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3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3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3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3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3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3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3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3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3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3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3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3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3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3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3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3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3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3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3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3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3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3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3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3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3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3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3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3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3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3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3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3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3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3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3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3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3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3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3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3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3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3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3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3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3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3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3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3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3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3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3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3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3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3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3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3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3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3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3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3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3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3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3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3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3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3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3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3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3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3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3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3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3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3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3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3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3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3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3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3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3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3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3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3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3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3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3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3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3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3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3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3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3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3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3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3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3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3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3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3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3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3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3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3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3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3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3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3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3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3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3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3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3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3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3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3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3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3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3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3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3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3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3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3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3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3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3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3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3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3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3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3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3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3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3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3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3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3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3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3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3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3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3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3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3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3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3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3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3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3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3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3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3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3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3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3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3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3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3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3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3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3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3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3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3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3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3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3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3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3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3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3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3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3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3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3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3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3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3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3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3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3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3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3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3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3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3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3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3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3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3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3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3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3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3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3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3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3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3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3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3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3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3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3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3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3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3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3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3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3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3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3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3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3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3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3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3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3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3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3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3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3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3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3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3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3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3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3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3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3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3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3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3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3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3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3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3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3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3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3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3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3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3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3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3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3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3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3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3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3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3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3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3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3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3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3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3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3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3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3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3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3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3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3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3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3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3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3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3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3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3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3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3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3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3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3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3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3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3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3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3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3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3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3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3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3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3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3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3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3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3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3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3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3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3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3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3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3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3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3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3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3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3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3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3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3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3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3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3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3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3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3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3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3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3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3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3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3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3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3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3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3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3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3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3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3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3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3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3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3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3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3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3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3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3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3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3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3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3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3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3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3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3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3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3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3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3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3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3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3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3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3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3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3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3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3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3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3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3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3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3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3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3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3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3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3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3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3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3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3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3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3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3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3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3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3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3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3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3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3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3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3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3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3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3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3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3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3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3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3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3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3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3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3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3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3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3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3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3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3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3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3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3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3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3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3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3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3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3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3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3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3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3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3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3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3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3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3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3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3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3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3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3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3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3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3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3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3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3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3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3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3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3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3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3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3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3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3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3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3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3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3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3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3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3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3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3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3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3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3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3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3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3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3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3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3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3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3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3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3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3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3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3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3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3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3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3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3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3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3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3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3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3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3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3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3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3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3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3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3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3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3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3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3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3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3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3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3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3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3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3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3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3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3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3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3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3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3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3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3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3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3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3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3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3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3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3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3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3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3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3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3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3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3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3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3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3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3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3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3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3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3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3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3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3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3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3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3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3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3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3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3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3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3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3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3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3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3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3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3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3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3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3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3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3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3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3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3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3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3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3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3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3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3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3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3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3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3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3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3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3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3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3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3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3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3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3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3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3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3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3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3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3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3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3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3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3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3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3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3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3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3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3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3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3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3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3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3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3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3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3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3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3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3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3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3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3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3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3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3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3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3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3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3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3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3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3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3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3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3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3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3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3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3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3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3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3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3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3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3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3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3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3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3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3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3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3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3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3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3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3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3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3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3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3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3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3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3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3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3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3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3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3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3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3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3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3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3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3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3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3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3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3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3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3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3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3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3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3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3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3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3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3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3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3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3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3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3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3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3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3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3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3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3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3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3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3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3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3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3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3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3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3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3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3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3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3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3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3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3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3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3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3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3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3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3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3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3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3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3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3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3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3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3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3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3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3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3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3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3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3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3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3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3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3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3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3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3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3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3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3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3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3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3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3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3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3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3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3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3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3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3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3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3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3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3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3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3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3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3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3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3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3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3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3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3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3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3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3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3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3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3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3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3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3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3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3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3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3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3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3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3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3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3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3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3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3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3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3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3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3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3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3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3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3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3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3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3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3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3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3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3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3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3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3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3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3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3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3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3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3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3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3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3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3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3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3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3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3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3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3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3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3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3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3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3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3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3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3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3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3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3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3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3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3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3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3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3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3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3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3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3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3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3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3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3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3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3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3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3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3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3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3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3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3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3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3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3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3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3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3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3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3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3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3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3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3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3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3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3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3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3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3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3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3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3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3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3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3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3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3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3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3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3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3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3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3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3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3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3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3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3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3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3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3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3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3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3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3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3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3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3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3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3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3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3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3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3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3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3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3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3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3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3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3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3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3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3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3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3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3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3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3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3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3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3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3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3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3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3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3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3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3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3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3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3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3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3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3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3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3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3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3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3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3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3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3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3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3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3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3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3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3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3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3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3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3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3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3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3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3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3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3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3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3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3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3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3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3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3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3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3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3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3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3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3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3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3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3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3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3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3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3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3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3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3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3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3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3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3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3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3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3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3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3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3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3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3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3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3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3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3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3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3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3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3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3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3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3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3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3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3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3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3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3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3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3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3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3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3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3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3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3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3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3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3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3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3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3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3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3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3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3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3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3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3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3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3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3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3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3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3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3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3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3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3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3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3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3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3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3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3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3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3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3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3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3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3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3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3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3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3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3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3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3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3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3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3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3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3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3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3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3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3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3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3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3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3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3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3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3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3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3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3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3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3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3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3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3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3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3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3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3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3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3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3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3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3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3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3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3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3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3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3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3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3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3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3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3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3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3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3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3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3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3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3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3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3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3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3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3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3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3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3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3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3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3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3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3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3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3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3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3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3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3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3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3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3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3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3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3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3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3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3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3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3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3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3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3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3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3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3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3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3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3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3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3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3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3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3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3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3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3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3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3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3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3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3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3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3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3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3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3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3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3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3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3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3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3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3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3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3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3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3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3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3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3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3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3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3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3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3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3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3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3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3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3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3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3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3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3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3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3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3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3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3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3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3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3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3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3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3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3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3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3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3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3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3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3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3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3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3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3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3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3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3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3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3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3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3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3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3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3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3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3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3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3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3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3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3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3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3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3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3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3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3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3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3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3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3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3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3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3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3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3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3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3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3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3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3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3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3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3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3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3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3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3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3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3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3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3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3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3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3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3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3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3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3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3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3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3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3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3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3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3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3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3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3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3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3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3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3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3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3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3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3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3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3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3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3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3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3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3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3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3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3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3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3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3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3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3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3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3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3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3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3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3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3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3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3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3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3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3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3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3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3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3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3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3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3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3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3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3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3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3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3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3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3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3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3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3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3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3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3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3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3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3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3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3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3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3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3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3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3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3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3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3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3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3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3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3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3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3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3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3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3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3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3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3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3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3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3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3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3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3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3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3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3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3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3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3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3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3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3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3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3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3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3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3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3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3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3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3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3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3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3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3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3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3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3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3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3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3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3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3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3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3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3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3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3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3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3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3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3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3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3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3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3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3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3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3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3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3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3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3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3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3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3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3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3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3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3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3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3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3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3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3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3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3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3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3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3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3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3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3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3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3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3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3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3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3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3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3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3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3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3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3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3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3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3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3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3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3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3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3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3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3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3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3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3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3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3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3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3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3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3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3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3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3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3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3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3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3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3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3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3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3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3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3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3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3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3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3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3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3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3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3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3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3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3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3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3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3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3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3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3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3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3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3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3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3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3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3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3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3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3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3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3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3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3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3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3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3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3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3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3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3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3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3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3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3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3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3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3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3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3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3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3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3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3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3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3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3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3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3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3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3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3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3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3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3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3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3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3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3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3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3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3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3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3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3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3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3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3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3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3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3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3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3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3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3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3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3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3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3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3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3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3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3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3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3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3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3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3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3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3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3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3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3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3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3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3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3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3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3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3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3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3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3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3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3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3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3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3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3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3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3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3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3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3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3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3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3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3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3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3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3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3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3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3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3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3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3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3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3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3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3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3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3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3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3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3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3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3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3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3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3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3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3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3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3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3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3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3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3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3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3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3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3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3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3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3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3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3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3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3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3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3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3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3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3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3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3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3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3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3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3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3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3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3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3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3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3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3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3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3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3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3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3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3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3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3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3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3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3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3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3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3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3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3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3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3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3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3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3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3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3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3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3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3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3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3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3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3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3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3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3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3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3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3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3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3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3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3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3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3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3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3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3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3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3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3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3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3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3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3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3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3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3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3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3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3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3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3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3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3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3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3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3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3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3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3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3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3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3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3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3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3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3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3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3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3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3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3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3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3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3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3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3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3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3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3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3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3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3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3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3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3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3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3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3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3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3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3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3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3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3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3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3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3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3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3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3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3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3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3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3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3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3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3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3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3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3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3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3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3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3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3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3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3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3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3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3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3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3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3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3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3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3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3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3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3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3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3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3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3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3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3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3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3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3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3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3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3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3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3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3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3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3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3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3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3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3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3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3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3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3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3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3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3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3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3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3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3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3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3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3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3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3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3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3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3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3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3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3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3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3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3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3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3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3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3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3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3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3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3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3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3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3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3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3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3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3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3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3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3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3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3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3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3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3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3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3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3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3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3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3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3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3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3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3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3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3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3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3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3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3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3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3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3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3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3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49" name="Shape 7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0" name="Google Shape;7950;p64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7951" name="Google Shape;7951;p64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952" name="Google Shape;7952;p64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3" name="Google Shape;7953;p64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4" name="Google Shape;7954;p64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5" name="Google Shape;7955;p64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6" name="Google Shape;7956;p64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7" name="Google Shape;7957;p64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8" name="Google Shape;7958;p64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59" name="Google Shape;7959;p64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960" name="Google Shape;7960;p64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1" name="Google Shape;7961;p64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2" name="Google Shape;7962;p64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3" name="Google Shape;7963;p64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4" name="Google Shape;7964;p64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65" name="Google Shape;7965;p64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7966" name="Google Shape;7966;p64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967" name="Google Shape;7967;p64"/>
              <p:cNvCxnSpPr>
                <a:endCxn id="7968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69" name="Google Shape;7969;p64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70" name="Google Shape;7970;p64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71" name="Google Shape;7971;p64"/>
              <p:cNvCxnSpPr>
                <a:stCxn id="7968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7972" name="Google Shape;7972;p64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973" name="Google Shape;7973;p64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974" name="Google Shape;7974;p64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975" name="Google Shape;7975;p64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4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77" name="Google Shape;7977;p64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978" name="Google Shape;7978;p64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979" name="Google Shape;7979;p64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80" name="Google Shape;7980;p64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981" name="Google Shape;7981;p64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982" name="Google Shape;7982;p64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983" name="Google Shape;7983;p64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4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84" name="Google Shape;7984;p64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985" name="Google Shape;7985;p64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986" name="Google Shape;7986;p64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87" name="Google Shape;7987;p64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7988" name="Google Shape;7988;p64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989" name="Google Shape;7989;p64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90" name="Google Shape;7990;p64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91" name="Google Shape;7991;p64"/>
              <p:cNvCxnSpPr>
                <a:stCxn id="7992" idx="6"/>
                <a:endCxn id="7993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994" name="Google Shape;7994;p64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995" name="Google Shape;7995;p64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993" name="Google Shape;7993;p64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6" name="Google Shape;7996;p64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97" name="Google Shape;7997;p64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998" name="Google Shape;7998;p64"/>
              <p:cNvCxnSpPr>
                <a:stCxn id="7999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000" name="Google Shape;8000;p64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9" name="Google Shape;7999;p64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01" name="Google Shape;8001;p64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8002" name="Google Shape;8002;p64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003" name="Google Shape;8003;p64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4" name="Google Shape;8004;p64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05" name="Google Shape;8005;p64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8006" name="Google Shape;8006;p64"/>
              <p:cNvCxnSpPr>
                <a:stCxn id="8007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992" name="Google Shape;7992;p64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7" name="Google Shape;8007;p64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008" name="Google Shape;8008;p64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8009" name="Google Shape;8009;p64"/>
            <p:cNvCxnSpPr>
              <a:stCxn id="8010" idx="4"/>
              <a:endCxn id="8011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12" name="Google Shape;8012;p64"/>
            <p:cNvCxnSpPr>
              <a:stCxn id="8011" idx="0"/>
              <a:endCxn id="8013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14" name="Google Shape;8014;p64"/>
            <p:cNvCxnSpPr>
              <a:stCxn id="8013" idx="4"/>
              <a:endCxn id="8015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16" name="Google Shape;8016;p64"/>
            <p:cNvCxnSpPr>
              <a:stCxn id="8015" idx="0"/>
              <a:endCxn id="8017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17" name="Google Shape;8017;p64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3" name="Google Shape;8013;p64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0" name="Google Shape;8010;p64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5" name="Google Shape;8015;p64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1" name="Google Shape;8011;p64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018" name="Google Shape;8018;p64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8019" name="Google Shape;8019;p64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4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4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4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4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64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8025" name="Google Shape;8025;p64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4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4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4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4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4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64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8032" name="Google Shape;8032;p64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033" name="Google Shape;8033;p64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034" name="Google Shape;8034;p64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035" name="Google Shape;8035;p64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8036" name="Google Shape;8036;p64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8037" name="Google Shape;8037;p64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8" name="Google Shape;8038;p64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9" name="Google Shape;8039;p64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040" name="Google Shape;8040;p64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8041" name="Google Shape;8041;p64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4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4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44" name="Google Shape;8044;p64"/>
            <p:cNvCxnSpPr>
              <a:stCxn id="8041" idx="6"/>
              <a:endCxn id="8042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45" name="Google Shape;8045;p64"/>
            <p:cNvCxnSpPr>
              <a:stCxn id="8042" idx="4"/>
              <a:endCxn id="8046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47" name="Google Shape;8047;p64"/>
            <p:cNvCxnSpPr>
              <a:stCxn id="8046" idx="6"/>
              <a:endCxn id="8043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48" name="Google Shape;8048;p64"/>
            <p:cNvCxnSpPr>
              <a:stCxn id="8043" idx="4"/>
              <a:endCxn id="8049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046" name="Google Shape;8046;p64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4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4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51" name="Google Shape;8051;p64"/>
            <p:cNvCxnSpPr>
              <a:endCxn id="8050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052" name="Google Shape;8052;p64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8053" name="Google Shape;8053;p64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4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4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4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4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64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8059" name="Google Shape;8059;p64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4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4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4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4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64" name="Google Shape;8064;p64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65" name="Google Shape;8065;p64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66" name="Google Shape;8066;p64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67" name="Google Shape;8067;p64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068" name="Google Shape;8068;p64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8069" name="Google Shape;8069;p64"/>
            <p:cNvCxnSpPr>
              <a:stCxn id="8070" idx="2"/>
              <a:endCxn id="8071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072" name="Google Shape;8072;p64"/>
            <p:cNvCxnSpPr>
              <a:stCxn id="8073" idx="0"/>
              <a:endCxn id="8070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074" name="Google Shape;8074;p64"/>
            <p:cNvCxnSpPr>
              <a:stCxn id="8073" idx="2"/>
              <a:endCxn id="8075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076" name="Google Shape;8076;p64"/>
            <p:cNvCxnSpPr>
              <a:stCxn id="8077" idx="0"/>
              <a:endCxn id="8073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078" name="Google Shape;8078;p64"/>
            <p:cNvCxnSpPr>
              <a:stCxn id="8071" idx="2"/>
              <a:endCxn id="8079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080" name="Google Shape;8080;p64"/>
            <p:cNvCxnSpPr>
              <a:stCxn id="8081" idx="0"/>
              <a:endCxn id="8071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8077" name="Google Shape;8077;p64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75" name="Google Shape;8075;p64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81" name="Google Shape;8081;p64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79" name="Google Shape;8079;p64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71" name="Google Shape;8071;p64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73" name="Google Shape;8073;p64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70" name="Google Shape;8070;p64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8082" name="Google Shape;8082;p64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8083" name="Google Shape;8083;p64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8084" name="Google Shape;8084;p64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085" name="Google Shape;8085;p64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8086" name="Google Shape;8086;p64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087" name="Google Shape;8087;p64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8088" name="Google Shape;8088;p64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8089" name="Google Shape;8089;p64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90" name="Google Shape;8090;p64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8091" name="Google Shape;8091;p64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8092" name="Google Shape;8092;p64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093" name="Google Shape;8093;p64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094" name="Google Shape;8094;p64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95" name="Google Shape;8095;p64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8096" name="Google Shape;8096;p64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8097" name="Google Shape;8097;p64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098" name="Google Shape;8098;p64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099" name="Google Shape;8099;p64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00" name="Google Shape;8100;p64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8101" name="Google Shape;8101;p64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8102" name="Google Shape;8102;p64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103" name="Google Shape;8103;p64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104" name="Google Shape;8104;p64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05" name="Google Shape;8105;p64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8106" name="Google Shape;8106;p64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8107" name="Google Shape;8107;p64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8" name="Google Shape;8108;p64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9" name="Google Shape;8109;p64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10" name="Google Shape;8110;p64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8111" name="Google Shape;8111;p64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2" name="Google Shape;8112;p64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3" name="Google Shape;8113;p64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14" name="Google Shape;8114;p64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8115" name="Google Shape;8115;p64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6" name="Google Shape;8116;p64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7" name="Google Shape;8117;p64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18" name="Google Shape;8118;p64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8119" name="Google Shape;8119;p64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0" name="Google Shape;8120;p64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1" name="Google Shape;8121;p64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22" name="Google Shape;8122;p64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8123" name="Google Shape;8123;p64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4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4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4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4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4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4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4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4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4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3" name="Google Shape;8133;p64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8134" name="Google Shape;8134;p64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4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4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4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4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4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4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4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4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4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4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4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4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4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4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4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4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4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4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4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4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4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4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4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4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59" name="Google Shape;8159;p64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8160" name="Google Shape;8160;p64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1" name="Google Shape;8161;p64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2" name="Google Shape;8162;p64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3" name="Google Shape;8163;p64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4" name="Google Shape;8164;p64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5" name="Google Shape;8165;p64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6" name="Google Shape;8166;p64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7" name="Google Shape;8167;p64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8" name="Google Shape;8168;p64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9" name="Google Shape;8169;p64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0" name="Google Shape;8170;p64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1" name="Google Shape;8171;p64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2" name="Google Shape;8172;p64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3" name="Google Shape;8173;p64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4" name="Google Shape;8174;p64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5" name="Google Shape;8175;p64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6" name="Google Shape;8176;p64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7" name="Google Shape;8177;p64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8" name="Google Shape;8178;p64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9" name="Google Shape;8179;p64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80" name="Google Shape;8180;p64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4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4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4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4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4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4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4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4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4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4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4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4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4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4" name="Google Shape;8194;p64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8195" name="Google Shape;8195;p64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4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4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4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4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4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4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4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4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4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4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4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4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4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4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4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4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4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4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4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4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4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4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4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4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4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4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4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4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4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4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4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64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8228" name="Google Shape;8228;p64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8229" name="Google Shape;8229;p64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4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4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4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4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64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8235" name="Google Shape;8235;p64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8236" name="Google Shape;8236;p64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8237" name="Google Shape;8237;p64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8238" name="Google Shape;8238;p64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239" name="Google Shape;8239;p64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240" name="Google Shape;8240;p64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241" name="Google Shape;8241;p64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242" name="Google Shape;8242;p64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243" name="Google Shape;8243;p64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244" name="Google Shape;8244;p64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245" name="Google Shape;8245;p64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8246" name="Google Shape;8246;p64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8247" name="Google Shape;8247;p64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8248" name="Google Shape;8248;p64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8249" name="Google Shape;8249;p64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8250" name="Google Shape;8250;p64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251" name="Google Shape;8251;p64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52" name="Google Shape;8252;p64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8253" name="Google Shape;8253;p64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254" name="Google Shape;8254;p64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55" name="Google Shape;8255;p64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8256" name="Google Shape;8256;p64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8257" name="Google Shape;8257;p64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8258" name="Google Shape;8258;p64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259" name="Google Shape;8259;p64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260" name="Google Shape;8260;p64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8261" name="Google Shape;8261;p64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262" name="Google Shape;8262;p64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263" name="Google Shape;8263;p64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8264" name="Google Shape;8264;p64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265" name="Google Shape;8265;p64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8266" name="Google Shape;8266;p64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267" name="Google Shape;8267;p64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268" name="Google Shape;8268;p64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8269" name="Google Shape;8269;p64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270" name="Google Shape;8270;p64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8271" name="Google Shape;8271;p64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8272" name="Google Shape;8272;p64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8273" name="Google Shape;8273;p64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4" name="Google Shape;8274;p64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5" name="Google Shape;8275;p64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6" name="Google Shape;8276;p64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7" name="Google Shape;8277;p64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8" name="Google Shape;8278;p64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79" name="Google Shape;8279;p64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8280" name="Google Shape;8280;p64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281" name="Google Shape;8281;p64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8282" name="Google Shape;8282;p64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8283" name="Google Shape;8283;p64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84" name="Google Shape;8284;p64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85" name="Google Shape;8285;p64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86" name="Google Shape;8286;p64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87" name="Google Shape;8287;p64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88" name="Google Shape;8288;p64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89" name="Google Shape;8289;p64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290" name="Google Shape;8290;p64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1" name="Google Shape;8291;p64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92" name="Google Shape;8292;p64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8293" name="Google Shape;8293;p64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294" name="Google Shape;8294;p64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8295" name="Google Shape;8295;p64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8296" name="Google Shape;8296;p64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97" name="Google Shape;8297;p64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98" name="Google Shape;8298;p64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99" name="Google Shape;8299;p64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00" name="Google Shape;8300;p64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01" name="Google Shape;8301;p64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02" name="Google Shape;8302;p64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303" name="Google Shape;8303;p64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4" name="Google Shape;8304;p64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305" name="Google Shape;8305;p64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8306" name="Google Shape;8306;p64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4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4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4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4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311" name="Google Shape;8311;p64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312" name="Google Shape;8312;p64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8313" name="Google Shape;8313;p64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4" name="Google Shape;8314;p64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5" name="Google Shape;8315;p64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6" name="Google Shape;8316;p64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7" name="Google Shape;8317;p64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318" name="Google Shape;8318;p64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8319" name="Google Shape;8319;p64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8320" name="Google Shape;8320;p64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1" name="Google Shape;8321;p64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2" name="Google Shape;8322;p64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23" name="Google Shape;8323;p64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8324" name="Google Shape;8324;p64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8325" name="Google Shape;8325;p64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8326" name="Google Shape;8326;p64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27" name="Google Shape;8327;p64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28" name="Google Shape;8328;p64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329" name="Google Shape;8329;p64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8330" name="Google Shape;8330;p64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31" name="Google Shape;8331;p64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332" name="Google Shape;8332;p64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8333" name="Google Shape;8333;p64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8334" name="Google Shape;8334;p64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35" name="Google Shape;8335;p64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36" name="Google Shape;8336;p64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337" name="Google Shape;8337;p64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8338" name="Google Shape;8338;p64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39" name="Google Shape;8339;p64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340" name="Google Shape;8340;p64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8341" name="Google Shape;8341;p64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8342" name="Google Shape;8342;p64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43" name="Google Shape;8343;p64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44" name="Google Shape;8344;p64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345" name="Google Shape;8345;p64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8346" name="Google Shape;8346;p64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47" name="Google Shape;8347;p64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348" name="Google Shape;8348;p64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8349" name="Google Shape;8349;p64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8350" name="Google Shape;8350;p64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8351" name="Google Shape;8351;p64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52" name="Google Shape;8352;p64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53" name="Google Shape;8353;p64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354" name="Google Shape;8354;p64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8355" name="Google Shape;8355;p64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56" name="Google Shape;8356;p64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357" name="Google Shape;8357;p64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8358" name="Google Shape;8358;p64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8359" name="Google Shape;8359;p64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60" name="Google Shape;8360;p64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61" name="Google Shape;8361;p64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362" name="Google Shape;8362;p64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363" name="Google Shape;8363;p64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64" name="Google Shape;8364;p64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365" name="Google Shape;8365;p64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366" name="Google Shape;8366;p64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367" name="Google Shape;8367;p64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68" name="Google Shape;8368;p64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69" name="Google Shape;8369;p64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370" name="Google Shape;8370;p64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371" name="Google Shape;8371;p64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72" name="Google Shape;8372;p64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76" name="Shape 8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77" name="Google Shape;8377;p65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8378" name="Google Shape;8378;p65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8379" name="Google Shape;8379;p65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380" name="Google Shape;8380;p65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381" name="Google Shape;8381;p65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8382" name="Google Shape;8382;p65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383" name="Google Shape;8383;p65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384" name="Google Shape;8384;p65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385" name="Google Shape;8385;p65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386" name="Google Shape;8386;p65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387" name="Google Shape;8387;p65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8388" name="Google Shape;8388;p65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9" name="Google Shape;8389;p65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0" name="Google Shape;8390;p65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1" name="Google Shape;8391;p65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2" name="Google Shape;8392;p65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3" name="Google Shape;8393;p65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4" name="Google Shape;8394;p65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5" name="Google Shape;8395;p65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6" name="Google Shape;8396;p65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7" name="Google Shape;8397;p65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8" name="Google Shape;8398;p65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9" name="Google Shape;8399;p65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0" name="Google Shape;8400;p65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1" name="Google Shape;8401;p65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2" name="Google Shape;8402;p65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3" name="Google Shape;8403;p65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4" name="Google Shape;8404;p65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5" name="Google Shape;8405;p65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6" name="Google Shape;8406;p65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7" name="Google Shape;8407;p65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408" name="Google Shape;8408;p65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{7671DA3E-E6C8-4787-A8B9-AA02309D1DFA}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8409" name="Google Shape;8409;p65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8410" name="Google Shape;8410;p65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8411" name="Google Shape;8411;p65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2" name="Google Shape;8412;p65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3" name="Google Shape;8413;p65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4" name="Google Shape;8414;p65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5" name="Google Shape;8415;p65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6" name="Google Shape;8416;p65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7" name="Google Shape;8417;p65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8" name="Google Shape;8418;p65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9" name="Google Shape;8419;p65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0" name="Google Shape;8420;p65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1" name="Google Shape;8421;p65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2" name="Google Shape;8422;p65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3" name="Google Shape;8423;p65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4" name="Google Shape;8424;p65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5" name="Google Shape;8425;p65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6" name="Google Shape;8426;p65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7" name="Google Shape;8427;p65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8" name="Google Shape;8428;p65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9" name="Google Shape;8429;p65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0" name="Google Shape;8430;p65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1" name="Google Shape;8431;p65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2" name="Google Shape;8432;p65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3" name="Google Shape;8433;p65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4" name="Google Shape;8434;p65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35" name="Google Shape;8435;p65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8436" name="Google Shape;8436;p65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7" name="Google Shape;8437;p65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8" name="Google Shape;8438;p65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9" name="Google Shape;8439;p65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40" name="Google Shape;8440;p65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5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5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5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8444" name="Google Shape;8444;p65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{7671DA3E-E6C8-4787-A8B9-AA02309D1DFA}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8445" name="Google Shape;8445;p65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{7671DA3E-E6C8-4787-A8B9-AA02309D1DFA}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446" name="Google Shape;8446;p65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8447" name="Google Shape;8447;p65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8448" name="Google Shape;8448;p65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9" name="Google Shape;8449;p65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0" name="Google Shape;8450;p65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1" name="Google Shape;8451;p65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2" name="Google Shape;8452;p65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53" name="Google Shape;8453;p65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8454" name="Google Shape;8454;p65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5" name="Google Shape;8455;p65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6" name="Google Shape;8456;p65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7" name="Google Shape;8457;p65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8" name="Google Shape;8458;p65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59" name="Google Shape;8459;p65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8460" name="Google Shape;8460;p65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1" name="Google Shape;8461;p65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2" name="Google Shape;8462;p65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3" name="Google Shape;8463;p65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4" name="Google Shape;8464;p65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65" name="Google Shape;8465;p65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8466" name="Google Shape;8466;p65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7" name="Google Shape;8467;p65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8" name="Google Shape;8468;p65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9" name="Google Shape;8469;p65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0" name="Google Shape;8470;p65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71" name="Google Shape;8471;p65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8472" name="Google Shape;8472;p65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3" name="Google Shape;8473;p65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4" name="Google Shape;8474;p65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5" name="Google Shape;8475;p65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6" name="Google Shape;8476;p65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77" name="Google Shape;8477;p65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8478" name="Google Shape;8478;p65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9" name="Google Shape;8479;p65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0" name="Google Shape;8480;p65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1" name="Google Shape;8481;p65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2" name="Google Shape;8482;p65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483" name="Google Shape;8483;p65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{7671DA3E-E6C8-4787-A8B9-AA02309D1DFA}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484" name="Google Shape;8484;p65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8485" name="Google Shape;8485;p6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5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65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8488" name="Google Shape;8488;p6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5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65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8491" name="Google Shape;8491;p65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92" name="Google Shape;8492;p65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93" name="Google Shape;8493;p65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494" name="Google Shape;8494;p65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495" name="Google Shape;8495;p65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496" name="Google Shape;8496;p65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497" name="Google Shape;8497;p65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498" name="Google Shape;8498;p65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5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5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5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5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5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5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505" name="Google Shape;8505;p65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506" name="Google Shape;8506;p65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507" name="Google Shape;8507;p65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65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8509" name="Google Shape;8509;p65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10" name="Google Shape;8510;p65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11" name="Google Shape;8511;p65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12" name="Google Shape;8512;p65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13" name="Google Shape;8513;p65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14" name="Google Shape;8514;p65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15" name="Google Shape;8515;p65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16" name="Google Shape;8516;p65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17" name="Google Shape;8517;p65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18" name="Google Shape;8518;p65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19" name="Google Shape;8519;p65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20" name="Google Shape;8520;p65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21" name="Google Shape;8521;p65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522" name="Google Shape;8522;p65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8523" name="Google Shape;8523;p65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8524" name="Google Shape;8524;p65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25" name="Google Shape;8525;p65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26" name="Google Shape;8526;p65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27" name="Google Shape;8527;p65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28" name="Google Shape;8528;p65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29" name="Google Shape;8529;p65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30" name="Google Shape;8530;p65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31" name="Google Shape;8531;p65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32" name="Google Shape;8532;p65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33" name="Google Shape;8533;p65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34" name="Google Shape;8534;p65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535" name="Google Shape;8535;p65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39" name="Shape 8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40" name="Google Shape;8540;p66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8541" name="Google Shape;8541;p66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42" name="Google Shape;8542;p66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543" name="Google Shape;8543;p66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544" name="Google Shape;8544;p66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5" name="Google Shape;8545;p66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546" name="Google Shape;8546;p66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547" name="Google Shape;8547;p66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8" name="Google Shape;8548;p66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549" name="Google Shape;8549;p66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550" name="Google Shape;8550;p66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1" name="Google Shape;8551;p66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552" name="Google Shape;8552;p66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553" name="Google Shape;8553;p66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4" name="Google Shape;8554;p66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555" name="Google Shape;8555;p66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556" name="Google Shape;8556;p66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57" name="Google Shape;8557;p66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8558" name="Google Shape;8558;p66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6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6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6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6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6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66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8565" name="Google Shape;8565;p66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8566" name="Google Shape;8566;p66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567" name="Google Shape;8567;p66"/>
              <p:cNvCxnSpPr>
                <a:stCxn id="8566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568" name="Google Shape;8568;p66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8569" name="Google Shape;8569;p66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570" name="Google Shape;8570;p66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571" name="Google Shape;8571;p66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8572" name="Google Shape;8572;p66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573" name="Google Shape;8573;p66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574" name="Google Shape;8574;p66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8575" name="Google Shape;8575;p66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576" name="Google Shape;8576;p66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577" name="Google Shape;8577;p66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8578" name="Google Shape;8578;p66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579" name="Google Shape;8579;p66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580" name="Google Shape;8580;p66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8581" name="Google Shape;8581;p66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6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6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6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66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8586" name="Google Shape;8586;p66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6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6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6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66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8591" name="Google Shape;8591;p66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8592" name="Google Shape;8592;p66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3" name="Google Shape;8593;p66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94" name="Google Shape;8594;p66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66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8596" name="Google Shape;8596;p66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6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8" name="Google Shape;8598;p66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9" name="Google Shape;8599;p66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8600" name="Google Shape;8600;p66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6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66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8603" name="Google Shape;8603;p66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6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5" name="Google Shape;8605;p66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6" name="Google Shape;8606;p66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7" name="Google Shape;8607;p66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8608" name="Google Shape;8608;p66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6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6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6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66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8613" name="Google Shape;8613;p66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6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6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6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6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66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8619" name="Google Shape;8619;p66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6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6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66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8623" name="Google Shape;8623;p66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624" name="Google Shape;8624;p66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625" name="Google Shape;8625;p66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626" name="Google Shape;8626;p66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627" name="Google Shape;8627;p66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628" name="Google Shape;8628;p66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629" name="Google Shape;8629;p66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630" name="Google Shape;8630;p66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631" name="Google Shape;8631;p66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632" name="Google Shape;8632;p66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633" name="Google Shape;8633;p66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634" name="Google Shape;8634;p66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635" name="Google Shape;8635;p66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8636" name="Google Shape;8636;p66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37" name="Google Shape;8637;p66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38" name="Google Shape;8638;p66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39" name="Google Shape;8639;p66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40" name="Google Shape;8640;p66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641" name="Google Shape;8641;p66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642" name="Google Shape;8642;p66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643" name="Google Shape;8643;p66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644" name="Google Shape;8644;p66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5" name="Google Shape;8645;p66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6" name="Google Shape;8646;p66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7" name="Google Shape;8647;p66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8" name="Google Shape;8648;p66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9" name="Google Shape;8649;p66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0" name="Google Shape;8650;p66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1" name="Google Shape;8651;p66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652" name="Google Shape;8652;p66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3" name="Google Shape;8653;p66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4" name="Google Shape;8654;p66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5" name="Google Shape;8655;p66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6" name="Google Shape;8656;p66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7" name="Google Shape;8657;p66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8" name="Google Shape;8658;p66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659" name="Google Shape;8659;p66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8660" name="Google Shape;8660;p66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6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6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6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64" name="Google Shape;8664;p66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665" name="Google Shape;8665;p66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6" name="Google Shape;8666;p66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7" name="Google Shape;8667;p66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8" name="Google Shape;8668;p66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69" name="Google Shape;8669;p66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670" name="Google Shape;8670;p66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1" name="Google Shape;8671;p66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2" name="Google Shape;8672;p66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66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4" name="Google Shape;8674;p66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675" name="Google Shape;8675;p66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66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7" name="Google Shape;8677;p66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8" name="Google Shape;8678;p66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9" name="Google Shape;8679;p66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680" name="Google Shape;8680;p66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1" name="Google Shape;8681;p66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2" name="Google Shape;8682;p66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3" name="Google Shape;8683;p66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84" name="Google Shape;8684;p66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6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6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6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88" name="Google Shape;8688;p66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689" name="Google Shape;8689;p66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0" name="Google Shape;8690;p66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1" name="Google Shape;8691;p66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2" name="Google Shape;8692;p66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93" name="Google Shape;8693;p66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694" name="Google Shape;8694;p66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5" name="Google Shape;8695;p66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6" name="Google Shape;8696;p66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7" name="Google Shape;8697;p66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98" name="Google Shape;8698;p66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8699" name="Google Shape;8699;p66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6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6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6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6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6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6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6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66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8708" name="Google Shape;8708;p66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709" name="Google Shape;8709;p66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0" name="Google Shape;8710;p66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1" name="Google Shape;8711;p66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12" name="Google Shape;8712;p66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713" name="Google Shape;8713;p66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4" name="Google Shape;8714;p66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5" name="Google Shape;8715;p66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16" name="Google Shape;8716;p66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717" name="Google Shape;8717;p66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8" name="Google Shape;8718;p66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9" name="Google Shape;8719;p66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0" name="Google Shape;8720;p66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1" name="Google Shape;8721;p66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2" name="Google Shape;8722;p66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23" name="Google Shape;8723;p66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8724" name="Google Shape;8724;p66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725" name="Google Shape;8725;p66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6" name="Google Shape;8726;p66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7" name="Google Shape;8727;p66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728" name="Google Shape;8728;p66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9" name="Google Shape;8729;p66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30" name="Google Shape;8730;p66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731" name="Google Shape;8731;p66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2" name="Google Shape;8732;p66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33" name="Google Shape;8733;p66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734" name="Google Shape;8734;p66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5" name="Google Shape;8735;p66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36" name="Google Shape;8736;p66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8737" name="Google Shape;8737;p66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738" name="Google Shape;8738;p66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39" name="Google Shape;8739;p66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740" name="Google Shape;8740;p66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41" name="Google Shape;8741;p66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742" name="Google Shape;8742;p66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743" name="Google Shape;8743;p66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44" name="Google Shape;8744;p66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745" name="Google Shape;8745;p66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746" name="Google Shape;8746;p66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47" name="Google Shape;8747;p66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748" name="Google Shape;8748;p66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749" name="Google Shape;8749;p66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50" name="Google Shape;8750;p66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751" name="Google Shape;8751;p66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752" name="Google Shape;8752;p66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753" name="Google Shape;8753;p66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8754" name="Google Shape;8754;p66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755" name="Google Shape;8755;p66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6" name="Google Shape;8756;p66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57" name="Google Shape;8757;p66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8758" name="Google Shape;8758;p66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6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6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6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6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6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6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6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6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66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8768" name="Google Shape;8768;p66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769" name="Google Shape;8769;p66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770" name="Google Shape;8770;p66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1" name="Google Shape;8771;p66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8772" name="Google Shape;8772;p66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773" name="Google Shape;8773;p66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4" name="Google Shape;8774;p66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75" name="Google Shape;8775;p66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776" name="Google Shape;8776;p66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7" name="Google Shape;8777;p66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778" name="Google Shape;8778;p66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779" name="Google Shape;8779;p66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0" name="Google Shape;8780;p66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1" name="Google Shape;8781;p66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2" name="Google Shape;8782;p66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83" name="Google Shape;8783;p66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8784" name="Google Shape;8784;p66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6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6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6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6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6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90" name="Google Shape;8790;p66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791" name="Google Shape;8791;p66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2" name="Google Shape;8792;p66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3" name="Google Shape;8793;p66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4" name="Google Shape;8794;p66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5" name="Google Shape;8795;p66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6" name="Google Shape;8796;p66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97" name="Google Shape;8797;p66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798" name="Google Shape;8798;p66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9" name="Google Shape;8799;p66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0" name="Google Shape;8800;p66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1" name="Google Shape;8801;p66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2" name="Google Shape;8802;p66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3" name="Google Shape;8803;p66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4" name="Google Shape;8804;p66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805" name="Google Shape;8805;p66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8806" name="Google Shape;8806;p66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6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6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6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6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6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6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6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6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6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6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6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6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66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8820" name="Google Shape;8820;p66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6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6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6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6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6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6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6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66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8829" name="Google Shape;8829;p66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6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31" name="Google Shape;8831;p66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832" name="Google Shape;8832;p66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3" name="Google Shape;8833;p66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34" name="Google Shape;8834;p66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835" name="Google Shape;8835;p66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6" name="Google Shape;8836;p66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37" name="Google Shape;8837;p66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838" name="Google Shape;8838;p66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9" name="Google Shape;8839;p66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40" name="Google Shape;8840;p66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841" name="Google Shape;8841;p66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2" name="Google Shape;8842;p66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43" name="Google Shape;8843;p66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8844" name="Google Shape;8844;p66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6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6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6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6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6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6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6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6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6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6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6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66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8857" name="Google Shape;8857;p66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858" name="Google Shape;8858;p66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9" name="Google Shape;8859;p66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0" name="Google Shape;8860;p66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1" name="Google Shape;8861;p66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2" name="Google Shape;8862;p66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66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66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66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66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7" name="Google Shape;8867;p66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66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9" name="Google Shape;8869;p66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0" name="Google Shape;8870;p66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66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66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66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66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66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66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7" name="Google Shape;8877;p66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8" name="Google Shape;8878;p66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9" name="Google Shape;8879;p66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0" name="Google Shape;8880;p66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1" name="Google Shape;8881;p66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66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66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4" name="Google Shape;8884;p66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85" name="Google Shape;8885;p66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886" name="Google Shape;8886;p66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7" name="Google Shape;8887;p66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8" name="Google Shape;8888;p66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9" name="Google Shape;8889;p66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0" name="Google Shape;8890;p66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91" name="Google Shape;8891;p66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8892" name="Google Shape;8892;p66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893" name="Google Shape;8893;p66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894" name="Google Shape;8894;p66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95" name="Google Shape;8895;p66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896" name="Google Shape;8896;p66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897" name="Google Shape;8897;p66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98" name="Google Shape;8898;p66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899" name="Google Shape;8899;p66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00" name="Google Shape;8900;p66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01" name="Google Shape;8901;p66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902" name="Google Shape;8902;p66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03" name="Google Shape;8903;p66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904" name="Google Shape;8904;p66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66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8906" name="Google Shape;8906;p66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907" name="Google Shape;8907;p66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8" name="Google Shape;8908;p66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9" name="Google Shape;8909;p66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10" name="Google Shape;8910;p66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911" name="Google Shape;8911;p66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2" name="Google Shape;8912;p66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3" name="Google Shape;8913;p66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14" name="Google Shape;8914;p66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8915" name="Google Shape;8915;p66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6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66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8918" name="Google Shape;8918;p66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919" name="Google Shape;8919;p66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0" name="Google Shape;8920;p66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1" name="Google Shape;8921;p66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922" name="Google Shape;8922;p66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3" name="Google Shape;8923;p66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4" name="Google Shape;8924;p66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925" name="Google Shape;8925;p66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6" name="Google Shape;8926;p66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7" name="Google Shape;8927;p66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928" name="Google Shape;8928;p66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9" name="Google Shape;8929;p66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930" name="Google Shape;8930;p66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66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8932" name="Google Shape;8932;p66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6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6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6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6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6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41" name="Shape 8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2" name="Google Shape;8942;p67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943" name="Google Shape;8943;p67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944" name="Google Shape;8944;p67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5" name="Google Shape;8945;p67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6" name="Google Shape;8946;p67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7" name="Google Shape;8947;p67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8" name="Google Shape;8948;p67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9" name="Google Shape;8949;p67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0" name="Google Shape;8950;p67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1" name="Google Shape;8951;p67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2" name="Google Shape;8952;p67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3" name="Google Shape;8953;p67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54" name="Google Shape;8954;p67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955" name="Google Shape;8955;p67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6" name="Google Shape;8956;p67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7" name="Google Shape;8957;p67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8" name="Google Shape;8958;p67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9" name="Google Shape;8959;p67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0" name="Google Shape;8960;p67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1" name="Google Shape;8961;p67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2" name="Google Shape;8962;p67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3" name="Google Shape;8963;p67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4" name="Google Shape;8964;p67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65" name="Google Shape;8965;p67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966" name="Google Shape;8966;p67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7" name="Google Shape;8967;p67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8" name="Google Shape;8968;p67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9" name="Google Shape;8969;p67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0" name="Google Shape;8970;p67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1" name="Google Shape;8971;p67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2" name="Google Shape;8972;p67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3" name="Google Shape;8973;p67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4" name="Google Shape;8974;p67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5" name="Google Shape;8975;p67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6" name="Google Shape;8976;p67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977" name="Google Shape;8977;p67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8" name="Google Shape;8978;p67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9" name="Google Shape;8979;p67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0" name="Google Shape;8980;p67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1" name="Google Shape;8981;p67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2" name="Google Shape;8982;p67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3" name="Google Shape;8983;p67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4" name="Google Shape;8984;p67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5" name="Google Shape;8985;p67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6" name="Google Shape;8986;p67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87" name="Google Shape;8987;p67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988" name="Google Shape;8988;p67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9" name="Google Shape;8989;p67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0" name="Google Shape;8990;p67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1" name="Google Shape;8991;p67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2" name="Google Shape;8992;p67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3" name="Google Shape;8993;p67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4" name="Google Shape;8994;p67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5" name="Google Shape;8995;p67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6" name="Google Shape;8996;p67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7" name="Google Shape;8997;p67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98" name="Google Shape;8998;p67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999" name="Google Shape;8999;p67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0" name="Google Shape;9000;p67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1" name="Google Shape;9001;p67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2" name="Google Shape;9002;p67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3" name="Google Shape;9003;p67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4" name="Google Shape;9004;p67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5" name="Google Shape;9005;p67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6" name="Google Shape;9006;p67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7" name="Google Shape;9007;p67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8" name="Google Shape;9008;p67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09" name="Google Shape;9009;p67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9010" name="Google Shape;9010;p67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1" name="Google Shape;9011;p67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2" name="Google Shape;9012;p67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3" name="Google Shape;9013;p67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4" name="Google Shape;9014;p67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5" name="Google Shape;9015;p67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6" name="Google Shape;9016;p67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7" name="Google Shape;9017;p67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8" name="Google Shape;9018;p67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9" name="Google Shape;9019;p67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20" name="Google Shape;9020;p67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9021" name="Google Shape;9021;p67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2" name="Google Shape;9022;p67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3" name="Google Shape;9023;p67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4" name="Google Shape;9024;p67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5" name="Google Shape;9025;p67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6" name="Google Shape;9026;p67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7" name="Google Shape;9027;p67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8" name="Google Shape;9028;p67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9" name="Google Shape;9029;p67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0" name="Google Shape;9030;p67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31" name="Google Shape;9031;p67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9032" name="Google Shape;9032;p67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3" name="Google Shape;9033;p67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4" name="Google Shape;9034;p67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5" name="Google Shape;9035;p67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6" name="Google Shape;9036;p67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7" name="Google Shape;9037;p67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8" name="Google Shape;9038;p67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9" name="Google Shape;9039;p67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0" name="Google Shape;9040;p67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1" name="Google Shape;9041;p67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42" name="Google Shape;9042;p67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9043" name="Google Shape;9043;p67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4" name="Google Shape;9044;p67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5" name="Google Shape;9045;p67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6" name="Google Shape;9046;p67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7" name="Google Shape;9047;p67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8" name="Google Shape;9048;p67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9" name="Google Shape;9049;p67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0" name="Google Shape;9050;p67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1" name="Google Shape;9051;p67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2" name="Google Shape;9052;p67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53" name="Google Shape;9053;p67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9054" name="Google Shape;9054;p67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9055" name="Google Shape;9055;p67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6" name="Google Shape;9056;p67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7" name="Google Shape;9057;p67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8" name="Google Shape;9058;p67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9" name="Google Shape;9059;p67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60" name="Google Shape;9060;p67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9061" name="Google Shape;9061;p67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2" name="Google Shape;9062;p67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3" name="Google Shape;9063;p67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67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5" name="Google Shape;9065;p67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66" name="Google Shape;9066;p67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9067" name="Google Shape;9067;p67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67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9" name="Google Shape;9069;p67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0" name="Google Shape;9070;p67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1" name="Google Shape;9071;p67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72" name="Google Shape;9072;p67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9073" name="Google Shape;9073;p67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4" name="Google Shape;9074;p67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5" name="Google Shape;9075;p67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6" name="Google Shape;9076;p67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7" name="Google Shape;9077;p67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78" name="Google Shape;9078;p67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9079" name="Google Shape;9079;p67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7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7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7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7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7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7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7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7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7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7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7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7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7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7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7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7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7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7" name="Google Shape;9097;p67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9098" name="Google Shape;9098;p67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7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67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9101" name="Google Shape;9101;p67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7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3" name="Google Shape;9103;p67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9104" name="Google Shape;9104;p67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7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7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7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7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7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7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7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67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9113" name="Google Shape;9113;p67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7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7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7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7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67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9119" name="Google Shape;9119;p67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7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7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7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7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67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9125" name="Google Shape;9125;p67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9126" name="Google Shape;9126;p67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7" name="Google Shape;9127;p67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28" name="Google Shape;9128;p67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9129" name="Google Shape;9129;p6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0" name="Google Shape;9130;p6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31" name="Google Shape;9131;p67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9132" name="Google Shape;9132;p6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3" name="Google Shape;9133;p6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34" name="Google Shape;9134;p67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9135" name="Google Shape;9135;p6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6" name="Google Shape;9136;p6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37" name="Google Shape;9137;p67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9138" name="Google Shape;9138;p67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9" name="Google Shape;9139;p67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40" name="Google Shape;9140;p67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9141" name="Google Shape;9141;p67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9142" name="Google Shape;9142;p67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43" name="Google Shape;9143;p67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9144" name="Google Shape;9144;p67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9145" name="Google Shape;9145;p67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46" name="Google Shape;9146;p67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9147" name="Google Shape;9147;p67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9148" name="Google Shape;9148;p67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9149" name="Google Shape;9149;p67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9150" name="Google Shape;9150;p67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51" name="Google Shape;9151;p67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152" name="Google Shape;9152;p67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9153" name="Google Shape;9153;p67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7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7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7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7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7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7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7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7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7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7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7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67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6" name="Google Shape;9166;p67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9167" name="Google Shape;9167;p67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68" name="Google Shape;9168;p67"/>
            <p:cNvCxnSpPr>
              <a:stCxn id="9167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69" name="Google Shape;9169;p67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70" name="Google Shape;9170;p67"/>
            <p:cNvCxnSpPr>
              <a:endCxn id="9169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71" name="Google Shape;9171;p67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72" name="Google Shape;9172;p67"/>
            <p:cNvCxnSpPr>
              <a:stCxn id="9171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73" name="Google Shape;9173;p67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74" name="Google Shape;9174;p67"/>
            <p:cNvCxnSpPr>
              <a:endCxn id="9173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175" name="Google Shape;9175;p67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9176" name="Google Shape;9176;p67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7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7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7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67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9181" name="Google Shape;9181;p67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9182" name="Google Shape;9182;p67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3" name="Google Shape;9183;p67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4" name="Google Shape;9184;p67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5" name="Google Shape;9185;p67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6" name="Google Shape;9186;p67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7" name="Google Shape;9187;p67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8" name="Google Shape;9188;p67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89" name="Google Shape;9189;p67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9190" name="Google Shape;9190;p67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1" name="Google Shape;9191;p67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2" name="Google Shape;9192;p67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3" name="Google Shape;9193;p67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4" name="Google Shape;9194;p67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5" name="Google Shape;9195;p67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6" name="Google Shape;9196;p67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97" name="Google Shape;9197;p67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9198" name="Google Shape;9198;p67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9" name="Google Shape;9199;p67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0" name="Google Shape;9200;p67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1" name="Google Shape;9201;p67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2" name="Google Shape;9202;p67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3" name="Google Shape;9203;p67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4" name="Google Shape;9204;p67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05" name="Google Shape;9205;p67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9206" name="Google Shape;9206;p67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7" name="Google Shape;9207;p67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8" name="Google Shape;9208;p67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9" name="Google Shape;9209;p67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0" name="Google Shape;9210;p67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1" name="Google Shape;9211;p67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2" name="Google Shape;9212;p67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13" name="Google Shape;9213;p67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9214" name="Google Shape;9214;p67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5" name="Google Shape;9215;p67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6" name="Google Shape;9216;p67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7" name="Google Shape;9217;p67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8" name="Google Shape;9218;p67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9" name="Google Shape;9219;p67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0" name="Google Shape;9220;p67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21" name="Google Shape;9221;p67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9222" name="Google Shape;9222;p67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23" name="Google Shape;9223;p67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224" name="Google Shape;9224;p67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9225" name="Google Shape;9225;p67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6" name="Google Shape;9226;p67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7" name="Google Shape;9227;p67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8" name="Google Shape;9228;p67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9" name="Google Shape;9229;p67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0" name="Google Shape;9230;p67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1" name="Google Shape;9231;p67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32" name="Google Shape;9232;p67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9233" name="Google Shape;9233;p67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4" name="Google Shape;9234;p67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5" name="Google Shape;9235;p67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6" name="Google Shape;9236;p67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7" name="Google Shape;9237;p67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8" name="Google Shape;9238;p67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9" name="Google Shape;9239;p67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40" name="Google Shape;9240;p67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9241" name="Google Shape;9241;p67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7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7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7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45" name="Google Shape;9245;p67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246" name="Google Shape;9246;p67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247" name="Google Shape;9247;p67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248" name="Google Shape;9248;p67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9249" name="Google Shape;9249;p67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0" name="Google Shape;9250;p67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9251" name="Google Shape;9251;p67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7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7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7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7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7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7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7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9" name="Google Shape;9259;p67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9260" name="Google Shape;9260;p67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9261" name="Google Shape;9261;p67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9262" name="Google Shape;9262;p67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63" name="Google Shape;9263;p67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64" name="Google Shape;9264;p67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9265" name="Google Shape;9265;p67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266" name="Google Shape;9266;p67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267" name="Google Shape;9267;p67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9268" name="Google Shape;9268;p67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9269" name="Google Shape;9269;p67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70" name="Google Shape;9270;p67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71" name="Google Shape;9271;p67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9272" name="Google Shape;9272;p67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273" name="Google Shape;9273;p67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274" name="Google Shape;9274;p67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9275" name="Google Shape;9275;p67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9276" name="Google Shape;9276;p67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77" name="Google Shape;9277;p67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78" name="Google Shape;9278;p67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9279" name="Google Shape;9279;p67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280" name="Google Shape;9280;p67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281" name="Google Shape;9281;p67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9282" name="Google Shape;9282;p67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9283" name="Google Shape;9283;p67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84" name="Google Shape;9284;p67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85" name="Google Shape;9285;p67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9286" name="Google Shape;9286;p67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287" name="Google Shape;9287;p67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9288" name="Google Shape;9288;p67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9289" name="Google Shape;9289;p67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9290" name="Google Shape;9290;p67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291" name="Google Shape;9291;p67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9292" name="Google Shape;9292;p67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293" name="Google Shape;9293;p67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294" name="Google Shape;9294;p67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9295" name="Google Shape;9295;p67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296" name="Google Shape;9296;p67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9297" name="Google Shape;9297;p67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298" name="Google Shape;9298;p67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299" name="Google Shape;9299;p67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9300" name="Google Shape;9300;p67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301" name="Google Shape;9301;p67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9302" name="Google Shape;9302;p67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303" name="Google Shape;9303;p67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304" name="Google Shape;9304;p67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9305" name="Google Shape;9305;p67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306" name="Google Shape;9306;p67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9307" name="Google Shape;9307;p67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308" name="Google Shape;9308;p67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312" name="Shape 9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3" name="Google Shape;9313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4" name="Google Shape;9314;p68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315" name="Google Shape;9315;p68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9316" name="Google Shape;9316;p68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8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8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8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8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1" name="Google Shape;9321;p68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22" name="Google Shape;9322;p68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9323" name="Google Shape;9323;p68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8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8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68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9327" name="Google Shape;9327;p68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8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8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8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1" name="Google Shape;9331;p68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9332" name="Google Shape;9332;p68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8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68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8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6" name="Google Shape;9336;p68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9337" name="Google Shape;9337;p68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8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8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8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8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2" name="Google Shape;9342;p68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3" name="Google Shape;9343;p68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9344" name="Google Shape;9344;p68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8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8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7" name="Google Shape;9347;p68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8" name="Google Shape;9348;p68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9349" name="Google Shape;9349;p68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8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68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68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3" name="Google Shape;9353;p68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9354" name="Google Shape;9354;p68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8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68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9357" name="Google Shape;9357;p68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8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9" name="Google Shape;9359;p68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9360" name="Google Shape;9360;p68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8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8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8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8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8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6" name="Google Shape;9366;p68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9367" name="Google Shape;9367;p68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8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8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8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8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8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8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8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8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68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8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8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8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8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8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8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8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4" name="Google Shape;9384;p68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9385" name="Google Shape;9385;p68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68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8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8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8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8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1" name="Google Shape;9391;p68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9392" name="Google Shape;9392;p68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8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8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8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8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7" name="Google Shape;9397;p68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9398" name="Google Shape;9398;p68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8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0" name="Google Shape;9400;p68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9401" name="Google Shape;9401;p68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8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8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4" name="Google Shape;9404;p68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9405" name="Google Shape;9405;p68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8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8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8" name="Google Shape;9408;p68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9409" name="Google Shape;9409;p68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8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1" name="Google Shape;9411;p68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9412" name="Google Shape;9412;p68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8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8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68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6" name="Google Shape;9416;p68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9417" name="Google Shape;9417;p68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8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9" name="Google Shape;9419;p68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9420" name="Google Shape;9420;p68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8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8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8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8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8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8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8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8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8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8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8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8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8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8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8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8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8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8" name="Google Shape;9438;p68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9439" name="Google Shape;9439;p68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68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8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8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8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8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5" name="Google Shape;9445;p68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6" name="Google Shape;9446;p68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9447" name="Google Shape;9447;p68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8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8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8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8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8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3" name="Google Shape;9453;p68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9454" name="Google Shape;9454;p68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8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8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8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8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8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68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9461" name="Google Shape;9461;p68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8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8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4" name="Google Shape;9464;p68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5" name="Google Shape;9465;p68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9466" name="Google Shape;9466;p68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8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8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8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8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8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2" name="Google Shape;9472;p68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3" name="Google Shape;9473;p68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9474" name="Google Shape;9474;p68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8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8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7" name="Google Shape;9477;p68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9478" name="Google Shape;9478;p68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8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8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8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8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8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8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8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8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8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8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8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8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8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8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8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8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5" name="Google Shape;9495;p68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9496" name="Google Shape;9496;p68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8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8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8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8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8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8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8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8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8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8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8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8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8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0" name="Google Shape;9510;p68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9511" name="Google Shape;9511;p68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8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8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8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8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8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8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8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8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0" name="Google Shape;9520;p68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9521" name="Google Shape;9521;p68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8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8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8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8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8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8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8" name="Google Shape;9528;p68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9529" name="Google Shape;9529;p68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8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1" name="Google Shape;9531;p68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9532" name="Google Shape;9532;p68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8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4" name="Google Shape;9534;p68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5" name="Google Shape;9535;p68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9536" name="Google Shape;9536;p68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8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8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8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8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8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8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3" name="Google Shape;9543;p68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9544" name="Google Shape;9544;p68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8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6" name="Google Shape;9546;p68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7" name="Google Shape;9547;p68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9548" name="Google Shape;9548;p68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8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0" name="Google Shape;9550;p68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9551" name="Google Shape;9551;p68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8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8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8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8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6" name="Google Shape;9556;p68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9557" name="Google Shape;9557;p68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8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8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8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8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2" name="Google Shape;9562;p68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3" name="Google Shape;9563;p68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9564" name="Google Shape;9564;p68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8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8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8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8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9" name="Google Shape;9569;p68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9570" name="Google Shape;9570;p68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8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8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8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8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5" name="Google Shape;9575;p68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9576" name="Google Shape;9576;p68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8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8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8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8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1" name="Google Shape;9581;p68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9582" name="Google Shape;9582;p68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8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8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5" name="Google Shape;9585;p68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9586" name="Google Shape;9586;p68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8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8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8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0" name="Google Shape;9590;p68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9591" name="Google Shape;9591;p68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8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8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8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5" name="Google Shape;9595;p68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9596" name="Google Shape;9596;p68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8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8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9" name="Google Shape;9599;p68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9600" name="Google Shape;9600;p68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8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2" name="Google Shape;9602;p68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3" name="Google Shape;9603;p68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9604" name="Google Shape;9604;p68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8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8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8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8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8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0" name="Google Shape;9610;p68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9611" name="Google Shape;9611;p68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8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3" name="Google Shape;9613;p68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9614" name="Google Shape;9614;p68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8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8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8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8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8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0" name="Google Shape;9620;p68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9621" name="Google Shape;9621;p68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8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3" name="Google Shape;9623;p68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9624" name="Google Shape;9624;p68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8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8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8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8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8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8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8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8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8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4" name="Google Shape;9634;p68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9635" name="Google Shape;9635;p68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8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8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8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9" name="Google Shape;9639;p68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9640" name="Google Shape;9640;p68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8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8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8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8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8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8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8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8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8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8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8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2" name="Google Shape;9652;p68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3" name="Google Shape;9653;p68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9654" name="Google Shape;9654;p68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8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8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8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8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8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8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1" name="Google Shape;9661;p68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9662" name="Google Shape;9662;p68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8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8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8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8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8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8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8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0" name="Google Shape;9670;p68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9671" name="Google Shape;9671;p68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68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8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8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5" name="Google Shape;9675;p68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9676" name="Google Shape;9676;p68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8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8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8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0" name="Google Shape;9680;p68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9681" name="Google Shape;9681;p68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8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68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68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8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89" name="Shape 9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0" name="Google Shape;9690;p69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91" name="Google Shape;9691;p69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692" name="Google Shape;9692;p69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9693" name="Google Shape;9693;p69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9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9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9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9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8" name="Google Shape;9698;p69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9699" name="Google Shape;9699;p69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9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69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69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3" name="Google Shape;9703;p69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9704" name="Google Shape;9704;p69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9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9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9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9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9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9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1" name="Google Shape;9711;p69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9712" name="Google Shape;9712;p69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9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4" name="Google Shape;9714;p69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9715" name="Google Shape;9715;p69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9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7" name="Google Shape;9717;p69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9718" name="Google Shape;9718;p69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9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0" name="Google Shape;9720;p69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1" name="Google Shape;9721;p69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9722" name="Google Shape;9722;p69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9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9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9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6" name="Google Shape;9726;p69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7" name="Google Shape;9727;p69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8" name="Google Shape;9728;p69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9729" name="Google Shape;9729;p69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9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9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9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3" name="Google Shape;9733;p69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9734" name="Google Shape;9734;p69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9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9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9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8" name="Google Shape;9738;p69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9739" name="Google Shape;9739;p69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9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9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9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9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9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9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9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9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9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9" name="Google Shape;9749;p69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9750" name="Google Shape;9750;p69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9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69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9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9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9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9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9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69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9" name="Google Shape;9759;p69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0" name="Google Shape;9760;p69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9761" name="Google Shape;9761;p69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9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69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4" name="Google Shape;9764;p69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9765" name="Google Shape;9765;p69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69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69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9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9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9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9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2" name="Google Shape;9772;p69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9773" name="Google Shape;9773;p69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9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9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9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7" name="Google Shape;9777;p69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8" name="Google Shape;9778;p69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9779" name="Google Shape;9779;p69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9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1" name="Google Shape;9781;p69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9782" name="Google Shape;9782;p69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9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9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9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9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9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8" name="Google Shape;9788;p69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9789" name="Google Shape;9789;p69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9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1" name="Google Shape;9791;p69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9792" name="Google Shape;9792;p69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9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4" name="Google Shape;9794;p69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9795" name="Google Shape;9795;p69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9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9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8" name="Google Shape;9798;p69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9799" name="Google Shape;9799;p69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9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69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9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3" name="Google Shape;9803;p69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9804" name="Google Shape;9804;p69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9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6" name="Google Shape;9806;p69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9807" name="Google Shape;9807;p69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9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9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9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9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2" name="Google Shape;9812;p69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9813" name="Google Shape;9813;p69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69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9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9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9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9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9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9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1" name="Google Shape;9821;p69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9822" name="Google Shape;9822;p69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9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9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9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9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9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9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9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9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9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9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3" name="Google Shape;9833;p69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9834" name="Google Shape;9834;p69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9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9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9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9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9" name="Google Shape;9839;p69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9840" name="Google Shape;9840;p69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9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2" name="Google Shape;9842;p69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9843" name="Google Shape;9843;p69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9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5" name="Google Shape;9845;p69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9846" name="Google Shape;9846;p69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9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9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9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0" name="Google Shape;9850;p69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9851" name="Google Shape;9851;p69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9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3" name="Google Shape;9853;p69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9854" name="Google Shape;9854;p69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9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9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7" name="Google Shape;9857;p69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9858" name="Google Shape;9858;p69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9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9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1" name="Google Shape;9861;p69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9862" name="Google Shape;9862;p69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9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64" name="Google Shape;9864;p69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5" name="Google Shape;9865;p69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6" name="Google Shape;9866;p69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67" name="Google Shape;9867;p69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9868" name="Google Shape;9868;p69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9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9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9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9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9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9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9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9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9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8" name="Google Shape;9878;p69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9879" name="Google Shape;9879;p69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9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9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9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3" name="Google Shape;9883;p69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9884" name="Google Shape;9884;p69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9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6" name="Google Shape;9886;p69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7" name="Google Shape;9887;p69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9888" name="Google Shape;9888;p69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9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9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1" name="Google Shape;9891;p69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9892" name="Google Shape;9892;p69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9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9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9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9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9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9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9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9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1" name="Google Shape;9901;p69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9902" name="Google Shape;9902;p69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9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9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9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06" name="Google Shape;9906;p69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07" name="Google Shape;9907;p69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9908" name="Google Shape;9908;p69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9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9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1" name="Google Shape;9911;p69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9912" name="Google Shape;9912;p69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9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4" name="Google Shape;9914;p69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9915" name="Google Shape;9915;p69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9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9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69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9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0" name="Google Shape;9920;p69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9921" name="Google Shape;9921;p69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9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9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9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5" name="Google Shape;9925;p69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9926" name="Google Shape;9926;p69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9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8" name="Google Shape;9928;p69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29" name="Google Shape;9929;p69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30" name="Google Shape;9930;p69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9931" name="Google Shape;9931;p69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9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9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4" name="Google Shape;9934;p69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9935" name="Google Shape;9935;p69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9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9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9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9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0" name="Google Shape;9940;p69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9941" name="Google Shape;9941;p69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9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3" name="Google Shape;9943;p69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4" name="Google Shape;9944;p69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9945" name="Google Shape;9945;p69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69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9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9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69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0" name="Google Shape;9950;p69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9951" name="Google Shape;9951;p69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9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9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69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69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9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9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69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9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9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9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9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63" name="Google Shape;9963;p69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64" name="Google Shape;9964;p69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9965" name="Google Shape;9965;p69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9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9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68" name="Google Shape;9968;p69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9" name="Google Shape;9969;p69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0" name="Google Shape;9970;p69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9971" name="Google Shape;9971;p69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9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9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74" name="Google Shape;9974;p69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5" name="Google Shape;9975;p69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9976" name="Google Shape;9976;p69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9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9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9" name="Google Shape;9979;p69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9980" name="Google Shape;9980;p69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9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69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9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4" name="Google Shape;9984;p69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85" name="Google Shape;9985;p69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9986" name="Google Shape;9986;p69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9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9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9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69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9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9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9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9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9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6" name="Google Shape;9996;p69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9997" name="Google Shape;9997;p69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9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69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9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9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2" name="Google Shape;10002;p69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0003" name="Google Shape;10003;p69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9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5" name="Google Shape;10005;p69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0006" name="Google Shape;10006;p69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9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9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9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9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9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9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9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9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9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9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9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9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19" name="Google Shape;10019;p69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20" name="Google Shape;10020;p69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0021" name="Google Shape;10021;p69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69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69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9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9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9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69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69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9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9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9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9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3" name="Google Shape;10033;p69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0034" name="Google Shape;10034;p69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9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6" name="Google Shape;10036;p69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0037" name="Google Shape;10037;p69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9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9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0" name="Google Shape;10040;p69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0041" name="Google Shape;10041;p69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9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9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9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5" name="Google Shape;10045;p69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0046" name="Google Shape;10046;p69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69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69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49" name="Google Shape;10049;p69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50" name="Google Shape;10050;p69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0051" name="Google Shape;10051;p69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9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3" name="Google Shape;10053;p69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0054" name="Google Shape;10054;p69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9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9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7" name="Google Shape;10057;p69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0058" name="Google Shape;10058;p69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9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9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9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69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69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64" name="Google Shape;10064;p69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5" name="Google Shape;10065;p69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66" name="Google Shape;10066;p69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0067" name="Google Shape;10067;p69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9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69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0" name="Google Shape;10070;p69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0071" name="Google Shape;10071;p69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9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9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4" name="Google Shape;10074;p69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0075" name="Google Shape;10075;p69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9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7" name="Google Shape;10077;p69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0078" name="Google Shape;10078;p69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9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0" name="Google Shape;10080;p69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0081" name="Google Shape;10081;p69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9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69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69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85" name="Google Shape;10085;p69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6" name="Google Shape;10086;p69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0087" name="Google Shape;10087;p69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69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9" name="Google Shape;10089;p69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0090" name="Google Shape;10090;p69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9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9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69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4" name="Google Shape;10094;p69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0095" name="Google Shape;10095;p69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9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9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8" name="Google Shape;10098;p69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0099" name="Google Shape;10099;p69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69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1" name="Google Shape;10101;p69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0102" name="Google Shape;10102;p69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69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69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9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69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69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9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09" name="Google Shape;10109;p69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0" name="Google Shape;10110;p69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11" name="Google Shape;10111;p69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0112" name="Google Shape;10112;p69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69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4" name="Google Shape;10114;p69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0115" name="Google Shape;10115;p69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69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120" name="Shape 10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21" name="Google Shape;10121;p70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22" name="Google Shape;10122;p70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123" name="Google Shape;10123;p70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0124" name="Google Shape;10124;p70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0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0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70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70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70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70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0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0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70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70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70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70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7" name="Google Shape;10137;p70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0138" name="Google Shape;10138;p70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70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0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70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70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3" name="Google Shape;10143;p70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0144" name="Google Shape;10144;p70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0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70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70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0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70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70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70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70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70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70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70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70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70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70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70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70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1" name="Google Shape;10161;p70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0162" name="Google Shape;10162;p70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0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70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70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6" name="Google Shape;10166;p70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0167" name="Google Shape;10167;p70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70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70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70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70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70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70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70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70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70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0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70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70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70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70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70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70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4" name="Google Shape;10184;p70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0185" name="Google Shape;10185;p70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70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0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0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0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0" name="Google Shape;10190;p70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0191" name="Google Shape;10191;p70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70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0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0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70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0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0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8" name="Google Shape;10198;p70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0199" name="Google Shape;10199;p70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70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70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0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70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70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5" name="Google Shape;10205;p70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0206" name="Google Shape;10206;p70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70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70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0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70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70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70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0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0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5" name="Google Shape;10215;p70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0216" name="Google Shape;10216;p70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70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70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70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70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1" name="Google Shape;10221;p70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0222" name="Google Shape;10222;p70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70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70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70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0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0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70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0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0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70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70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70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70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0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70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70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0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9" name="Google Shape;10239;p70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0240" name="Google Shape;10240;p70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70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70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70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70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5" name="Google Shape;10245;p70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0246" name="Google Shape;10246;p70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70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70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70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0" name="Google Shape;10250;p70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0251" name="Google Shape;10251;p70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0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70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70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5" name="Google Shape;10255;p70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0256" name="Google Shape;10256;p70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70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70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70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0" name="Google Shape;10260;p70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0261" name="Google Shape;10261;p70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70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70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70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0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0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0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0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0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0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70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0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70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70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70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70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70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8" name="Google Shape;10278;p70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0279" name="Google Shape;10279;p70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70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1" name="Google Shape;10281;p70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0282" name="Google Shape;10282;p70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70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84" name="Google Shape;10284;p70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85" name="Google Shape;10285;p70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0286" name="Google Shape;10286;p70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70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70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70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0" name="Google Shape;10290;p70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0291" name="Google Shape;10291;p70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70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70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0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70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70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0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0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70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70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70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70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70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4" name="Google Shape;10304;p70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0305" name="Google Shape;10305;p70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70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70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70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09" name="Google Shape;10309;p70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10" name="Google Shape;10310;p70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0311" name="Google Shape;10311;p70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70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70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70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70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70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70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70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70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70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70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70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70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0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70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70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70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8" name="Google Shape;10328;p70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0329" name="Google Shape;10329;p70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70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70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2" name="Google Shape;10332;p70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0333" name="Google Shape;10333;p70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70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70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36" name="Google Shape;10336;p70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37" name="Google Shape;10337;p70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0338" name="Google Shape;10338;p70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70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70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70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2" name="Google Shape;10342;p70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0343" name="Google Shape;10343;p70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70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5" name="Google Shape;10345;p70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0346" name="Google Shape;10346;p70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70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70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70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0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0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70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70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70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55" name="Google Shape;10355;p70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56" name="Google Shape;10356;p70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0357" name="Google Shape;10357;p70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70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0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70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0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2" name="Google Shape;10362;p70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0363" name="Google Shape;10363;p70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70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70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70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70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70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70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0" name="Google Shape;10370;p70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0371" name="Google Shape;10371;p70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70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70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70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70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70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70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70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70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70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70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70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70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84" name="Google Shape;10384;p70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85" name="Google Shape;10385;p70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0386" name="Google Shape;10386;p70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70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0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9" name="Google Shape;10389;p70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0390" name="Google Shape;10390;p70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70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70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70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70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70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6" name="Google Shape;10396;p70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0397" name="Google Shape;10397;p70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70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70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0" name="Google Shape;10400;p70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0401" name="Google Shape;10401;p70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70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70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70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70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70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7" name="Google Shape;10407;p70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0408" name="Google Shape;10408;p70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70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0" name="Google Shape;10410;p70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0411" name="Google Shape;10411;p70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70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0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0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5" name="Google Shape;10415;p70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0416" name="Google Shape;10416;p70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70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8" name="Google Shape;10418;p70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0419" name="Google Shape;10419;p70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70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70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70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70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0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0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6" name="Google Shape;10426;p70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0427" name="Google Shape;10427;p70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70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70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0" name="Google Shape;10430;p70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0431" name="Google Shape;10431;p70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70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70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70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70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70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70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70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70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0" name="Google Shape;10440;p70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0441" name="Google Shape;10441;p70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0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70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70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0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0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70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70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9" name="Google Shape;10449;p70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0450" name="Google Shape;10450;p70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70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0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0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70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70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70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0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0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0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70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70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70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70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70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0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6" name="Google Shape;10466;p70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0467" name="Google Shape;10467;p70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70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0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0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70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2" name="Google Shape;10472;p70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0473" name="Google Shape;10473;p70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70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0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70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70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0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70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70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0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0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70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0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0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70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70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0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0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70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70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70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3" name="Google Shape;10493;p70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0494" name="Google Shape;10494;p70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70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70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0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70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9" name="Google Shape;10499;p70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0500" name="Google Shape;10500;p70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0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0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70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70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70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0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70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70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70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0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1" name="Google Shape;10511;p70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0512" name="Google Shape;10512;p70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70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0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70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70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0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70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70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0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70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70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70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4" name="Google Shape;10524;p70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0525" name="Google Shape;10525;p70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0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70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8" name="Google Shape;10528;p70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0529" name="Google Shape;10529;p70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70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70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0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0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70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70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0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7" name="Google Shape;10537;p70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0538" name="Google Shape;10538;p70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0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0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0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2" name="Google Shape;10542;p70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43" name="Google Shape;10543;p70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0544" name="Google Shape;10544;p70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70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70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70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0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0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0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70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2" name="Google Shape;10552;p70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0553" name="Google Shape;10553;p70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70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0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70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0557" name="Google Shape;10557;p70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70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9" name="Google Shape;10559;p70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0560" name="Google Shape;10560;p70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70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70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0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0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5" name="Google Shape;10565;p70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0566" name="Google Shape;10566;p70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70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70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9" name="Google Shape;10569;p70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0570" name="Google Shape;10570;p70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70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70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70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0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0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0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7" name="Google Shape;10577;p70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0578" name="Google Shape;10578;p70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70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70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0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2" name="Google Shape;10582;p70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0583" name="Google Shape;10583;p70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0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0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0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0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0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70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70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1" name="Google Shape;10591;p70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0592" name="Google Shape;10592;p70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0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0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0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0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0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0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0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0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1" name="Google Shape;10601;p70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0602" name="Google Shape;10602;p70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70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0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0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0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70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8" name="Google Shape;10608;p70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0609" name="Google Shape;10609;p70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0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0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0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0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4" name="Google Shape;10614;p70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0615" name="Google Shape;10615;p70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0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70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70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70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0620" name="Google Shape;10620;p70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0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0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0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0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5" name="Google Shape;10625;p70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0626" name="Google Shape;10626;p70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70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70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0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70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1" name="Google Shape;10631;p70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0632" name="Google Shape;10632;p70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633" name="Google Shape;10633;p70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0634" name="Google Shape;10634;p70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5" name="Google Shape;10635;p70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6" name="Google Shape;10636;p70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637" name="Google Shape;10637;p70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0638" name="Google Shape;10638;p70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70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0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70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70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70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70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0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70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70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8" name="Google Shape;10648;p70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0649" name="Google Shape;10649;p70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70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70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70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70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70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70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70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70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70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70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70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70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2" name="Google Shape;10662;p70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0663" name="Google Shape;10663;p70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70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70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0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0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0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9" name="Google Shape;10669;p70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0670" name="Google Shape;10670;p70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70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0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0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0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0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6" name="Google Shape;10676;p70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0677" name="Google Shape;10677;p70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0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0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70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1" name="Google Shape;10681;p70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0682" name="Google Shape;10682;p70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70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0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0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0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70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70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70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0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70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70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3" name="Google Shape;10693;p70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0694" name="Google Shape;10694;p70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70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70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0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8" name="Google Shape;10698;p70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0699" name="Google Shape;10699;p70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70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1" name="Google Shape;10701;p70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0702" name="Google Shape;10702;p70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70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70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0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70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7" name="Google Shape;10707;p70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0708" name="Google Shape;10708;p70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70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70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11" name="Google Shape;10711;p70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12" name="Google Shape;10712;p70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0713" name="Google Shape;10713;p70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0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5" name="Google Shape;10715;p70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0716" name="Google Shape;10716;p70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70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70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70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0" name="Google Shape;10720;p70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0721" name="Google Shape;10721;p70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70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70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70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70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70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70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70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70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70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70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2" name="Google Shape;10732;p70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0733" name="Google Shape;10733;p70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0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70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70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7" name="Google Shape;10737;p70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0738" name="Google Shape;10738;p70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70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70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70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70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0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0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70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70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7" name="Google Shape;10747;p70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0748" name="Google Shape;10748;p70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70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70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70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70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70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70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70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6" name="Google Shape;10756;p70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0757" name="Google Shape;10757;p70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70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9" name="Google Shape;10759;p70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0760" name="Google Shape;10760;p70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70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70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70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4" name="Google Shape;10764;p70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0765" name="Google Shape;10765;p70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70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70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70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70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0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0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0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0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0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5" name="Google Shape;10775;p70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0776" name="Google Shape;10776;p70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70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70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70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0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1" name="Google Shape;10781;p70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0782" name="Google Shape;10782;p70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70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4" name="Google Shape;10784;p70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0785" name="Google Shape;10785;p70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0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70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70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0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70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70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2" name="Google Shape;10792;p70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0793" name="Google Shape;10793;p70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70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70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70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70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70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70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70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70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70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70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70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70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70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70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70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70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70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11" name="Google Shape;10811;p70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2" name="Google Shape;10812;p70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0813" name="Google Shape;10813;p70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70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70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70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7" name="Google Shape;10817;p70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0818" name="Google Shape;10818;p70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70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70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70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70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70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70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70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70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70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8" name="Google Shape;10828;p70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29" name="Google Shape;10829;p70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0830" name="Google Shape;10830;p70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70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2" name="Google Shape;10832;p70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0833" name="Google Shape;10833;p70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0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70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70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70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70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9" name="Google Shape;10839;p70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0840" name="Google Shape;10840;p70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70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42" name="Google Shape;10842;p70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43" name="Google Shape;10843;p70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0844" name="Google Shape;10844;p70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70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70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70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70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70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0" name="Google Shape;10850;p70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0851" name="Google Shape;10851;p70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70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70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70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70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70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70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70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70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70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70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70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70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70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70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70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70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70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69" name="Google Shape;10869;p70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70" name="Google Shape;10870;p70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0871" name="Google Shape;10871;p70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70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3" name="Google Shape;10873;p70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0874" name="Google Shape;10874;p70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70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70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70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8" name="Google Shape;10878;p70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0879" name="Google Shape;10879;p70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70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70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70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70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4" name="Google Shape;10884;p70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0885" name="Google Shape;10885;p70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70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70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70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9" name="Google Shape;10889;p70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0890" name="Google Shape;10890;p70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70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2" name="Google Shape;10892;p70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0893" name="Google Shape;10893;p70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70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70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70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70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70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70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70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70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70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70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70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70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70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70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70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70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913" name="Shape 10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4" name="Google Shape;10914;p71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15" name="Google Shape;10915;p71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916" name="Google Shape;10916;p71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0917" name="Google Shape;10917;p71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71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71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71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71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71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71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4" name="Google Shape;10924;p71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0925" name="Google Shape;10925;p71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71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71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8" name="Google Shape;10928;p71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0929" name="Google Shape;10929;p71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71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71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71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71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4" name="Google Shape;10934;p71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0935" name="Google Shape;10935;p71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71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7" name="Google Shape;10937;p71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0938" name="Google Shape;10938;p71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1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71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71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71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3" name="Google Shape;10943;p71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0944" name="Google Shape;10944;p71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1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71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71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71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71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71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1" name="Google Shape;10951;p71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0952" name="Google Shape;10952;p71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71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71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71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71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71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71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71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0" name="Google Shape;10960;p71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0961" name="Google Shape;10961;p71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71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71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4" name="Google Shape;10964;p71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0965" name="Google Shape;10965;p71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71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71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71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71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71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71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2" name="Google Shape;10972;p71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0973" name="Google Shape;10973;p71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71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71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71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71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71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71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0" name="Google Shape;10980;p71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81" name="Google Shape;10981;p71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0982" name="Google Shape;10982;p71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71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71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5" name="Google Shape;10985;p71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0986" name="Google Shape;10986;p71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71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71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71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71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1" name="Google Shape;10991;p71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0992" name="Google Shape;10992;p71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71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71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71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71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71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8" name="Google Shape;10998;p71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0999" name="Google Shape;10999;p71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1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71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71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71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71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71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6" name="Google Shape;11006;p71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1007" name="Google Shape;11007;p71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71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71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71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71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71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71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4" name="Google Shape;11014;p71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1015" name="Google Shape;11015;p71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71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71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71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71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71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1" name="Google Shape;11021;p71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1022" name="Google Shape;11022;p71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71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71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71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6" name="Google Shape;11026;p71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1027" name="Google Shape;11027;p71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71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71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71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1" name="Google Shape;11031;p71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1032" name="Google Shape;11032;p71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71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71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71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71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7" name="Google Shape;11037;p71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1038" name="Google Shape;11038;p71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71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71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71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71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71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71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5" name="Google Shape;11045;p71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1046" name="Google Shape;11046;p71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71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71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71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71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1" name="Google Shape;11051;p71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1052" name="Google Shape;11052;p71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1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71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71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71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71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8" name="Google Shape;11058;p71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1059" name="Google Shape;11059;p71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71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71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71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71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71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5" name="Google Shape;11065;p71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1066" name="Google Shape;11066;p71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71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71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71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0" name="Google Shape;11070;p71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1071" name="Google Shape;11071;p71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71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71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71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71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71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7" name="Google Shape;11077;p71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1078" name="Google Shape;11078;p71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71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71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71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2" name="Google Shape;11082;p71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1083" name="Google Shape;11083;p71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71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71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71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71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8" name="Google Shape;11088;p71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1089" name="Google Shape;11089;p71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71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71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71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3" name="Google Shape;11093;p71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1094" name="Google Shape;11094;p71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71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71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71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71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9" name="Google Shape;11099;p71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1100" name="Google Shape;11100;p71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71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71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71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71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71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71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7" name="Google Shape;11107;p71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1108" name="Google Shape;11108;p71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71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71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71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71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3" name="Google Shape;11113;p71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1114" name="Google Shape;11114;p71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71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71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71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8" name="Google Shape;11118;p71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1119" name="Google Shape;11119;p71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71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71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71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71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4" name="Google Shape;11124;p71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1125" name="Google Shape;11125;p71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71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71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71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71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0" name="Google Shape;11130;p71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1131" name="Google Shape;11131;p71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71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71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71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71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6" name="Google Shape;11136;p71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1137" name="Google Shape;11137;p71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71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71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0" name="Google Shape;11140;p71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1141" name="Google Shape;11141;p71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71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71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71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5" name="Google Shape;11145;p71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1146" name="Google Shape;11146;p71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71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71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71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71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71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2" name="Google Shape;11152;p71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1153" name="Google Shape;11153;p71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71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5" name="Google Shape;11155;p71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1156" name="Google Shape;11156;p71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71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71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71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71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71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2" name="Google Shape;11162;p71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1163" name="Google Shape;11163;p71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71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71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71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71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71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9" name="Google Shape;11169;p71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1170" name="Google Shape;11170;p71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71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71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71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71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71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71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71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71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71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0" name="Google Shape;11180;p71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1181" name="Google Shape;11181;p71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71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71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71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71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71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71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71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9" name="Google Shape;11189;p71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1190" name="Google Shape;11190;p71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71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71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71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71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71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71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71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71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71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71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71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71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71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71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71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71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71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71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71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71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71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71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3" name="Google Shape;11213;p71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1214" name="Google Shape;11214;p71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71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71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71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71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9" name="Google Shape;11219;p71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1220" name="Google Shape;11220;p71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71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71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3" name="Google Shape;11223;p71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1224" name="Google Shape;11224;p71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71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71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71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71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71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71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71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2" name="Google Shape;11232;p71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1233" name="Google Shape;11233;p71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71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71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71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71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71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71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71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1" name="Google Shape;11241;p71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1242" name="Google Shape;11242;p71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71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71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71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71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71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71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71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0" name="Google Shape;11250;p71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1251" name="Google Shape;11251;p71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71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71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71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71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71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71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71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71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71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1" name="Google Shape;11261;p71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1262" name="Google Shape;11262;p71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71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71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71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71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71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8" name="Google Shape;11268;p71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1269" name="Google Shape;11269;p71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71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71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71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71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71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5" name="Google Shape;11275;p71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1276" name="Google Shape;11276;p71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71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71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71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71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1" name="Google Shape;11281;p71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1282" name="Google Shape;11282;p71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71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71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71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71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7" name="Google Shape;11287;p71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1288" name="Google Shape;11288;p71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71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71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71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2" name="Google Shape;11292;p71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1293" name="Google Shape;11293;p71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71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71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71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71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71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9" name="Google Shape;11299;p71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1300" name="Google Shape;11300;p71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71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71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71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71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5" name="Google Shape;11305;p71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1306" name="Google Shape;11306;p71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71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71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71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71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71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71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71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71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71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71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7" name="Google Shape;11317;p71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1318" name="Google Shape;11318;p71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71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71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71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71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71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71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71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6" name="Google Shape;11326;p71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1327" name="Google Shape;11327;p71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71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71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71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71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71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71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71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71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36" name="Google Shape;11336;p71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37" name="Google Shape;11337;p71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1338" name="Google Shape;11338;p71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71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71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71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42" name="Google Shape;11342;p71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43" name="Google Shape;11343;p71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1344" name="Google Shape;11344;p71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71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71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71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71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71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71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71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2" name="Google Shape;11352;p71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1353" name="Google Shape;11353;p71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71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71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71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71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8" name="Google Shape;11358;p71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1359" name="Google Shape;11359;p71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71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71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71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71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71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5" name="Google Shape;11365;p71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1366" name="Google Shape;11366;p71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71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71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71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71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71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71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71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71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71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6" name="Google Shape;11376;p71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1377" name="Google Shape;11377;p71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71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71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71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71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71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3" name="Google Shape;11383;p71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1384" name="Google Shape;11384;p71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71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71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71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71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71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71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71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2" name="Google Shape;11392;p71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1393" name="Google Shape;11393;p71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71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71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71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71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71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71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0" name="Google Shape;11400;p71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1401" name="Google Shape;11401;p71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71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71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71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71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71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7" name="Google Shape;11407;p71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1408" name="Google Shape;11408;p71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71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71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71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71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3" name="Google Shape;11413;p71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1414" name="Google Shape;11414;p71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71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71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71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71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71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0" name="Google Shape;11420;p71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1421" name="Google Shape;11421;p71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71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71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71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71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71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71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71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9" name="Google Shape;11429;p71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1430" name="Google Shape;11430;p71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71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71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71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4" name="Google Shape;11434;p71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1435" name="Google Shape;11435;p71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71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71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71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71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0" name="Google Shape;11440;p71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1441" name="Google Shape;11441;p71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71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71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71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71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6" name="Google Shape;11446;p71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1447" name="Google Shape;11447;p71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71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71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71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71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71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71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4" name="Google Shape;11454;p71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1455" name="Google Shape;11455;p71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71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71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71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71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71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71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71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3" name="Google Shape;11463;p71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1464" name="Google Shape;11464;p71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71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71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71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71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71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71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71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2" name="Google Shape;11472;p71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1473" name="Google Shape;11473;p71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71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71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6" name="Google Shape;11476;p71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1477" name="Google Shape;11477;p71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71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71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71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1" name="Google Shape;11481;p71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1482" name="Google Shape;11482;p71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71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71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71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71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71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8" name="Google Shape;11488;p71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1489" name="Google Shape;11489;p71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71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71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71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71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71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71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6" name="Google Shape;11496;p71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1497" name="Google Shape;11497;p71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71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71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71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71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71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71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4" name="Google Shape;11504;p71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1505" name="Google Shape;11505;p71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71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71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71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71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71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1" name="Google Shape;11511;p71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1512" name="Google Shape;11512;p71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71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71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71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71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71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71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71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71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71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71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71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71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5" name="Google Shape;11525;p71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1526" name="Google Shape;11526;p71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71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71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71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0" name="Google Shape;11530;p71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1531" name="Google Shape;11531;p71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71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71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71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71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71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71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71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71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71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71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71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71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44" name="Google Shape;11544;p71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45" name="Google Shape;11545;p71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1546" name="Google Shape;11546;p71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71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71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71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71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71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71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71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71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5" name="Google Shape;11555;p71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1556" name="Google Shape;11556;p71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71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71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71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71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1" name="Google Shape;11561;p71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1562" name="Google Shape;11562;p71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71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71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71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6" name="Google Shape;11566;p71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1567" name="Google Shape;11567;p71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71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71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71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71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2" name="Google Shape;11572;p71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1573" name="Google Shape;11573;p71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71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71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71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71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71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71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71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71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71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3" name="Google Shape;11583;p71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1584" name="Google Shape;11584;p71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71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71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71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71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71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71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71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71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71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71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5" name="Google Shape;11595;p71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1596" name="Google Shape;11596;p71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71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71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71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0" name="Google Shape;11600;p71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1601" name="Google Shape;11601;p71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71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71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71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71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71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7" name="Google Shape;11607;p71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1608" name="Google Shape;11608;p71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71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71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71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2" name="Google Shape;11612;p71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1613" name="Google Shape;11613;p71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71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71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71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71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8" name="Google Shape;11618;p71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1619" name="Google Shape;11619;p71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71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71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71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71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71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5" name="Google Shape;11625;p71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1626" name="Google Shape;11626;p71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71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71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71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71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71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71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3" name="Google Shape;11633;p71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1634" name="Google Shape;11634;p71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71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71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71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8" name="Google Shape;11638;p71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1639" name="Google Shape;11639;p71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71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71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71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71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4" name="Google Shape;11644;p71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1645" name="Google Shape;11645;p71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71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71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71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71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71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654" name="Shape 11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5" name="Google Shape;11655;p72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6" name="Google Shape;11656;p72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657" name="Google Shape;11657;p72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1658" name="Google Shape;11658;p72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72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72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72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72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7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72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72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72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72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72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7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7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72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7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7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7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7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72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7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72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72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72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7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72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72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72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72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72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7" name="Google Shape;11687;p72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1688" name="Google Shape;11688;p72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72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0" name="Google Shape;11690;p72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1691" name="Google Shape;11691;p72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72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3" name="Google Shape;11693;p72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1694" name="Google Shape;11694;p72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72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72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7" name="Google Shape;11697;p72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1698" name="Google Shape;11698;p72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72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72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72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72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3" name="Google Shape;11703;p72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1704" name="Google Shape;11704;p7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7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7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72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7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72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7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72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72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72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72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15" name="Google Shape;11715;p72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16" name="Google Shape;11716;p72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1717" name="Google Shape;11717;p72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72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19" name="Google Shape;11719;p72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0" name="Google Shape;11720;p72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1721" name="Google Shape;11721;p72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72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72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72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72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72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72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8" name="Google Shape;11728;p72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9" name="Google Shape;11729;p72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1730" name="Google Shape;11730;p72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72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72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72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4" name="Google Shape;11734;p72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1735" name="Google Shape;11735;p72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72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72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72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72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72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72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7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7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72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7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7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72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72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72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72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72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72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3" name="Google Shape;11753;p72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1754" name="Google Shape;11754;p72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72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72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72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72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72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0" name="Google Shape;11760;p72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1761" name="Google Shape;11761;p72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72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72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72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72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72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72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72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72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0" name="Google Shape;11770;p72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1771" name="Google Shape;11771;p72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72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3" name="Google Shape;11773;p72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1774" name="Google Shape;11774;p72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72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72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7" name="Google Shape;11777;p72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1778" name="Google Shape;11778;p72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72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72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72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72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3" name="Google Shape;11783;p72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1784" name="Google Shape;11784;p72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72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86" name="Google Shape;11786;p72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87" name="Google Shape;11787;p72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1788" name="Google Shape;11788;p72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72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0" name="Google Shape;11790;p72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1791" name="Google Shape;11791;p72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72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72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72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72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72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72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8" name="Google Shape;11798;p72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1799" name="Google Shape;11799;p72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72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72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72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3" name="Google Shape;11803;p72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1804" name="Google Shape;11804;p72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72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72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72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8" name="Google Shape;11808;p72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1809" name="Google Shape;11809;p72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72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72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72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3" name="Google Shape;11813;p72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1814" name="Google Shape;11814;p72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72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72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72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18" name="Google Shape;11818;p72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19" name="Google Shape;11819;p72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1820" name="Google Shape;11820;p72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72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72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72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72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72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6" name="Google Shape;11826;p72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1827" name="Google Shape;11827;p72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72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72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72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72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72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72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4" name="Google Shape;11834;p72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1835" name="Google Shape;11835;p72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72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7" name="Google Shape;11837;p72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1838" name="Google Shape;11838;p72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72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72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72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72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72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72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45" name="Google Shape;11845;p72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6" name="Google Shape;11846;p72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47" name="Google Shape;11847;p72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1848" name="Google Shape;11848;p72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72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0" name="Google Shape;11850;p72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1851" name="Google Shape;11851;p72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72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72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72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5" name="Google Shape;11855;p72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1856" name="Google Shape;11856;p72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72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72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9" name="Google Shape;11859;p72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1860" name="Google Shape;11860;p72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72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2" name="Google Shape;11862;p72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1863" name="Google Shape;11863;p72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72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72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72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72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72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72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0" name="Google Shape;11870;p72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1871" name="Google Shape;11871;p72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72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3" name="Google Shape;11873;p72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1874" name="Google Shape;11874;p72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72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72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72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72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72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72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72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72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72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72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72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72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72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88" name="Google Shape;11888;p72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89" name="Google Shape;11889;p72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1890" name="Google Shape;11890;p72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72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2" name="Google Shape;11892;p72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1893" name="Google Shape;11893;p72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72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72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6" name="Google Shape;11896;p72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1897" name="Google Shape;11897;p72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72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72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72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72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72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72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4" name="Google Shape;11904;p72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1905" name="Google Shape;11905;p72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72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72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72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72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72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1" name="Google Shape;11911;p72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1912" name="Google Shape;11912;p72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72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72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72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72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72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72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72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72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72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72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72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72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72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72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72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72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9" name="Google Shape;11929;p72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1930" name="Google Shape;11930;p72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72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72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72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72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72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72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72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72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9" name="Google Shape;11939;p72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1940" name="Google Shape;11940;p72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72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72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72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72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5" name="Google Shape;11945;p72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1946" name="Google Shape;11946;p72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72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72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72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72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1" name="Google Shape;11951;p72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1952" name="Google Shape;11952;p72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72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72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72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72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72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72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72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72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72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2" name="Google Shape;11962;p72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1963" name="Google Shape;11963;p72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72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5" name="Google Shape;11965;p72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1966" name="Google Shape;11966;p72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72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8" name="Google Shape;11968;p72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1969" name="Google Shape;11969;p72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72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72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72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72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72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72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72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72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72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72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72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72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72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72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72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72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72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72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72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9" name="Google Shape;11989;p72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1990" name="Google Shape;11990;p72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72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72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72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72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72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72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72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72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72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72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1" name="Google Shape;12001;p72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2002" name="Google Shape;12002;p72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72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72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72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72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7" name="Google Shape;12007;p72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2008" name="Google Shape;12008;p72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72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72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72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72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72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72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5" name="Google Shape;12015;p72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2016" name="Google Shape;12016;p72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72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72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72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72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72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22" name="Google Shape;12022;p72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23" name="Google Shape;12023;p72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24" name="Google Shape;12024;p72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2025" name="Google Shape;12025;p72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72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7" name="Google Shape;12027;p72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2028" name="Google Shape;12028;p72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72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72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72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72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72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4" name="Google Shape;12034;p72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2035" name="Google Shape;12035;p72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72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72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72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72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72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72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72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72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72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5" name="Google Shape;12045;p72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2046" name="Google Shape;12046;p72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72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72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72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72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72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72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3" name="Google Shape;12053;p72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2054" name="Google Shape;12054;p72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72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72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72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72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72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72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72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72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3" name="Google Shape;12063;p72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2064" name="Google Shape;12064;p72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72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72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72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72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72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0" name="Google Shape;12070;p72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2071" name="Google Shape;12071;p72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72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72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4" name="Google Shape;12074;p72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2075" name="Google Shape;12075;p72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72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72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72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72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72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72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72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72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72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72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72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72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72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72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0" name="Google Shape;12090;p72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2091" name="Google Shape;12091;p72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72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72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72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72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72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7" name="Google Shape;12097;p72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2098" name="Google Shape;12098;p72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72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72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72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72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72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72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5" name="Google Shape;12105;p72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2106" name="Google Shape;12106;p72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72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72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72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72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72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72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72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72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72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72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72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72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72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72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1" name="Google Shape;12121;p72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2122" name="Google Shape;12122;p72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72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72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72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72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72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8" name="Google Shape;12128;p72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2129" name="Google Shape;12129;p72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72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72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72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72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72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72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72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72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72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72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72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72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2" name="Google Shape;12142;p72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2143" name="Google Shape;12143;p72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72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72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72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72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48" name="Google Shape;12148;p72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49" name="Google Shape;12149;p72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2150" name="Google Shape;12150;p72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72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2" name="Google Shape;12152;p72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2153" name="Google Shape;12153;p72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72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5" name="Google Shape;12155;p72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2156" name="Google Shape;12156;p72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72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72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72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72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72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72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3" name="Google Shape;12163;p72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2164" name="Google Shape;12164;p72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72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72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72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72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72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72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72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72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72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72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72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72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72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72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72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72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72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72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72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72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72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72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72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88" name="Google Shape;12188;p72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89" name="Google Shape;12189;p72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2190" name="Google Shape;12190;p72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72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72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72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72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95" name="Google Shape;12195;p72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96" name="Google Shape;12196;p72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2197" name="Google Shape;12197;p72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72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72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72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72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02" name="Google Shape;12202;p72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03" name="Google Shape;12203;p72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04" name="Google Shape;12204;p72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05" name="Google Shape;12205;p72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2206" name="Google Shape;12206;p72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72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72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72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0" name="Google Shape;12210;p72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2211" name="Google Shape;12211;p72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72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72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72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72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72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72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72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72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72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1" name="Google Shape;12221;p72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2222" name="Google Shape;12222;p72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72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72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72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72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72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72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72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0" name="Google Shape;12230;p72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2231" name="Google Shape;12231;p72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72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72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72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72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6" name="Google Shape;12236;p72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2237" name="Google Shape;12237;p72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72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9" name="Google Shape;12239;p72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2240" name="Google Shape;12240;p72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72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72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72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72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7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7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72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72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72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72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72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72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72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7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7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72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7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7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72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72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72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72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72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4" name="Google Shape;12264;p72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2265" name="Google Shape;12265;p72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72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72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72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72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72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72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72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72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72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72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72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72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72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72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72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72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72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72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4" name="Google Shape;12284;p72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2285" name="Google Shape;12285;p72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72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72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8" name="Google Shape;12288;p72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2289" name="Google Shape;12289;p72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72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72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72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72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72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72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72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72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72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72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0" name="Google Shape;12300;p72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2301" name="Google Shape;12301;p72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72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3" name="Google Shape;12303;p72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2304" name="Google Shape;12304;p72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72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72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7" name="Google Shape;12307;p72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2308" name="Google Shape;12308;p72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72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72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72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72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3" name="Google Shape;12313;p72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2314" name="Google Shape;12314;p72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72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72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72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72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72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0" name="Google Shape;12320;p72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2321" name="Google Shape;12321;p72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72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72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72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72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72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72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8" name="Google Shape;12328;p72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2329" name="Google Shape;12329;p72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72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1" name="Google Shape;12331;p72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2332" name="Google Shape;12332;p72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72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72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72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72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72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72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72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72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72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72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72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347" name="Shape 12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8" name="Google Shape;12348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349" name="Google Shape;12349;p73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2350" name="Google Shape;12350;p73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73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73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73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73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73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6" name="Google Shape;12356;p73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2357" name="Google Shape;12357;p73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73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73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73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1" name="Google Shape;12361;p73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2362" name="Google Shape;12362;p73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73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73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5" name="Google Shape;12365;p73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2366" name="Google Shape;12366;p73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73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73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9" name="Google Shape;12369;p73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2370" name="Google Shape;12370;p73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73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73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73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4" name="Google Shape;12374;p73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2375" name="Google Shape;12375;p73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73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73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73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9" name="Google Shape;12379;p73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2380" name="Google Shape;12380;p73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73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73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73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73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5" name="Google Shape;12385;p73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2386" name="Google Shape;12386;p73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73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73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73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73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73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2" name="Google Shape;12392;p73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2393" name="Google Shape;12393;p73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73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73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6" name="Google Shape;12396;p73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2397" name="Google Shape;12397;p73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73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99" name="Google Shape;12399;p73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0" name="Google Shape;12400;p73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01" name="Google Shape;12401;p73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2402" name="Google Shape;12402;p73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73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73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5" name="Google Shape;12405;p73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2406" name="Google Shape;12406;p73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73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73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09" name="Google Shape;12409;p73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10" name="Google Shape;12410;p73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2411" name="Google Shape;12411;p73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73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13" name="Google Shape;12413;p73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4" name="Google Shape;12414;p73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15" name="Google Shape;12415;p73"/>
          <p:cNvGrpSpPr/>
          <p:nvPr/>
        </p:nvGrpSpPr>
        <p:grpSpPr>
          <a:xfrm>
            <a:off x="7542514" y="2882741"/>
            <a:ext cx="185184" cy="367296"/>
            <a:chOff x="7531277" y="2886354"/>
            <a:chExt cx="185184" cy="367296"/>
          </a:xfrm>
        </p:grpSpPr>
        <p:sp>
          <p:nvSpPr>
            <p:cNvPr id="12416" name="Google Shape;12416;p73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73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73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9" name="Google Shape;12419;p73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2420" name="Google Shape;12420;p73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73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73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23" name="Google Shape;12423;p73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4" name="Google Shape;12424;p73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25" name="Google Shape;12425;p73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2426" name="Google Shape;12426;p73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73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73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73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73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73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2" name="Google Shape;12432;p73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2433" name="Google Shape;12433;p73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73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5" name="Google Shape;12435;p73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2436" name="Google Shape;12436;p73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73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8" name="Google Shape;12438;p73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2439" name="Google Shape;12439;p73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73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1" name="Google Shape;12441;p73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2442" name="Google Shape;12442;p73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73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4" name="Google Shape;12444;p73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2445" name="Google Shape;12445;p73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73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7" name="Google Shape;12447;p73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2448" name="Google Shape;12448;p73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73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73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73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73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3" name="Google Shape;12453;p73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2454" name="Google Shape;12454;p73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73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6" name="Google Shape;12456;p73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2457" name="Google Shape;12457;p73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73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59" name="Google Shape;12459;p73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60" name="Google Shape;12460;p73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2461" name="Google Shape;12461;p73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73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3" name="Google Shape;12463;p73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2464" name="Google Shape;12464;p73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73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73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73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8" name="Google Shape;12468;p73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2469" name="Google Shape;12469;p73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73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71" name="Google Shape;12471;p73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2" name="Google Shape;12472;p73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73" name="Google Shape;12473;p73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2474" name="Google Shape;12474;p73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73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76" name="Google Shape;12476;p73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77" name="Google Shape;12477;p73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2478" name="Google Shape;12478;p73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73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73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73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73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83" name="Google Shape;12483;p73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84" name="Google Shape;12484;p73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2485" name="Google Shape;12485;p73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73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73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8" name="Google Shape;12488;p73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2489" name="Google Shape;12489;p73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73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73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2" name="Google Shape;12492;p73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2493" name="Google Shape;12493;p73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73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73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6" name="Google Shape;12496;p73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2497" name="Google Shape;12497;p73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73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73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0" name="Google Shape;12500;p73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2501" name="Google Shape;12501;p73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73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73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73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5" name="Google Shape;12505;p73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2506" name="Google Shape;12506;p73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73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73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73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0" name="Google Shape;12510;p73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2511" name="Google Shape;12511;p73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12" name="Google Shape;12512;p73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2513" name="Google Shape;12513;p73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4" name="Google Shape;12514;p73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5" name="Google Shape;12515;p73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6" name="Google Shape;12516;p73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17" name="Google Shape;12517;p73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2518" name="Google Shape;12518;p73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73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73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1" name="Google Shape;12521;p73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2522" name="Google Shape;12522;p73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73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73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73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73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73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73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9" name="Google Shape;12529;p73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2530" name="Google Shape;12530;p73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73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73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73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73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5" name="Google Shape;12535;p73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2536" name="Google Shape;12536;p73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73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73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73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73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73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73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73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73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73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73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73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8" name="Google Shape;12548;p73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2549" name="Google Shape;12549;p73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73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73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73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73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73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5" name="Google Shape;12555;p73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2556" name="Google Shape;12556;p73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73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73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73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73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1" name="Google Shape;12561;p73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2562" name="Google Shape;12562;p73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73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73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73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73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73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8" name="Google Shape;12568;p73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2569" name="Google Shape;12569;p73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70" name="Google Shape;12570;p73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2571" name="Google Shape;12571;p73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2" name="Google Shape;12572;p73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73" name="Google Shape;12573;p73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2574" name="Google Shape;12574;p73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73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73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73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73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73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73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73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73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73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73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73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73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73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73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73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90" name="Google Shape;12590;p73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91" name="Google Shape;12591;p73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2592" name="Google Shape;12592;p73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73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73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73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73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73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73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73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73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1" name="Google Shape;12601;p73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2602" name="Google Shape;12602;p73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73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73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5" name="Google Shape;12605;p73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2606" name="Google Shape;12606;p73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73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73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9" name="Google Shape;12609;p73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2610" name="Google Shape;12610;p73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73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73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3" name="Google Shape;12613;p73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2614" name="Google Shape;12614;p73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73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73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73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73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73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73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21" name="Google Shape;12621;p73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22" name="Google Shape;12622;p73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2623" name="Google Shape;12623;p73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73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73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26" name="Google Shape;12626;p73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27" name="Google Shape;12627;p73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2628" name="Google Shape;12628;p73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73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0" name="Google Shape;12630;p73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2631" name="Google Shape;12631;p73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73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73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73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5" name="Google Shape;12635;p73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2636" name="Google Shape;12636;p73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73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73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73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73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73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73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73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73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73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649" name="Shape 12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0" name="Google Shape;12650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51" name="Google Shape;12651;p74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52" name="Google Shape;12652;p74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2653" name="Google Shape;12653;p74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74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74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74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7" name="Google Shape;12657;p74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2658" name="Google Shape;12658;p74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74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74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74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2" name="Google Shape;12662;p74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2663" name="Google Shape;12663;p74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74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74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6" name="Google Shape;12666;p74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2667" name="Google Shape;12667;p74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74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74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0" name="Google Shape;12670;p74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2671" name="Google Shape;12671;p74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74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3" name="Google Shape;12673;p74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2674" name="Google Shape;12674;p74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74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74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7" name="Google Shape;12677;p74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2678" name="Google Shape;12678;p74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74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74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1" name="Google Shape;12681;p74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2682" name="Google Shape;12682;p74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74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74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74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74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74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8" name="Google Shape;12688;p74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2689" name="Google Shape;12689;p74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74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74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74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74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74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5" name="Google Shape;12695;p74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2696" name="Google Shape;12696;p74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74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74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74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74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74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74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74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74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74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74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7" name="Google Shape;12707;p74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2708" name="Google Shape;12708;p74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74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74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74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74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13" name="Google Shape;12713;p74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14" name="Google Shape;12714;p74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2715" name="Google Shape;12715;p74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74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74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74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9" name="Google Shape;12719;p74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2720" name="Google Shape;12720;p74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74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74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74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74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74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74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74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74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74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74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74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74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74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4" name="Google Shape;12734;p74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2735" name="Google Shape;12735;p74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74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74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74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74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74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74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74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74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74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5" name="Google Shape;12745;p74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2746" name="Google Shape;12746;p74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74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74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74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74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74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74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74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74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74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6" name="Google Shape;12756;p74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2757" name="Google Shape;12757;p74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74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74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0" name="Google Shape;12760;p74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2761" name="Google Shape;12761;p74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74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3" name="Google Shape;12763;p74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2764" name="Google Shape;12764;p74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74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74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7" name="Google Shape;12767;p74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2768" name="Google Shape;12768;p74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74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74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74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74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3" name="Google Shape;12773;p74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2774" name="Google Shape;12774;p74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74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6" name="Google Shape;12776;p74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2777" name="Google Shape;12777;p74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74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9" name="Google Shape;12779;p74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2780" name="Google Shape;12780;p74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74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74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74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74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5" name="Google Shape;12785;p74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2786" name="Google Shape;12786;p74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74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74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9" name="Google Shape;12789;p74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2790" name="Google Shape;12790;p74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74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92" name="Google Shape;12792;p74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93" name="Google Shape;12793;p74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2794" name="Google Shape;12794;p74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74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74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7" name="Google Shape;12797;p74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2798" name="Google Shape;12798;p74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74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74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74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2" name="Google Shape;12802;p74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2803" name="Google Shape;12803;p74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74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74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74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74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08" name="Google Shape;12808;p74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09" name="Google Shape;12809;p74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2810" name="Google Shape;12810;p74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74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74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74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74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74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6" name="Google Shape;12816;p74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2817" name="Google Shape;12817;p74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74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74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74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74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74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74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74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74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74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74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8" name="Google Shape;12828;p74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2829" name="Google Shape;12829;p74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74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74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74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74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74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74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74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74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74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74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74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74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2" name="Google Shape;12842;p74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2843" name="Google Shape;12843;p74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74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74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74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7" name="Google Shape;12847;p74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2848" name="Google Shape;12848;p74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74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74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74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74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74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74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5" name="Google Shape;12855;p74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2856" name="Google Shape;12856;p74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74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74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74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74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74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2" name="Google Shape;12862;p74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2863" name="Google Shape;12863;p74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74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74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74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74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74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74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74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74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74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3" name="Google Shape;12873;p74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2874" name="Google Shape;12874;p74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74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74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74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74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74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74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74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2" name="Google Shape;12882;p74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2883" name="Google Shape;12883;p74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74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74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74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74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74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74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74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74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74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74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74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74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74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7" name="Google Shape;12897;p74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2898" name="Google Shape;12898;p74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74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74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74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74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74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74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74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6" name="Google Shape;12906;p74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2907" name="Google Shape;12907;p74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74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74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0" name="Google Shape;12910;p74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2911" name="Google Shape;12911;p74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74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74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74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74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6" name="Google Shape;12916;p74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2917" name="Google Shape;12917;p74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74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74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0" name="Google Shape;12920;p74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2921" name="Google Shape;12921;p74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74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74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74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74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74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74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74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9" name="Google Shape;12929;p74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2930" name="Google Shape;12930;p74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74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2" name="Google Shape;12932;p74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2933" name="Google Shape;12933;p74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74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74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74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74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8" name="Google Shape;12938;p74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2939" name="Google Shape;12939;p74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74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74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74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74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74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5" name="Google Shape;12945;p74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2946" name="Google Shape;12946;p74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74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74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74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74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74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74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3" name="Google Shape;12953;p74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2954" name="Google Shape;12954;p74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74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74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74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74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74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0" name="Google Shape;12960;p74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2961" name="Google Shape;12961;p74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74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74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74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74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74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74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74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74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74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74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74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3" name="Google Shape;12973;p74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2974" name="Google Shape;12974;p74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74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74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74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74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74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74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74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74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74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74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74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74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74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8" name="Google Shape;12988;p74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2989" name="Google Shape;12989;p74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74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1" name="Google Shape;12991;p74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2992" name="Google Shape;12992;p74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74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74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5" name="Google Shape;12995;p74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2996" name="Google Shape;12996;p74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74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74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74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74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1" name="Google Shape;13001;p74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3002" name="Google Shape;13002;p74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74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74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74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6" name="Google Shape;13006;p74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3007" name="Google Shape;13007;p74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74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74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74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74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74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13" name="Google Shape;13013;p74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14" name="Google Shape;13014;p74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3015" name="Google Shape;13015;p74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74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74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74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74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74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74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74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74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4" name="Google Shape;13024;p74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3025" name="Google Shape;13025;p74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74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74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74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9" name="Google Shape;13029;p74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3030" name="Google Shape;13030;p74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74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74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74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4" name="Google Shape;13034;p74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3035" name="Google Shape;13035;p74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74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74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74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74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74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74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74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3" name="Google Shape;13043;p74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3044" name="Google Shape;13044;p74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74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6" name="Google Shape;13046;p74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3047" name="Google Shape;13047;p74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74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74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74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74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74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74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74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74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6" name="Google Shape;13056;p74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3057" name="Google Shape;13057;p74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74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74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74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74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74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74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74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74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74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74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74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74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0" name="Google Shape;13070;p74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3071" name="Google Shape;13071;p74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74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74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4" name="Google Shape;13074;p74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3075" name="Google Shape;13075;p74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74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74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74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74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74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74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74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74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74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5" name="Google Shape;13085;p74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3086" name="Google Shape;13086;p74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74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8" name="Google Shape;13088;p74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3089" name="Google Shape;13089;p74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74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74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74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3" name="Google Shape;13093;p74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3094" name="Google Shape;13094;p74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74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96" name="Google Shape;13096;p74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97" name="Google Shape;13097;p74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3098" name="Google Shape;13098;p74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74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74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74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2" name="Google Shape;13102;p74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3103" name="Google Shape;13103;p74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74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74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74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74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74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74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74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74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74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74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74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74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74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74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74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74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74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74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74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74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74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74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74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74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74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9" name="Google Shape;13129;p74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3130" name="Google Shape;13130;p74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74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74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74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74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74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74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74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74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74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74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74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74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74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74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74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74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74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8" name="Google Shape;13148;p74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3149" name="Google Shape;13149;p74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74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1" name="Google Shape;13151;p74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3152" name="Google Shape;13152;p74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74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74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74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6" name="Google Shape;13156;p74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3157" name="Google Shape;13157;p74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74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74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74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74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74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74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74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74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74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74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74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74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74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74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74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74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4" name="Google Shape;13174;p74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3175" name="Google Shape;13175;p74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74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74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74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74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0" name="Google Shape;13180;p74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3181" name="Google Shape;13181;p74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74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74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74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5" name="Google Shape;13185;p74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3186" name="Google Shape;13186;p74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74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8" name="Google Shape;13188;p74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3189" name="Google Shape;13189;p74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74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74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74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74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4" name="Google Shape;13194;p74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3195" name="Google Shape;13195;p74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74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74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74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9" name="Google Shape;13199;p74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3200" name="Google Shape;13200;p74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74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74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74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74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74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74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74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74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74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74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74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74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74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74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74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74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7" name="Google Shape;13217;p74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3218" name="Google Shape;13218;p74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74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74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74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74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74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74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74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74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74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74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74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74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74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74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74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74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74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74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74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38" name="Google Shape;13238;p74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9" name="Google Shape;13239;p74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0" name="Google Shape;13240;p74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41" name="Google Shape;13241;p74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3242" name="Google Shape;13242;p74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74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74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74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74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74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8" name="Google Shape;13248;p74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3249" name="Google Shape;13249;p74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74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74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74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74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254" name="Google Shape;13254;p74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3255" name="Google Shape;13255;p74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6" name="Google Shape;13256;p74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7" name="Google Shape;13257;p74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8" name="Google Shape;13258;p74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9" name="Google Shape;13259;p74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60" name="Google Shape;13260;p74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3261" name="Google Shape;13261;p74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74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74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74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74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74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74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74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9" name="Google Shape;13269;p74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3270" name="Google Shape;13270;p74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74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74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74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4" name="Google Shape;13274;p74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3275" name="Google Shape;13275;p74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74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74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74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74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283" name="Shape 13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84" name="Google Shape;13284;p7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Influencer Social Media by Slidesgo">
  <a:themeElements>
    <a:clrScheme name="Simple Light">
      <a:dk1>
        <a:srgbClr val="F3F3F3"/>
      </a:dk1>
      <a:lt1>
        <a:srgbClr val="434343"/>
      </a:lt1>
      <a:dk2>
        <a:srgbClr val="E06666"/>
      </a:dk2>
      <a:lt2>
        <a:srgbClr val="F3F3F3"/>
      </a:lt2>
      <a:accent1>
        <a:srgbClr val="434343"/>
      </a:accent1>
      <a:accent2>
        <a:srgbClr val="E06666"/>
      </a:accent2>
      <a:accent3>
        <a:srgbClr val="F3F3F3"/>
      </a:accent3>
      <a:accent4>
        <a:srgbClr val="434343"/>
      </a:accent4>
      <a:accent5>
        <a:srgbClr val="E06666"/>
      </a:accent5>
      <a:accent6>
        <a:srgbClr val="F3F3F3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