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5"/>
    <p:sldMasterId id="2147483675"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Lst>
  <p:sldSz cy="5143500" cx="9144000"/>
  <p:notesSz cx="6858000" cy="9144000"/>
  <p:embeddedFontLst>
    <p:embeddedFont>
      <p:font typeface="Proxima Nova"/>
      <p:regular r:id="rId48"/>
      <p:bold r:id="rId49"/>
      <p:italic r:id="rId50"/>
      <p:boldItalic r:id="rId51"/>
    </p:embeddedFont>
    <p:embeddedFont>
      <p:font typeface="Roboto Medium"/>
      <p:regular r:id="rId52"/>
      <p:bold r:id="rId53"/>
      <p:italic r:id="rId54"/>
      <p:boldItalic r:id="rId55"/>
    </p:embeddedFont>
    <p:embeddedFont>
      <p:font typeface="Playfair Display"/>
      <p:regular r:id="rId56"/>
      <p:bold r:id="rId57"/>
      <p:italic r:id="rId58"/>
      <p:boldItalic r:id="rId59"/>
    </p:embeddedFont>
    <p:embeddedFont>
      <p:font typeface="Amatic SC"/>
      <p:regular r:id="rId60"/>
      <p:bold r:id="rId61"/>
    </p:embeddedFont>
    <p:embeddedFont>
      <p:font typeface="Bebas Neue"/>
      <p:regular r:id="rId62"/>
    </p:embeddedFont>
    <p:embeddedFont>
      <p:font typeface="Alice"/>
      <p:regular r:id="rId63"/>
    </p:embeddedFont>
    <p:embeddedFont>
      <p:font typeface="Fira Sans"/>
      <p:regular r:id="rId64"/>
      <p:bold r:id="rId65"/>
      <p:italic r:id="rId66"/>
      <p:boldItalic r:id="rId67"/>
    </p:embeddedFont>
    <p:embeddedFont>
      <p:font typeface="Bricolage Grotesque"/>
      <p:regular r:id="rId68"/>
      <p:bold r:id="rId6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316C86A-95FC-4833-8BDF-20A45F58307C}">
  <a:tblStyle styleId="{5316C86A-95FC-4833-8BDF-20A45F58307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font" Target="fonts/ProximaNova-regular.fntdata"/><Relationship Id="rId47" Type="http://schemas.openxmlformats.org/officeDocument/2006/relationships/slide" Target="slides/slide40.xml"/><Relationship Id="rId49" Type="http://schemas.openxmlformats.org/officeDocument/2006/relationships/font" Target="fonts/ProximaNova-bold.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BebasNeue-regular.fntdata"/><Relationship Id="rId61" Type="http://schemas.openxmlformats.org/officeDocument/2006/relationships/font" Target="fonts/AmaticSC-bold.fntdata"/><Relationship Id="rId20" Type="http://schemas.openxmlformats.org/officeDocument/2006/relationships/slide" Target="slides/slide13.xml"/><Relationship Id="rId64" Type="http://schemas.openxmlformats.org/officeDocument/2006/relationships/font" Target="fonts/FiraSans-regular.fntdata"/><Relationship Id="rId63" Type="http://schemas.openxmlformats.org/officeDocument/2006/relationships/font" Target="fonts/Alice-regular.fntdata"/><Relationship Id="rId22" Type="http://schemas.openxmlformats.org/officeDocument/2006/relationships/slide" Target="slides/slide15.xml"/><Relationship Id="rId66" Type="http://schemas.openxmlformats.org/officeDocument/2006/relationships/font" Target="fonts/FiraSans-italic.fntdata"/><Relationship Id="rId21" Type="http://schemas.openxmlformats.org/officeDocument/2006/relationships/slide" Target="slides/slide14.xml"/><Relationship Id="rId65" Type="http://schemas.openxmlformats.org/officeDocument/2006/relationships/font" Target="fonts/FiraSans-bold.fntdata"/><Relationship Id="rId24" Type="http://schemas.openxmlformats.org/officeDocument/2006/relationships/slide" Target="slides/slide17.xml"/><Relationship Id="rId68" Type="http://schemas.openxmlformats.org/officeDocument/2006/relationships/font" Target="fonts/BricolageGrotesque-regular.fntdata"/><Relationship Id="rId23" Type="http://schemas.openxmlformats.org/officeDocument/2006/relationships/slide" Target="slides/slide16.xml"/><Relationship Id="rId67" Type="http://schemas.openxmlformats.org/officeDocument/2006/relationships/font" Target="fonts/FiraSans-boldItalic.fntdata"/><Relationship Id="rId60" Type="http://schemas.openxmlformats.org/officeDocument/2006/relationships/font" Target="fonts/AmaticSC-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BricolageGrotesque-bold.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ProximaNova-boldItalic.fntdata"/><Relationship Id="rId50" Type="http://schemas.openxmlformats.org/officeDocument/2006/relationships/font" Target="fonts/ProximaNova-italic.fntdata"/><Relationship Id="rId53" Type="http://schemas.openxmlformats.org/officeDocument/2006/relationships/font" Target="fonts/RobotoMedium-bold.fntdata"/><Relationship Id="rId52" Type="http://schemas.openxmlformats.org/officeDocument/2006/relationships/font" Target="fonts/RobotoMedium-regular.fntdata"/><Relationship Id="rId11" Type="http://schemas.openxmlformats.org/officeDocument/2006/relationships/slide" Target="slides/slide4.xml"/><Relationship Id="rId55" Type="http://schemas.openxmlformats.org/officeDocument/2006/relationships/font" Target="fonts/RobotoMedium-boldItalic.fntdata"/><Relationship Id="rId10" Type="http://schemas.openxmlformats.org/officeDocument/2006/relationships/slide" Target="slides/slide3.xml"/><Relationship Id="rId54" Type="http://schemas.openxmlformats.org/officeDocument/2006/relationships/font" Target="fonts/RobotoMedium-italic.fntdata"/><Relationship Id="rId13" Type="http://schemas.openxmlformats.org/officeDocument/2006/relationships/slide" Target="slides/slide6.xml"/><Relationship Id="rId57" Type="http://schemas.openxmlformats.org/officeDocument/2006/relationships/font" Target="fonts/PlayfairDisplay-bold.fntdata"/><Relationship Id="rId12" Type="http://schemas.openxmlformats.org/officeDocument/2006/relationships/slide" Target="slides/slide5.xml"/><Relationship Id="rId56" Type="http://schemas.openxmlformats.org/officeDocument/2006/relationships/font" Target="fonts/PlayfairDisplay-regular.fntdata"/><Relationship Id="rId15" Type="http://schemas.openxmlformats.org/officeDocument/2006/relationships/slide" Target="slides/slide8.xml"/><Relationship Id="rId59" Type="http://schemas.openxmlformats.org/officeDocument/2006/relationships/font" Target="fonts/PlayfairDisplay-boldItalic.fntdata"/><Relationship Id="rId14" Type="http://schemas.openxmlformats.org/officeDocument/2006/relationships/slide" Target="slides/slide7.xml"/><Relationship Id="rId58" Type="http://schemas.openxmlformats.org/officeDocument/2006/relationships/font" Target="fonts/PlayfairDisplay-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 name="Shape 192"/>
        <p:cNvGrpSpPr/>
        <p:nvPr/>
      </p:nvGrpSpPr>
      <p:grpSpPr>
        <a:xfrm>
          <a:off x="0" y="0"/>
          <a:ext cx="0" cy="0"/>
          <a:chOff x="0" y="0"/>
          <a:chExt cx="0" cy="0"/>
        </a:xfrm>
      </p:grpSpPr>
      <p:sp>
        <p:nvSpPr>
          <p:cNvPr id="193" name="Google Shape;193;ged3401ed3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 name="Google Shape;194;ged3401ed3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 name="Shape 220"/>
        <p:cNvGrpSpPr/>
        <p:nvPr/>
      </p:nvGrpSpPr>
      <p:grpSpPr>
        <a:xfrm>
          <a:off x="0" y="0"/>
          <a:ext cx="0" cy="0"/>
          <a:chOff x="0" y="0"/>
          <a:chExt cx="0" cy="0"/>
        </a:xfrm>
      </p:grpSpPr>
      <p:sp>
        <p:nvSpPr>
          <p:cNvPr id="221" name="Google Shape;221;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 name="Google Shape;222;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 name="Shape 229"/>
        <p:cNvGrpSpPr/>
        <p:nvPr/>
      </p:nvGrpSpPr>
      <p:grpSpPr>
        <a:xfrm>
          <a:off x="0" y="0"/>
          <a:ext cx="0" cy="0"/>
          <a:chOff x="0" y="0"/>
          <a:chExt cx="0" cy="0"/>
        </a:xfrm>
      </p:grpSpPr>
      <p:sp>
        <p:nvSpPr>
          <p:cNvPr id="230" name="Google Shape;230;ge1d838b627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 name="Google Shape;231;ge1d838b627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 name="Shape 247"/>
        <p:cNvGrpSpPr/>
        <p:nvPr/>
      </p:nvGrpSpPr>
      <p:grpSpPr>
        <a:xfrm>
          <a:off x="0" y="0"/>
          <a:ext cx="0" cy="0"/>
          <a:chOff x="0" y="0"/>
          <a:chExt cx="0" cy="0"/>
        </a:xfrm>
      </p:grpSpPr>
      <p:sp>
        <p:nvSpPr>
          <p:cNvPr id="248" name="Google Shape;248;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 name="Google Shape;249;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 name="Shape 255"/>
        <p:cNvGrpSpPr/>
        <p:nvPr/>
      </p:nvGrpSpPr>
      <p:grpSpPr>
        <a:xfrm>
          <a:off x="0" y="0"/>
          <a:ext cx="0" cy="0"/>
          <a:chOff x="0" y="0"/>
          <a:chExt cx="0" cy="0"/>
        </a:xfrm>
      </p:grpSpPr>
      <p:sp>
        <p:nvSpPr>
          <p:cNvPr id="256" name="Google Shape;256;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 name="Google Shape;257;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6" name="Google Shape;286;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 name="Shape 310"/>
        <p:cNvGrpSpPr/>
        <p:nvPr/>
      </p:nvGrpSpPr>
      <p:grpSpPr>
        <a:xfrm>
          <a:off x="0" y="0"/>
          <a:ext cx="0" cy="0"/>
          <a:chOff x="0" y="0"/>
          <a:chExt cx="0" cy="0"/>
        </a:xfrm>
      </p:grpSpPr>
      <p:sp>
        <p:nvSpPr>
          <p:cNvPr id="311" name="Google Shape;311;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 name="Google Shape;312;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8" name="Shape 328"/>
        <p:cNvGrpSpPr/>
        <p:nvPr/>
      </p:nvGrpSpPr>
      <p:grpSpPr>
        <a:xfrm>
          <a:off x="0" y="0"/>
          <a:ext cx="0" cy="0"/>
          <a:chOff x="0" y="0"/>
          <a:chExt cx="0" cy="0"/>
        </a:xfrm>
      </p:grpSpPr>
      <p:sp>
        <p:nvSpPr>
          <p:cNvPr id="329" name="Google Shape;329;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0" name="Google Shape;330;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 name="Shape 359"/>
        <p:cNvGrpSpPr/>
        <p:nvPr/>
      </p:nvGrpSpPr>
      <p:grpSpPr>
        <a:xfrm>
          <a:off x="0" y="0"/>
          <a:ext cx="0" cy="0"/>
          <a:chOff x="0" y="0"/>
          <a:chExt cx="0" cy="0"/>
        </a:xfrm>
      </p:grpSpPr>
      <p:sp>
        <p:nvSpPr>
          <p:cNvPr id="360" name="Google Shape;360;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 name="Google Shape;361;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 name="Shape 378"/>
        <p:cNvGrpSpPr/>
        <p:nvPr/>
      </p:nvGrpSpPr>
      <p:grpSpPr>
        <a:xfrm>
          <a:off x="0" y="0"/>
          <a:ext cx="0" cy="0"/>
          <a:chOff x="0" y="0"/>
          <a:chExt cx="0" cy="0"/>
        </a:xfrm>
      </p:grpSpPr>
      <p:sp>
        <p:nvSpPr>
          <p:cNvPr id="379" name="Google Shape;379;ge1d838b62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0" name="Google Shape;380;ge1d838b62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5" name="Shape 405"/>
        <p:cNvGrpSpPr/>
        <p:nvPr/>
      </p:nvGrpSpPr>
      <p:grpSpPr>
        <a:xfrm>
          <a:off x="0" y="0"/>
          <a:ext cx="0" cy="0"/>
          <a:chOff x="0" y="0"/>
          <a:chExt cx="0" cy="0"/>
        </a:xfrm>
      </p:grpSpPr>
      <p:sp>
        <p:nvSpPr>
          <p:cNvPr id="406" name="Google Shape;406;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7" name="Google Shape;407;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 name="Shape 432"/>
        <p:cNvGrpSpPr/>
        <p:nvPr/>
      </p:nvGrpSpPr>
      <p:grpSpPr>
        <a:xfrm>
          <a:off x="0" y="0"/>
          <a:ext cx="0" cy="0"/>
          <a:chOff x="0" y="0"/>
          <a:chExt cx="0" cy="0"/>
        </a:xfrm>
      </p:grpSpPr>
      <p:sp>
        <p:nvSpPr>
          <p:cNvPr id="433" name="Google Shape;433;ge1d838b627_4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4" name="Google Shape;434;ge1d838b627_4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 name="Shape 462"/>
        <p:cNvGrpSpPr/>
        <p:nvPr/>
      </p:nvGrpSpPr>
      <p:grpSpPr>
        <a:xfrm>
          <a:off x="0" y="0"/>
          <a:ext cx="0" cy="0"/>
          <a:chOff x="0" y="0"/>
          <a:chExt cx="0" cy="0"/>
        </a:xfrm>
      </p:grpSpPr>
      <p:sp>
        <p:nvSpPr>
          <p:cNvPr id="463" name="Google Shape;463;ge1d838b627_4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 name="Google Shape;464;ge1d838b627_4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 name="Shape 737"/>
        <p:cNvGrpSpPr/>
        <p:nvPr/>
      </p:nvGrpSpPr>
      <p:grpSpPr>
        <a:xfrm>
          <a:off x="0" y="0"/>
          <a:ext cx="0" cy="0"/>
          <a:chOff x="0" y="0"/>
          <a:chExt cx="0" cy="0"/>
        </a:xfrm>
      </p:grpSpPr>
      <p:sp>
        <p:nvSpPr>
          <p:cNvPr id="738" name="Google Shape;738;ge1d838b627_4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9" name="Google Shape;739;ge1d838b627_4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3" name="Shape 783"/>
        <p:cNvGrpSpPr/>
        <p:nvPr/>
      </p:nvGrpSpPr>
      <p:grpSpPr>
        <a:xfrm>
          <a:off x="0" y="0"/>
          <a:ext cx="0" cy="0"/>
          <a:chOff x="0" y="0"/>
          <a:chExt cx="0" cy="0"/>
        </a:xfrm>
      </p:grpSpPr>
      <p:sp>
        <p:nvSpPr>
          <p:cNvPr id="784" name="Google Shape;784;ge20d9cf87a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5" name="Google Shape;785;ge20d9cf87a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 name="Shape 820"/>
        <p:cNvGrpSpPr/>
        <p:nvPr/>
      </p:nvGrpSpPr>
      <p:grpSpPr>
        <a:xfrm>
          <a:off x="0" y="0"/>
          <a:ext cx="0" cy="0"/>
          <a:chOff x="0" y="0"/>
          <a:chExt cx="0" cy="0"/>
        </a:xfrm>
      </p:grpSpPr>
      <p:sp>
        <p:nvSpPr>
          <p:cNvPr id="821" name="Google Shape;821;ge1d838b627_4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2" name="Google Shape;822;ge1d838b627_4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 name="Shape 868"/>
        <p:cNvGrpSpPr/>
        <p:nvPr/>
      </p:nvGrpSpPr>
      <p:grpSpPr>
        <a:xfrm>
          <a:off x="0" y="0"/>
          <a:ext cx="0" cy="0"/>
          <a:chOff x="0" y="0"/>
          <a:chExt cx="0" cy="0"/>
        </a:xfrm>
      </p:grpSpPr>
      <p:sp>
        <p:nvSpPr>
          <p:cNvPr id="869" name="Google Shape;869;ge1d838b627_4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 name="Google Shape;870;ge1d838b627_4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 name="Shape 881"/>
        <p:cNvGrpSpPr/>
        <p:nvPr/>
      </p:nvGrpSpPr>
      <p:grpSpPr>
        <a:xfrm>
          <a:off x="0" y="0"/>
          <a:ext cx="0" cy="0"/>
          <a:chOff x="0" y="0"/>
          <a:chExt cx="0" cy="0"/>
        </a:xfrm>
      </p:grpSpPr>
      <p:sp>
        <p:nvSpPr>
          <p:cNvPr id="882" name="Google Shape;882;ge1d838b627_4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 name="Google Shape;883;ge1d838b627_4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 name="Shape 909"/>
        <p:cNvGrpSpPr/>
        <p:nvPr/>
      </p:nvGrpSpPr>
      <p:grpSpPr>
        <a:xfrm>
          <a:off x="0" y="0"/>
          <a:ext cx="0" cy="0"/>
          <a:chOff x="0" y="0"/>
          <a:chExt cx="0" cy="0"/>
        </a:xfrm>
      </p:grpSpPr>
      <p:sp>
        <p:nvSpPr>
          <p:cNvPr id="910" name="Google Shape;910;ge1d838b627_4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1" name="Google Shape;911;ge1d838b627_4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 name="Shape 940"/>
        <p:cNvGrpSpPr/>
        <p:nvPr/>
      </p:nvGrpSpPr>
      <p:grpSpPr>
        <a:xfrm>
          <a:off x="0" y="0"/>
          <a:ext cx="0" cy="0"/>
          <a:chOff x="0" y="0"/>
          <a:chExt cx="0" cy="0"/>
        </a:xfrm>
      </p:grpSpPr>
      <p:sp>
        <p:nvSpPr>
          <p:cNvPr id="941" name="Google Shape;941;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2" name="Google Shape;942;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 name="Shape 959"/>
        <p:cNvGrpSpPr/>
        <p:nvPr/>
      </p:nvGrpSpPr>
      <p:grpSpPr>
        <a:xfrm>
          <a:off x="0" y="0"/>
          <a:ext cx="0" cy="0"/>
          <a:chOff x="0" y="0"/>
          <a:chExt cx="0" cy="0"/>
        </a:xfrm>
      </p:grpSpPr>
      <p:sp>
        <p:nvSpPr>
          <p:cNvPr id="960" name="Google Shape;960;g2ad57e8a154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 name="Google Shape;961;g2ad57e8a154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 name="Shape 985"/>
        <p:cNvGrpSpPr/>
        <p:nvPr/>
      </p:nvGrpSpPr>
      <p:grpSpPr>
        <a:xfrm>
          <a:off x="0" y="0"/>
          <a:ext cx="0" cy="0"/>
          <a:chOff x="0" y="0"/>
          <a:chExt cx="0" cy="0"/>
        </a:xfrm>
      </p:grpSpPr>
      <p:sp>
        <p:nvSpPr>
          <p:cNvPr id="986" name="Google Shape;986;g2ad57e8a154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 name="Google Shape;987;g2ad57e8a154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 name="Shape 992"/>
        <p:cNvGrpSpPr/>
        <p:nvPr/>
      </p:nvGrpSpPr>
      <p:grpSpPr>
        <a:xfrm>
          <a:off x="0" y="0"/>
          <a:ext cx="0" cy="0"/>
          <a:chOff x="0" y="0"/>
          <a:chExt cx="0" cy="0"/>
        </a:xfrm>
      </p:grpSpPr>
      <p:sp>
        <p:nvSpPr>
          <p:cNvPr id="993" name="Google Shape;993;g2ad57e8a154_0_8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4" name="Google Shape;994;g2ad57e8a154_0_8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8" name="Shape 998"/>
        <p:cNvGrpSpPr/>
        <p:nvPr/>
      </p:nvGrpSpPr>
      <p:grpSpPr>
        <a:xfrm>
          <a:off x="0" y="0"/>
          <a:ext cx="0" cy="0"/>
          <a:chOff x="0" y="0"/>
          <a:chExt cx="0" cy="0"/>
        </a:xfrm>
      </p:grpSpPr>
      <p:sp>
        <p:nvSpPr>
          <p:cNvPr id="999" name="Google Shape;999;g2ad57e8a154_0_87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0" name="Google Shape;1000;g2ad57e8a154_0_87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 name="Shape 1004"/>
        <p:cNvGrpSpPr/>
        <p:nvPr/>
      </p:nvGrpSpPr>
      <p:grpSpPr>
        <a:xfrm>
          <a:off x="0" y="0"/>
          <a:ext cx="0" cy="0"/>
          <a:chOff x="0" y="0"/>
          <a:chExt cx="0" cy="0"/>
        </a:xfrm>
      </p:grpSpPr>
      <p:sp>
        <p:nvSpPr>
          <p:cNvPr id="1005" name="Google Shape;1005;g2ad57e8a154_0_8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6" name="Google Shape;1006;g2ad57e8a154_0_8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0" name="Shape 1030"/>
        <p:cNvGrpSpPr/>
        <p:nvPr/>
      </p:nvGrpSpPr>
      <p:grpSpPr>
        <a:xfrm>
          <a:off x="0" y="0"/>
          <a:ext cx="0" cy="0"/>
          <a:chOff x="0" y="0"/>
          <a:chExt cx="0" cy="0"/>
        </a:xfrm>
      </p:grpSpPr>
      <p:sp>
        <p:nvSpPr>
          <p:cNvPr id="1031" name="Google Shape;1031;g2ad57e8a154_0_87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 name="Google Shape;1032;g2ad57e8a154_0_87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6" name="Shape 1046"/>
        <p:cNvGrpSpPr/>
        <p:nvPr/>
      </p:nvGrpSpPr>
      <p:grpSpPr>
        <a:xfrm>
          <a:off x="0" y="0"/>
          <a:ext cx="0" cy="0"/>
          <a:chOff x="0" y="0"/>
          <a:chExt cx="0" cy="0"/>
        </a:xfrm>
      </p:grpSpPr>
      <p:sp>
        <p:nvSpPr>
          <p:cNvPr id="1047" name="Google Shape;1047;g2b2466e37d5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8" name="Google Shape;1048;g2b2466e37d5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3" name="Shape 1383"/>
        <p:cNvGrpSpPr/>
        <p:nvPr/>
      </p:nvGrpSpPr>
      <p:grpSpPr>
        <a:xfrm>
          <a:off x="0" y="0"/>
          <a:ext cx="0" cy="0"/>
          <a:chOff x="0" y="0"/>
          <a:chExt cx="0" cy="0"/>
        </a:xfrm>
      </p:grpSpPr>
      <p:sp>
        <p:nvSpPr>
          <p:cNvPr id="1384" name="Google Shape;1384;g2b2466e37d5_0_3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5" name="Google Shape;1385;g2b2466e37d5_0_3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97" name="Shape 7297"/>
        <p:cNvGrpSpPr/>
        <p:nvPr/>
      </p:nvGrpSpPr>
      <p:grpSpPr>
        <a:xfrm>
          <a:off x="0" y="0"/>
          <a:ext cx="0" cy="0"/>
          <a:chOff x="0" y="0"/>
          <a:chExt cx="0" cy="0"/>
        </a:xfrm>
      </p:grpSpPr>
      <p:sp>
        <p:nvSpPr>
          <p:cNvPr id="7298" name="Google Shape;7298;g2b2466e37d5_0_6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99" name="Google Shape;7299;g2b2466e37d5_0_6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4" name="Shape 7724"/>
        <p:cNvGrpSpPr/>
        <p:nvPr/>
      </p:nvGrpSpPr>
      <p:grpSpPr>
        <a:xfrm>
          <a:off x="0" y="0"/>
          <a:ext cx="0" cy="0"/>
          <a:chOff x="0" y="0"/>
          <a:chExt cx="0" cy="0"/>
        </a:xfrm>
      </p:grpSpPr>
      <p:sp>
        <p:nvSpPr>
          <p:cNvPr id="7725" name="Google Shape;7725;g2b2466e37d5_0_6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6" name="Google Shape;7726;g2b2466e37d5_0_6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7" name="Shape 7887"/>
        <p:cNvGrpSpPr/>
        <p:nvPr/>
      </p:nvGrpSpPr>
      <p:grpSpPr>
        <a:xfrm>
          <a:off x="0" y="0"/>
          <a:ext cx="0" cy="0"/>
          <a:chOff x="0" y="0"/>
          <a:chExt cx="0" cy="0"/>
        </a:xfrm>
      </p:grpSpPr>
      <p:sp>
        <p:nvSpPr>
          <p:cNvPr id="7888" name="Google Shape;7888;g2b2466e37d5_0_68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9" name="Google Shape;7889;g2b2466e37d5_0_68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9" name="Shape 8289"/>
        <p:cNvGrpSpPr/>
        <p:nvPr/>
      </p:nvGrpSpPr>
      <p:grpSpPr>
        <a:xfrm>
          <a:off x="0" y="0"/>
          <a:ext cx="0" cy="0"/>
          <a:chOff x="0" y="0"/>
          <a:chExt cx="0" cy="0"/>
        </a:xfrm>
      </p:grpSpPr>
      <p:sp>
        <p:nvSpPr>
          <p:cNvPr id="8290" name="Google Shape;8290;g2b2466e37d5_0_7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91" name="Google Shape;8291;g2b2466e37d5_0_7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60" name="Shape 8660"/>
        <p:cNvGrpSpPr/>
        <p:nvPr/>
      </p:nvGrpSpPr>
      <p:grpSpPr>
        <a:xfrm>
          <a:off x="0" y="0"/>
          <a:ext cx="0" cy="0"/>
          <a:chOff x="0" y="0"/>
          <a:chExt cx="0" cy="0"/>
        </a:xfrm>
      </p:grpSpPr>
      <p:sp>
        <p:nvSpPr>
          <p:cNvPr id="8661" name="Google Shape;8661;g2b2466e37d5_0_76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2" name="Google Shape;8662;g2b2466e37d5_0_76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9" name="Shape 9049"/>
        <p:cNvGrpSpPr/>
        <p:nvPr/>
      </p:nvGrpSpPr>
      <p:grpSpPr>
        <a:xfrm>
          <a:off x="0" y="0"/>
          <a:ext cx="0" cy="0"/>
          <a:chOff x="0" y="0"/>
          <a:chExt cx="0" cy="0"/>
        </a:xfrm>
      </p:grpSpPr>
      <p:sp>
        <p:nvSpPr>
          <p:cNvPr id="9050" name="Google Shape;9050;g2b2466e37d5_0_80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51" name="Google Shape;9051;g2b2466e37d5_0_80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80" name="Shape 9480"/>
        <p:cNvGrpSpPr/>
        <p:nvPr/>
      </p:nvGrpSpPr>
      <p:grpSpPr>
        <a:xfrm>
          <a:off x="0" y="0"/>
          <a:ext cx="0" cy="0"/>
          <a:chOff x="0" y="0"/>
          <a:chExt cx="0" cy="0"/>
        </a:xfrm>
      </p:grpSpPr>
      <p:sp>
        <p:nvSpPr>
          <p:cNvPr id="9481" name="Google Shape;9481;g2b2466e37d5_0_84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2" name="Google Shape;9482;g2b2466e37d5_0_84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3" name="Shape 10273"/>
        <p:cNvGrpSpPr/>
        <p:nvPr/>
      </p:nvGrpSpPr>
      <p:grpSpPr>
        <a:xfrm>
          <a:off x="0" y="0"/>
          <a:ext cx="0" cy="0"/>
          <a:chOff x="0" y="0"/>
          <a:chExt cx="0" cy="0"/>
        </a:xfrm>
      </p:grpSpPr>
      <p:sp>
        <p:nvSpPr>
          <p:cNvPr id="10274" name="Google Shape;10274;g2b2466e37d5_0_9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75" name="Google Shape;10275;g2b2466e37d5_0_9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4" name="Shape 11014"/>
        <p:cNvGrpSpPr/>
        <p:nvPr/>
      </p:nvGrpSpPr>
      <p:grpSpPr>
        <a:xfrm>
          <a:off x="0" y="0"/>
          <a:ext cx="0" cy="0"/>
          <a:chOff x="0" y="0"/>
          <a:chExt cx="0" cy="0"/>
        </a:xfrm>
      </p:grpSpPr>
      <p:sp>
        <p:nvSpPr>
          <p:cNvPr id="11015" name="Google Shape;11015;g2b2466e37d5_0_99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6" name="Google Shape;11016;g2b2466e37d5_0_99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07" name="Shape 11707"/>
        <p:cNvGrpSpPr/>
        <p:nvPr/>
      </p:nvGrpSpPr>
      <p:grpSpPr>
        <a:xfrm>
          <a:off x="0" y="0"/>
          <a:ext cx="0" cy="0"/>
          <a:chOff x="0" y="0"/>
          <a:chExt cx="0" cy="0"/>
        </a:xfrm>
      </p:grpSpPr>
      <p:sp>
        <p:nvSpPr>
          <p:cNvPr id="11708" name="Google Shape;11708;g2b2466e37d5_0_10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09" name="Google Shape;11709;g2b2466e37d5_0_10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09" name="Shape 12009"/>
        <p:cNvGrpSpPr/>
        <p:nvPr/>
      </p:nvGrpSpPr>
      <p:grpSpPr>
        <a:xfrm>
          <a:off x="0" y="0"/>
          <a:ext cx="0" cy="0"/>
          <a:chOff x="0" y="0"/>
          <a:chExt cx="0" cy="0"/>
        </a:xfrm>
      </p:grpSpPr>
      <p:sp>
        <p:nvSpPr>
          <p:cNvPr id="12010" name="Google Shape;12010;g2b2466e37d5_0_109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11" name="Google Shape;12011;g2b2466e37d5_0_109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49" name="Shape 12649"/>
        <p:cNvGrpSpPr/>
        <p:nvPr/>
      </p:nvGrpSpPr>
      <p:grpSpPr>
        <a:xfrm>
          <a:off x="0" y="0"/>
          <a:ext cx="0" cy="0"/>
          <a:chOff x="0" y="0"/>
          <a:chExt cx="0" cy="0"/>
        </a:xfrm>
      </p:grpSpPr>
      <p:sp>
        <p:nvSpPr>
          <p:cNvPr id="12650" name="Google Shape;12650;g2ad57e8a154_0_17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51" name="Google Shape;12651;g2ad57e8a154_0_17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ph idx="2" type="pic"/>
          </p:nvPr>
        </p:nvSpPr>
        <p:spPr>
          <a:xfrm>
            <a:off x="0" y="0"/>
            <a:ext cx="9144000" cy="5143500"/>
          </a:xfrm>
          <a:prstGeom prst="rect">
            <a:avLst/>
          </a:prstGeom>
          <a:noFill/>
          <a:ln>
            <a:noFill/>
          </a:ln>
        </p:spPr>
      </p:sp>
      <p:sp>
        <p:nvSpPr>
          <p:cNvPr id="10" name="Google Shape;10;p2"/>
          <p:cNvSpPr txBox="1"/>
          <p:nvPr>
            <p:ph type="ctrTitle"/>
          </p:nvPr>
        </p:nvSpPr>
        <p:spPr>
          <a:xfrm>
            <a:off x="791950" y="786250"/>
            <a:ext cx="7560000" cy="7437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5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2111850" y="1822950"/>
            <a:ext cx="4920300" cy="394500"/>
          </a:xfrm>
          <a:prstGeom prst="rect">
            <a:avLst/>
          </a:prstGeom>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p:nvPr>
            <p:ph idx="2" type="pic"/>
          </p:nvPr>
        </p:nvSpPr>
        <p:spPr>
          <a:xfrm>
            <a:off x="0" y="0"/>
            <a:ext cx="9144000" cy="5143500"/>
          </a:xfrm>
          <a:prstGeom prst="rect">
            <a:avLst/>
          </a:prstGeom>
          <a:noFill/>
          <a:ln>
            <a:noFill/>
          </a:ln>
        </p:spPr>
      </p:sp>
      <p:sp>
        <p:nvSpPr>
          <p:cNvPr id="14" name="Google Shape;14;p3"/>
          <p:cNvSpPr txBox="1"/>
          <p:nvPr>
            <p:ph type="title"/>
          </p:nvPr>
        </p:nvSpPr>
        <p:spPr>
          <a:xfrm>
            <a:off x="2822850" y="615700"/>
            <a:ext cx="4766700" cy="745500"/>
          </a:xfrm>
          <a:prstGeom prst="rect">
            <a:avLst/>
          </a:prstGeom>
          <a:ln>
            <a:noFill/>
          </a:ln>
        </p:spPr>
        <p:txBody>
          <a:bodyPr anchorCtr="0" anchor="b"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3" type="title"/>
          </p:nvPr>
        </p:nvSpPr>
        <p:spPr>
          <a:xfrm>
            <a:off x="1554450" y="615700"/>
            <a:ext cx="1268400" cy="847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b="1" sz="72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 name="Google Shape;16;p3"/>
          <p:cNvSpPr txBox="1"/>
          <p:nvPr>
            <p:ph idx="1" type="subTitle"/>
          </p:nvPr>
        </p:nvSpPr>
        <p:spPr>
          <a:xfrm>
            <a:off x="2822850" y="1285000"/>
            <a:ext cx="4766700" cy="47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p:nvPr/>
        </p:nvSpPr>
        <p:spPr>
          <a:xfrm>
            <a:off x="362075" y="340350"/>
            <a:ext cx="8419800" cy="4462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19" name="Google Shape;19;p4"/>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 name="Google Shape;20;p4"/>
          <p:cNvSpPr txBox="1"/>
          <p:nvPr>
            <p:ph idx="1" type="body"/>
          </p:nvPr>
        </p:nvSpPr>
        <p:spPr>
          <a:xfrm>
            <a:off x="720000" y="1152475"/>
            <a:ext cx="7704000" cy="3451500"/>
          </a:xfrm>
          <a:prstGeom prst="rect">
            <a:avLst/>
          </a:prstGeom>
        </p:spPr>
        <p:txBody>
          <a:bodyPr anchorCtr="0" anchor="t" bIns="91425" lIns="91425" spcFirstLastPara="1" rIns="91425" wrap="square" tIns="91425">
            <a:noAutofit/>
          </a:bodyPr>
          <a:lstStyle>
            <a:lvl1pPr indent="-342900" lvl="0" marL="457200" rtl="0">
              <a:lnSpc>
                <a:spcPct val="115000"/>
              </a:lnSpc>
              <a:spcBef>
                <a:spcPts val="0"/>
              </a:spcBef>
              <a:spcAft>
                <a:spcPts val="0"/>
              </a:spcAft>
              <a:buSzPts val="1800"/>
              <a:buFont typeface="Darker Grotesque SemiBold"/>
              <a:buChar char="●"/>
              <a:defRPr sz="1200"/>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317500" lvl="7" marL="3657600" rtl="0">
              <a:lnSpc>
                <a:spcPct val="115000"/>
              </a:lnSpc>
              <a:spcBef>
                <a:spcPts val="0"/>
              </a:spcBef>
              <a:spcAft>
                <a:spcPts val="0"/>
              </a:spcAft>
              <a:buSzPts val="1400"/>
              <a:buFont typeface="Darker Grotesque SemiBold"/>
              <a:buChar char="○"/>
              <a:defRPr/>
            </a:lvl8pPr>
            <a:lvl9pPr indent="-317500" lvl="8" marL="4114800" rtl="0">
              <a:lnSpc>
                <a:spcPct val="115000"/>
              </a:lnSpc>
              <a:spcBef>
                <a:spcPts val="0"/>
              </a:spcBef>
              <a:spcAft>
                <a:spcPts val="0"/>
              </a:spcAft>
              <a:buSzPts val="1400"/>
              <a:buFont typeface="Darker Grotesque SemiBold"/>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sp>
        <p:nvSpPr>
          <p:cNvPr id="22" name="Google Shape;22;p5"/>
          <p:cNvSpPr txBox="1"/>
          <p:nvPr>
            <p:ph idx="1" type="subTitle"/>
          </p:nvPr>
        </p:nvSpPr>
        <p:spPr>
          <a:xfrm>
            <a:off x="5154392" y="2103550"/>
            <a:ext cx="2592900" cy="425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1pPr>
            <a:lvl2pPr lvl="1"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2pPr>
            <a:lvl3pPr lvl="2"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3pPr>
            <a:lvl4pPr lvl="3"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4pPr>
            <a:lvl5pPr lvl="4"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5pPr>
            <a:lvl6pPr lvl="5"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6pPr>
            <a:lvl7pPr lvl="6"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7pPr>
            <a:lvl8pPr lvl="7"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8pPr>
            <a:lvl9pPr lvl="8"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9pPr>
          </a:lstStyle>
          <a:p/>
        </p:txBody>
      </p:sp>
      <p:sp>
        <p:nvSpPr>
          <p:cNvPr id="23" name="Google Shape;23;p5"/>
          <p:cNvSpPr txBox="1"/>
          <p:nvPr>
            <p:ph idx="2" type="subTitle"/>
          </p:nvPr>
        </p:nvSpPr>
        <p:spPr>
          <a:xfrm>
            <a:off x="1396650" y="2103550"/>
            <a:ext cx="25929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2pPr>
            <a:lvl3pPr lvl="2"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3pPr>
            <a:lvl4pPr lvl="3"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4pPr>
            <a:lvl5pPr lvl="4"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5pPr>
            <a:lvl6pPr lvl="5"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6pPr>
            <a:lvl7pPr lvl="6"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7pPr>
            <a:lvl8pPr lvl="7"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8pPr>
            <a:lvl9pPr lvl="8"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9pPr>
          </a:lstStyle>
          <a:p/>
        </p:txBody>
      </p:sp>
      <p:sp>
        <p:nvSpPr>
          <p:cNvPr id="24" name="Google Shape;24;p5"/>
          <p:cNvSpPr txBox="1"/>
          <p:nvPr>
            <p:ph idx="3" type="subTitle"/>
          </p:nvPr>
        </p:nvSpPr>
        <p:spPr>
          <a:xfrm>
            <a:off x="5154380" y="2431250"/>
            <a:ext cx="2592900" cy="129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 name="Google Shape;25;p5"/>
          <p:cNvSpPr txBox="1"/>
          <p:nvPr>
            <p:ph idx="4" type="subTitle"/>
          </p:nvPr>
        </p:nvSpPr>
        <p:spPr>
          <a:xfrm>
            <a:off x="1396650" y="2431250"/>
            <a:ext cx="2592900" cy="129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 name="Google Shape;26;p5"/>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27" name="Google Shape;27;p5"/>
          <p:cNvPicPr preferRelativeResize="0"/>
          <p:nvPr/>
        </p:nvPicPr>
        <p:blipFill rotWithShape="1">
          <a:blip r:embed="rId2">
            <a:alphaModFix amt="90000"/>
          </a:blip>
          <a:srcRect b="7813" l="0" r="0" t="7813"/>
          <a:stretch/>
        </p:blipFill>
        <p:spPr>
          <a:xfrm>
            <a:off x="0" y="0"/>
            <a:ext cx="9144000" cy="5143500"/>
          </a:xfrm>
          <a:prstGeom prst="frame">
            <a:avLst>
              <a:gd fmla="val 6896" name="adj1"/>
            </a:avLst>
          </a:prstGeom>
          <a:noFill/>
          <a:ln cap="flat" cmpd="sng" w="9525">
            <a:solidFill>
              <a:schemeClr val="dk1"/>
            </a:solidFill>
            <a:prstDash val="solid"/>
            <a:round/>
            <a:headEnd len="sm" w="sm" type="none"/>
            <a:tailEnd len="sm" w="sm" type="none"/>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8" name="Shape 28"/>
        <p:cNvGrpSpPr/>
        <p:nvPr/>
      </p:nvGrpSpPr>
      <p:grpSpPr>
        <a:xfrm>
          <a:off x="0" y="0"/>
          <a:ext cx="0" cy="0"/>
          <a:chOff x="0" y="0"/>
          <a:chExt cx="0" cy="0"/>
        </a:xfrm>
      </p:grpSpPr>
      <p:pic>
        <p:nvPicPr>
          <p:cNvPr id="29" name="Google Shape;29;p6"/>
          <p:cNvPicPr preferRelativeResize="0"/>
          <p:nvPr/>
        </p:nvPicPr>
        <p:blipFill rotWithShape="1">
          <a:blip r:embed="rId2">
            <a:alphaModFix amt="90000"/>
          </a:blip>
          <a:srcRect b="7813" l="0" r="0" t="7813"/>
          <a:stretch/>
        </p:blipFill>
        <p:spPr>
          <a:xfrm>
            <a:off x="0" y="0"/>
            <a:ext cx="9144000" cy="5143500"/>
          </a:xfrm>
          <a:prstGeom prst="frame">
            <a:avLst>
              <a:gd fmla="val 6896" name="adj1"/>
            </a:avLst>
          </a:prstGeom>
          <a:noFill/>
          <a:ln cap="flat" cmpd="sng" w="9525">
            <a:solidFill>
              <a:schemeClr val="dk1"/>
            </a:solidFill>
            <a:prstDash val="solid"/>
            <a:round/>
            <a:headEnd len="sm" w="sm" type="none"/>
            <a:tailEnd len="sm" w="sm" type="none"/>
          </a:ln>
        </p:spPr>
      </p:pic>
      <p:sp>
        <p:nvSpPr>
          <p:cNvPr id="30" name="Google Shape;30;p6"/>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1" name="Shape 31"/>
        <p:cNvGrpSpPr/>
        <p:nvPr/>
      </p:nvGrpSpPr>
      <p:grpSpPr>
        <a:xfrm>
          <a:off x="0" y="0"/>
          <a:ext cx="0" cy="0"/>
          <a:chOff x="0" y="0"/>
          <a:chExt cx="0" cy="0"/>
        </a:xfrm>
      </p:grpSpPr>
      <p:sp>
        <p:nvSpPr>
          <p:cNvPr id="32" name="Google Shape;32;p7"/>
          <p:cNvSpPr/>
          <p:nvPr/>
        </p:nvSpPr>
        <p:spPr>
          <a:xfrm>
            <a:off x="362050" y="340350"/>
            <a:ext cx="8419800" cy="4462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33" name="Google Shape;33;p7"/>
          <p:cNvSpPr txBox="1"/>
          <p:nvPr>
            <p:ph type="title"/>
          </p:nvPr>
        </p:nvSpPr>
        <p:spPr>
          <a:xfrm>
            <a:off x="4801925" y="1356925"/>
            <a:ext cx="2901900" cy="10680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4" name="Google Shape;34;p7"/>
          <p:cNvSpPr txBox="1"/>
          <p:nvPr>
            <p:ph idx="1" type="body"/>
          </p:nvPr>
        </p:nvSpPr>
        <p:spPr>
          <a:xfrm>
            <a:off x="4801925" y="2355788"/>
            <a:ext cx="3621900" cy="22482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35" name="Google Shape;35;p7"/>
          <p:cNvSpPr/>
          <p:nvPr>
            <p:ph idx="2" type="pic"/>
          </p:nvPr>
        </p:nvSpPr>
        <p:spPr>
          <a:xfrm>
            <a:off x="713225" y="539500"/>
            <a:ext cx="3621600" cy="40644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6" name="Shape 36"/>
        <p:cNvGrpSpPr/>
        <p:nvPr/>
      </p:nvGrpSpPr>
      <p:grpSpPr>
        <a:xfrm>
          <a:off x="0" y="0"/>
          <a:ext cx="0" cy="0"/>
          <a:chOff x="0" y="0"/>
          <a:chExt cx="0" cy="0"/>
        </a:xfrm>
      </p:grpSpPr>
      <p:sp>
        <p:nvSpPr>
          <p:cNvPr id="37" name="Google Shape;37;p8"/>
          <p:cNvSpPr/>
          <p:nvPr>
            <p:ph idx="2" type="pic"/>
          </p:nvPr>
        </p:nvSpPr>
        <p:spPr>
          <a:xfrm>
            <a:off x="0" y="0"/>
            <a:ext cx="9144000" cy="5143500"/>
          </a:xfrm>
          <a:prstGeom prst="rect">
            <a:avLst/>
          </a:prstGeom>
          <a:noFill/>
          <a:ln>
            <a:noFill/>
          </a:ln>
        </p:spPr>
      </p:sp>
      <p:sp>
        <p:nvSpPr>
          <p:cNvPr id="38" name="Google Shape;38;p8"/>
          <p:cNvSpPr txBox="1"/>
          <p:nvPr>
            <p:ph type="title"/>
          </p:nvPr>
        </p:nvSpPr>
        <p:spPr>
          <a:xfrm>
            <a:off x="1388100" y="539500"/>
            <a:ext cx="6367800" cy="13491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9" name="Shape 39"/>
        <p:cNvGrpSpPr/>
        <p:nvPr/>
      </p:nvGrpSpPr>
      <p:grpSpPr>
        <a:xfrm>
          <a:off x="0" y="0"/>
          <a:ext cx="0" cy="0"/>
          <a:chOff x="0" y="0"/>
          <a:chExt cx="0" cy="0"/>
        </a:xfrm>
      </p:grpSpPr>
      <p:sp>
        <p:nvSpPr>
          <p:cNvPr id="40" name="Google Shape;40;p9"/>
          <p:cNvSpPr txBox="1"/>
          <p:nvPr>
            <p:ph idx="1" type="subTitle"/>
          </p:nvPr>
        </p:nvSpPr>
        <p:spPr>
          <a:xfrm>
            <a:off x="1283075" y="1406200"/>
            <a:ext cx="2896200" cy="286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1" name="Google Shape;41;p9"/>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2" name="Google Shape;42;p9"/>
          <p:cNvSpPr txBox="1"/>
          <p:nvPr>
            <p:ph idx="2" type="subTitle"/>
          </p:nvPr>
        </p:nvSpPr>
        <p:spPr>
          <a:xfrm>
            <a:off x="4964420" y="1406200"/>
            <a:ext cx="2896200" cy="286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pic>
        <p:nvPicPr>
          <p:cNvPr id="43" name="Google Shape;43;p9"/>
          <p:cNvPicPr preferRelativeResize="0"/>
          <p:nvPr/>
        </p:nvPicPr>
        <p:blipFill rotWithShape="1">
          <a:blip r:embed="rId2">
            <a:alphaModFix amt="90000"/>
          </a:blip>
          <a:srcRect b="7813" l="0" r="0" t="7813"/>
          <a:stretch/>
        </p:blipFill>
        <p:spPr>
          <a:xfrm>
            <a:off x="0" y="0"/>
            <a:ext cx="9144000" cy="5143500"/>
          </a:xfrm>
          <a:prstGeom prst="frame">
            <a:avLst>
              <a:gd fmla="val 6896" name="adj1"/>
            </a:avLst>
          </a:prstGeom>
          <a:noFill/>
          <a:ln cap="flat" cmpd="sng" w="9525">
            <a:solidFill>
              <a:schemeClr val="dk1"/>
            </a:solidFill>
            <a:prstDash val="solid"/>
            <a:round/>
            <a:headEnd len="sm" w="sm" type="none"/>
            <a:tailEnd len="sm" w="sm" type="none"/>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4" name="Shape 44"/>
        <p:cNvGrpSpPr/>
        <p:nvPr/>
      </p:nvGrpSpPr>
      <p:grpSpPr>
        <a:xfrm>
          <a:off x="0" y="0"/>
          <a:ext cx="0" cy="0"/>
          <a:chOff x="0" y="0"/>
          <a:chExt cx="0" cy="0"/>
        </a:xfrm>
      </p:grpSpPr>
      <p:sp>
        <p:nvSpPr>
          <p:cNvPr id="45" name="Google Shape;45;p10"/>
          <p:cNvSpPr/>
          <p:nvPr>
            <p:ph idx="2" type="pic"/>
          </p:nvPr>
        </p:nvSpPr>
        <p:spPr>
          <a:xfrm>
            <a:off x="0" y="0"/>
            <a:ext cx="9144000" cy="5143500"/>
          </a:xfrm>
          <a:prstGeom prst="rect">
            <a:avLst/>
          </a:prstGeom>
          <a:noFill/>
          <a:ln>
            <a:noFill/>
          </a:ln>
        </p:spPr>
      </p:sp>
      <p:sp>
        <p:nvSpPr>
          <p:cNvPr id="46" name="Google Shape;46;p10"/>
          <p:cNvSpPr txBox="1"/>
          <p:nvPr>
            <p:ph type="title"/>
          </p:nvPr>
        </p:nvSpPr>
        <p:spPr>
          <a:xfrm>
            <a:off x="713225" y="539500"/>
            <a:ext cx="3831300" cy="1147200"/>
          </a:xfrm>
          <a:prstGeom prst="rect">
            <a:avLst/>
          </a:prstGeom>
          <a:solidFill>
            <a:schemeClr val="lt1"/>
          </a:solidFill>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7" name="Shape 47"/>
        <p:cNvGrpSpPr/>
        <p:nvPr/>
      </p:nvGrpSpPr>
      <p:grpSpPr>
        <a:xfrm>
          <a:off x="0" y="0"/>
          <a:ext cx="0" cy="0"/>
          <a:chOff x="0" y="0"/>
          <a:chExt cx="0" cy="0"/>
        </a:xfrm>
      </p:grpSpPr>
      <p:sp>
        <p:nvSpPr>
          <p:cNvPr id="48" name="Google Shape;48;p11"/>
          <p:cNvSpPr/>
          <p:nvPr>
            <p:ph idx="2" type="pic"/>
          </p:nvPr>
        </p:nvSpPr>
        <p:spPr>
          <a:xfrm>
            <a:off x="0" y="0"/>
            <a:ext cx="9144000" cy="5143500"/>
          </a:xfrm>
          <a:prstGeom prst="rect">
            <a:avLst/>
          </a:prstGeom>
          <a:noFill/>
          <a:ln>
            <a:noFill/>
          </a:ln>
        </p:spPr>
      </p:sp>
      <p:sp>
        <p:nvSpPr>
          <p:cNvPr id="49" name="Google Shape;49;p11"/>
          <p:cNvSpPr txBox="1"/>
          <p:nvPr>
            <p:ph hasCustomPrompt="1" type="title"/>
          </p:nvPr>
        </p:nvSpPr>
        <p:spPr>
          <a:xfrm>
            <a:off x="2394425" y="539504"/>
            <a:ext cx="4355100" cy="10356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spcBef>
                <a:spcPts val="0"/>
              </a:spcBef>
              <a:spcAft>
                <a:spcPts val="0"/>
              </a:spcAft>
              <a:buSzPts val="9600"/>
              <a:buNone/>
              <a:defRPr sz="9600"/>
            </a:lvl2pPr>
            <a:lvl3pPr lvl="2">
              <a:spcBef>
                <a:spcPts val="0"/>
              </a:spcBef>
              <a:spcAft>
                <a:spcPts val="0"/>
              </a:spcAft>
              <a:buSzPts val="9600"/>
              <a:buNone/>
              <a:defRPr sz="9600"/>
            </a:lvl3pPr>
            <a:lvl4pPr lvl="3">
              <a:spcBef>
                <a:spcPts val="0"/>
              </a:spcBef>
              <a:spcAft>
                <a:spcPts val="0"/>
              </a:spcAft>
              <a:buSzPts val="9600"/>
              <a:buNone/>
              <a:defRPr sz="9600"/>
            </a:lvl4pPr>
            <a:lvl5pPr lvl="4">
              <a:spcBef>
                <a:spcPts val="0"/>
              </a:spcBef>
              <a:spcAft>
                <a:spcPts val="0"/>
              </a:spcAft>
              <a:buSzPts val="9600"/>
              <a:buNone/>
              <a:defRPr sz="9600"/>
            </a:lvl5pPr>
            <a:lvl6pPr lvl="5">
              <a:spcBef>
                <a:spcPts val="0"/>
              </a:spcBef>
              <a:spcAft>
                <a:spcPts val="0"/>
              </a:spcAft>
              <a:buSzPts val="9600"/>
              <a:buNone/>
              <a:defRPr sz="9600"/>
            </a:lvl6pPr>
            <a:lvl7pPr lvl="6">
              <a:spcBef>
                <a:spcPts val="0"/>
              </a:spcBef>
              <a:spcAft>
                <a:spcPts val="0"/>
              </a:spcAft>
              <a:buSzPts val="9600"/>
              <a:buNone/>
              <a:defRPr sz="9600"/>
            </a:lvl7pPr>
            <a:lvl8pPr lvl="7">
              <a:spcBef>
                <a:spcPts val="0"/>
              </a:spcBef>
              <a:spcAft>
                <a:spcPts val="0"/>
              </a:spcAft>
              <a:buSzPts val="9600"/>
              <a:buNone/>
              <a:defRPr sz="9600"/>
            </a:lvl8pPr>
            <a:lvl9pPr lvl="8">
              <a:spcBef>
                <a:spcPts val="0"/>
              </a:spcBef>
              <a:spcAft>
                <a:spcPts val="0"/>
              </a:spcAft>
              <a:buSzPts val="9600"/>
              <a:buNone/>
              <a:defRPr sz="9600"/>
            </a:lvl9pPr>
          </a:lstStyle>
          <a:p>
            <a:r>
              <a:t>xx%</a:t>
            </a:r>
          </a:p>
        </p:txBody>
      </p:sp>
      <p:sp>
        <p:nvSpPr>
          <p:cNvPr id="50" name="Google Shape;50;p11"/>
          <p:cNvSpPr txBox="1"/>
          <p:nvPr>
            <p:ph idx="1" type="subTitle"/>
          </p:nvPr>
        </p:nvSpPr>
        <p:spPr>
          <a:xfrm>
            <a:off x="2394425" y="1422550"/>
            <a:ext cx="4355100" cy="423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1" name="Shape 5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52" name="Shape 52"/>
        <p:cNvGrpSpPr/>
        <p:nvPr/>
      </p:nvGrpSpPr>
      <p:grpSpPr>
        <a:xfrm>
          <a:off x="0" y="0"/>
          <a:ext cx="0" cy="0"/>
          <a:chOff x="0" y="0"/>
          <a:chExt cx="0" cy="0"/>
        </a:xfrm>
      </p:grpSpPr>
      <p:sp>
        <p:nvSpPr>
          <p:cNvPr id="53" name="Google Shape;53;p13"/>
          <p:cNvSpPr txBox="1"/>
          <p:nvPr>
            <p:ph idx="1" type="subTitle"/>
          </p:nvPr>
        </p:nvSpPr>
        <p:spPr>
          <a:xfrm>
            <a:off x="5233238" y="2727750"/>
            <a:ext cx="2791200" cy="1002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54" name="Google Shape;54;p13"/>
          <p:cNvSpPr txBox="1"/>
          <p:nvPr>
            <p:ph type="title"/>
          </p:nvPr>
        </p:nvSpPr>
        <p:spPr>
          <a:xfrm>
            <a:off x="7151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r">
              <a:spcBef>
                <a:spcPts val="0"/>
              </a:spcBef>
              <a:spcAft>
                <a:spcPts val="0"/>
              </a:spcAft>
              <a:buSzPts val="3000"/>
              <a:buNone/>
              <a:defRPr/>
            </a:lvl2pPr>
            <a:lvl3pPr lvl="2" rtl="0" algn="r">
              <a:spcBef>
                <a:spcPts val="0"/>
              </a:spcBef>
              <a:spcAft>
                <a:spcPts val="0"/>
              </a:spcAft>
              <a:buSzPts val="3000"/>
              <a:buNone/>
              <a:defRPr/>
            </a:lvl3pPr>
            <a:lvl4pPr lvl="3" rtl="0" algn="r">
              <a:spcBef>
                <a:spcPts val="0"/>
              </a:spcBef>
              <a:spcAft>
                <a:spcPts val="0"/>
              </a:spcAft>
              <a:buSzPts val="3000"/>
              <a:buNone/>
              <a:defRPr/>
            </a:lvl4pPr>
            <a:lvl5pPr lvl="4" rtl="0" algn="r">
              <a:spcBef>
                <a:spcPts val="0"/>
              </a:spcBef>
              <a:spcAft>
                <a:spcPts val="0"/>
              </a:spcAft>
              <a:buSzPts val="3000"/>
              <a:buNone/>
              <a:defRPr/>
            </a:lvl5pPr>
            <a:lvl6pPr lvl="5" rtl="0" algn="r">
              <a:spcBef>
                <a:spcPts val="0"/>
              </a:spcBef>
              <a:spcAft>
                <a:spcPts val="0"/>
              </a:spcAft>
              <a:buSzPts val="3000"/>
              <a:buNone/>
              <a:defRPr/>
            </a:lvl6pPr>
            <a:lvl7pPr lvl="6" rtl="0" algn="r">
              <a:spcBef>
                <a:spcPts val="0"/>
              </a:spcBef>
              <a:spcAft>
                <a:spcPts val="0"/>
              </a:spcAft>
              <a:buSzPts val="3000"/>
              <a:buNone/>
              <a:defRPr/>
            </a:lvl7pPr>
            <a:lvl8pPr lvl="7" rtl="0" algn="r">
              <a:spcBef>
                <a:spcPts val="0"/>
              </a:spcBef>
              <a:spcAft>
                <a:spcPts val="0"/>
              </a:spcAft>
              <a:buSzPts val="3000"/>
              <a:buNone/>
              <a:defRPr/>
            </a:lvl8pPr>
            <a:lvl9pPr lvl="8" rtl="0" algn="r">
              <a:spcBef>
                <a:spcPts val="0"/>
              </a:spcBef>
              <a:spcAft>
                <a:spcPts val="0"/>
              </a:spcAft>
              <a:buSzPts val="3000"/>
              <a:buNone/>
              <a:defRPr/>
            </a:lvl9pPr>
          </a:lstStyle>
          <a:p/>
        </p:txBody>
      </p:sp>
      <p:sp>
        <p:nvSpPr>
          <p:cNvPr id="55" name="Google Shape;55;p13"/>
          <p:cNvSpPr/>
          <p:nvPr/>
        </p:nvSpPr>
        <p:spPr>
          <a:xfrm>
            <a:off x="362075" y="340350"/>
            <a:ext cx="8419800" cy="4462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56" name="Shape 56"/>
        <p:cNvGrpSpPr/>
        <p:nvPr/>
      </p:nvGrpSpPr>
      <p:grpSpPr>
        <a:xfrm>
          <a:off x="0" y="0"/>
          <a:ext cx="0" cy="0"/>
          <a:chOff x="0" y="0"/>
          <a:chExt cx="0" cy="0"/>
        </a:xfrm>
      </p:grpSpPr>
      <p:sp>
        <p:nvSpPr>
          <p:cNvPr id="57" name="Google Shape;57;p14"/>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8" name="Google Shape;58;p14"/>
          <p:cNvSpPr/>
          <p:nvPr/>
        </p:nvSpPr>
        <p:spPr>
          <a:xfrm>
            <a:off x="362075" y="340350"/>
            <a:ext cx="8419800" cy="4462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59" name="Shape 59"/>
        <p:cNvGrpSpPr/>
        <p:nvPr/>
      </p:nvGrpSpPr>
      <p:grpSpPr>
        <a:xfrm>
          <a:off x="0" y="0"/>
          <a:ext cx="0" cy="0"/>
          <a:chOff x="0" y="0"/>
          <a:chExt cx="0" cy="0"/>
        </a:xfrm>
      </p:grpSpPr>
      <p:sp>
        <p:nvSpPr>
          <p:cNvPr id="60" name="Google Shape;60;p15"/>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61" name="Google Shape;61;p15"/>
          <p:cNvPicPr preferRelativeResize="0"/>
          <p:nvPr/>
        </p:nvPicPr>
        <p:blipFill rotWithShape="1">
          <a:blip r:embed="rId2">
            <a:alphaModFix amt="90000"/>
          </a:blip>
          <a:srcRect b="7813" l="0" r="0" t="7813"/>
          <a:stretch/>
        </p:blipFill>
        <p:spPr>
          <a:xfrm>
            <a:off x="0" y="0"/>
            <a:ext cx="9144000" cy="5143500"/>
          </a:xfrm>
          <a:prstGeom prst="frame">
            <a:avLst>
              <a:gd fmla="val 6896" name="adj1"/>
            </a:avLst>
          </a:prstGeom>
          <a:noFill/>
          <a:ln cap="flat" cmpd="sng" w="9525">
            <a:solidFill>
              <a:schemeClr val="dk1"/>
            </a:solidFill>
            <a:prstDash val="solid"/>
            <a:round/>
            <a:headEnd len="sm" w="sm" type="none"/>
            <a:tailEnd len="sm" w="sm" type="none"/>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_1">
    <p:spTree>
      <p:nvGrpSpPr>
        <p:cNvPr id="62" name="Shape 62"/>
        <p:cNvGrpSpPr/>
        <p:nvPr/>
      </p:nvGrpSpPr>
      <p:grpSpPr>
        <a:xfrm>
          <a:off x="0" y="0"/>
          <a:ext cx="0" cy="0"/>
          <a:chOff x="0" y="0"/>
          <a:chExt cx="0" cy="0"/>
        </a:xfrm>
      </p:grpSpPr>
      <p:pic>
        <p:nvPicPr>
          <p:cNvPr id="63" name="Google Shape;63;p16"/>
          <p:cNvPicPr preferRelativeResize="0"/>
          <p:nvPr/>
        </p:nvPicPr>
        <p:blipFill rotWithShape="1">
          <a:blip r:embed="rId2">
            <a:alphaModFix amt="90000"/>
          </a:blip>
          <a:srcRect b="7813" l="0" r="0" t="7813"/>
          <a:stretch/>
        </p:blipFill>
        <p:spPr>
          <a:xfrm>
            <a:off x="0" y="0"/>
            <a:ext cx="9144000" cy="5143500"/>
          </a:xfrm>
          <a:prstGeom prst="frame">
            <a:avLst>
              <a:gd fmla="val 6896" name="adj1"/>
            </a:avLst>
          </a:prstGeom>
          <a:noFill/>
          <a:ln cap="flat" cmpd="sng" w="9525">
            <a:solidFill>
              <a:schemeClr val="dk1"/>
            </a:solidFill>
            <a:prstDash val="solid"/>
            <a:round/>
            <a:headEnd len="sm" w="sm" type="none"/>
            <a:tailEnd len="sm" w="sm" type="none"/>
          </a:ln>
        </p:spPr>
      </p:pic>
      <p:sp>
        <p:nvSpPr>
          <p:cNvPr id="64" name="Google Shape;64;p1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BODY_1">
    <p:spTree>
      <p:nvGrpSpPr>
        <p:cNvPr id="65" name="Shape 65"/>
        <p:cNvGrpSpPr/>
        <p:nvPr/>
      </p:nvGrpSpPr>
      <p:grpSpPr>
        <a:xfrm>
          <a:off x="0" y="0"/>
          <a:ext cx="0" cy="0"/>
          <a:chOff x="0" y="0"/>
          <a:chExt cx="0" cy="0"/>
        </a:xfrm>
      </p:grpSpPr>
      <p:sp>
        <p:nvSpPr>
          <p:cNvPr id="66" name="Google Shape;66;p17"/>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7" name="Google Shape;67;p17"/>
          <p:cNvSpPr txBox="1"/>
          <p:nvPr>
            <p:ph idx="1" type="body"/>
          </p:nvPr>
        </p:nvSpPr>
        <p:spPr>
          <a:xfrm>
            <a:off x="713100" y="1152475"/>
            <a:ext cx="3858900" cy="33648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Darker Grotesque SemiBold"/>
              <a:buChar char="●"/>
              <a:defRPr sz="1200"/>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1600"/>
              </a:spcBef>
              <a:spcAft>
                <a:spcPts val="0"/>
              </a:spcAft>
              <a:buSzPts val="1400"/>
              <a:buFont typeface="Darker Grotesque SemiBold"/>
              <a:buChar char="■"/>
              <a:defRPr/>
            </a:lvl3pPr>
            <a:lvl4pPr indent="-317500" lvl="3" marL="1828800" rtl="0">
              <a:lnSpc>
                <a:spcPct val="115000"/>
              </a:lnSpc>
              <a:spcBef>
                <a:spcPts val="1600"/>
              </a:spcBef>
              <a:spcAft>
                <a:spcPts val="0"/>
              </a:spcAft>
              <a:buSzPts val="1400"/>
              <a:buFont typeface="Darker Grotesque SemiBold"/>
              <a:buChar char="●"/>
              <a:defRPr/>
            </a:lvl4pPr>
            <a:lvl5pPr indent="-317500" lvl="4" marL="2286000" rtl="0">
              <a:lnSpc>
                <a:spcPct val="115000"/>
              </a:lnSpc>
              <a:spcBef>
                <a:spcPts val="1600"/>
              </a:spcBef>
              <a:spcAft>
                <a:spcPts val="0"/>
              </a:spcAft>
              <a:buSzPts val="1400"/>
              <a:buFont typeface="Darker Grotesque SemiBold"/>
              <a:buChar char="○"/>
              <a:defRPr/>
            </a:lvl5pPr>
            <a:lvl6pPr indent="-317500" lvl="5" marL="2743200" rtl="0">
              <a:lnSpc>
                <a:spcPct val="115000"/>
              </a:lnSpc>
              <a:spcBef>
                <a:spcPts val="1600"/>
              </a:spcBef>
              <a:spcAft>
                <a:spcPts val="0"/>
              </a:spcAft>
              <a:buSzPts val="1400"/>
              <a:buFont typeface="Darker Grotesque SemiBold"/>
              <a:buChar char="■"/>
              <a:defRPr/>
            </a:lvl6pPr>
            <a:lvl7pPr indent="-317500" lvl="6" marL="3200400" rtl="0">
              <a:lnSpc>
                <a:spcPct val="115000"/>
              </a:lnSpc>
              <a:spcBef>
                <a:spcPts val="1600"/>
              </a:spcBef>
              <a:spcAft>
                <a:spcPts val="0"/>
              </a:spcAft>
              <a:buSzPts val="1400"/>
              <a:buFont typeface="Darker Grotesque SemiBold"/>
              <a:buChar char="●"/>
              <a:defRPr/>
            </a:lvl7pPr>
            <a:lvl8pPr indent="-317500" lvl="7" marL="3657600" rtl="0">
              <a:lnSpc>
                <a:spcPct val="115000"/>
              </a:lnSpc>
              <a:spcBef>
                <a:spcPts val="1600"/>
              </a:spcBef>
              <a:spcAft>
                <a:spcPts val="0"/>
              </a:spcAft>
              <a:buSzPts val="1400"/>
              <a:buFont typeface="Darker Grotesque SemiBold"/>
              <a:buChar char="○"/>
              <a:defRPr/>
            </a:lvl8pPr>
            <a:lvl9pPr indent="-317500" lvl="8" marL="4114800" rtl="0">
              <a:lnSpc>
                <a:spcPct val="115000"/>
              </a:lnSpc>
              <a:spcBef>
                <a:spcPts val="1600"/>
              </a:spcBef>
              <a:spcAft>
                <a:spcPts val="1600"/>
              </a:spcAft>
              <a:buSzPts val="1400"/>
              <a:buFont typeface="Darker Grotesque SemiBold"/>
              <a:buChar char="■"/>
              <a:defRPr/>
            </a:lvl9pPr>
          </a:lstStyle>
          <a:p/>
        </p:txBody>
      </p:sp>
      <p:sp>
        <p:nvSpPr>
          <p:cNvPr id="68" name="Google Shape;68;p17"/>
          <p:cNvSpPr txBox="1"/>
          <p:nvPr>
            <p:ph idx="2" type="body"/>
          </p:nvPr>
        </p:nvSpPr>
        <p:spPr>
          <a:xfrm>
            <a:off x="4572000" y="1152475"/>
            <a:ext cx="3858900" cy="3364800"/>
          </a:xfrm>
          <a:prstGeom prst="rect">
            <a:avLst/>
          </a:prstGeom>
        </p:spPr>
        <p:txBody>
          <a:bodyPr anchorCtr="0" anchor="t" bIns="91425" lIns="91425" spcFirstLastPara="1" rIns="91425" wrap="square" tIns="91425">
            <a:noAutofit/>
          </a:bodyPr>
          <a:lstStyle>
            <a:lvl1pPr indent="-342900" lvl="0" marL="457200" rtl="0">
              <a:lnSpc>
                <a:spcPct val="115000"/>
              </a:lnSpc>
              <a:spcBef>
                <a:spcPts val="0"/>
              </a:spcBef>
              <a:spcAft>
                <a:spcPts val="0"/>
              </a:spcAft>
              <a:buSzPts val="1800"/>
              <a:buFont typeface="Darker Grotesque SemiBold"/>
              <a:buChar char="●"/>
              <a:defRPr sz="1200"/>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1600"/>
              </a:spcBef>
              <a:spcAft>
                <a:spcPts val="0"/>
              </a:spcAft>
              <a:buSzPts val="1400"/>
              <a:buFont typeface="Darker Grotesque SemiBold"/>
              <a:buChar char="■"/>
              <a:defRPr/>
            </a:lvl3pPr>
            <a:lvl4pPr indent="-317500" lvl="3" marL="1828800" rtl="0">
              <a:lnSpc>
                <a:spcPct val="115000"/>
              </a:lnSpc>
              <a:spcBef>
                <a:spcPts val="1600"/>
              </a:spcBef>
              <a:spcAft>
                <a:spcPts val="0"/>
              </a:spcAft>
              <a:buSzPts val="1400"/>
              <a:buFont typeface="Darker Grotesque SemiBold"/>
              <a:buChar char="●"/>
              <a:defRPr/>
            </a:lvl4pPr>
            <a:lvl5pPr indent="-317500" lvl="4" marL="2286000" rtl="0">
              <a:lnSpc>
                <a:spcPct val="115000"/>
              </a:lnSpc>
              <a:spcBef>
                <a:spcPts val="1600"/>
              </a:spcBef>
              <a:spcAft>
                <a:spcPts val="0"/>
              </a:spcAft>
              <a:buSzPts val="1400"/>
              <a:buFont typeface="Darker Grotesque SemiBold"/>
              <a:buChar char="○"/>
              <a:defRPr/>
            </a:lvl5pPr>
            <a:lvl6pPr indent="-317500" lvl="5" marL="2743200" rtl="0">
              <a:lnSpc>
                <a:spcPct val="115000"/>
              </a:lnSpc>
              <a:spcBef>
                <a:spcPts val="1600"/>
              </a:spcBef>
              <a:spcAft>
                <a:spcPts val="0"/>
              </a:spcAft>
              <a:buSzPts val="1400"/>
              <a:buFont typeface="Darker Grotesque SemiBold"/>
              <a:buChar char="■"/>
              <a:defRPr/>
            </a:lvl6pPr>
            <a:lvl7pPr indent="-317500" lvl="6" marL="3200400" rtl="0">
              <a:lnSpc>
                <a:spcPct val="115000"/>
              </a:lnSpc>
              <a:spcBef>
                <a:spcPts val="1600"/>
              </a:spcBef>
              <a:spcAft>
                <a:spcPts val="0"/>
              </a:spcAft>
              <a:buSzPts val="1400"/>
              <a:buFont typeface="Darker Grotesque SemiBold"/>
              <a:buChar char="●"/>
              <a:defRPr/>
            </a:lvl7pPr>
            <a:lvl8pPr indent="-317500" lvl="7" marL="3657600" rtl="0">
              <a:lnSpc>
                <a:spcPct val="115000"/>
              </a:lnSpc>
              <a:spcBef>
                <a:spcPts val="1600"/>
              </a:spcBef>
              <a:spcAft>
                <a:spcPts val="0"/>
              </a:spcAft>
              <a:buSzPts val="1400"/>
              <a:buFont typeface="Darker Grotesque SemiBold"/>
              <a:buChar char="○"/>
              <a:defRPr/>
            </a:lvl8pPr>
            <a:lvl9pPr indent="-317500" lvl="8" marL="4114800" rtl="0">
              <a:lnSpc>
                <a:spcPct val="115000"/>
              </a:lnSpc>
              <a:spcBef>
                <a:spcPts val="1600"/>
              </a:spcBef>
              <a:spcAft>
                <a:spcPts val="1600"/>
              </a:spcAft>
              <a:buSzPts val="1400"/>
              <a:buFont typeface="Darker Grotesque SemiBold"/>
              <a:buChar char="■"/>
              <a:defRPr/>
            </a:lvl9pPr>
          </a:lstStyle>
          <a:p/>
        </p:txBody>
      </p:sp>
      <p:pic>
        <p:nvPicPr>
          <p:cNvPr id="69" name="Google Shape;69;p17"/>
          <p:cNvPicPr preferRelativeResize="0"/>
          <p:nvPr/>
        </p:nvPicPr>
        <p:blipFill rotWithShape="1">
          <a:blip r:embed="rId2">
            <a:alphaModFix amt="90000"/>
          </a:blip>
          <a:srcRect b="7813" l="0" r="0" t="7813"/>
          <a:stretch/>
        </p:blipFill>
        <p:spPr>
          <a:xfrm>
            <a:off x="0" y="0"/>
            <a:ext cx="9144000" cy="5143500"/>
          </a:xfrm>
          <a:prstGeom prst="frame">
            <a:avLst>
              <a:gd fmla="val 6896" name="adj1"/>
            </a:avLst>
          </a:prstGeom>
          <a:noFill/>
          <a:ln cap="flat" cmpd="sng" w="9525">
            <a:solidFill>
              <a:schemeClr val="dk1"/>
            </a:solidFill>
            <a:prstDash val="solid"/>
            <a:round/>
            <a:headEnd len="sm" w="sm" type="none"/>
            <a:tailEnd len="sm" w="sm" type="none"/>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70" name="Shape 70"/>
        <p:cNvGrpSpPr/>
        <p:nvPr/>
      </p:nvGrpSpPr>
      <p:grpSpPr>
        <a:xfrm>
          <a:off x="0" y="0"/>
          <a:ext cx="0" cy="0"/>
          <a:chOff x="0" y="0"/>
          <a:chExt cx="0" cy="0"/>
        </a:xfrm>
      </p:grpSpPr>
      <p:sp>
        <p:nvSpPr>
          <p:cNvPr id="71" name="Google Shape;71;p18"/>
          <p:cNvSpPr/>
          <p:nvPr/>
        </p:nvSpPr>
        <p:spPr>
          <a:xfrm>
            <a:off x="362050" y="340350"/>
            <a:ext cx="8419800" cy="4462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72" name="Google Shape;72;p18"/>
          <p:cNvSpPr txBox="1"/>
          <p:nvPr>
            <p:ph idx="1" type="subTitle"/>
          </p:nvPr>
        </p:nvSpPr>
        <p:spPr>
          <a:xfrm>
            <a:off x="899900" y="2812800"/>
            <a:ext cx="3410400" cy="63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3" name="Google Shape;73;p18"/>
          <p:cNvSpPr txBox="1"/>
          <p:nvPr>
            <p:ph idx="2" type="subTitle"/>
          </p:nvPr>
        </p:nvSpPr>
        <p:spPr>
          <a:xfrm>
            <a:off x="899900" y="3964400"/>
            <a:ext cx="3410400" cy="63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4" name="Google Shape;74;p18"/>
          <p:cNvSpPr txBox="1"/>
          <p:nvPr>
            <p:ph idx="3" type="subTitle"/>
          </p:nvPr>
        </p:nvSpPr>
        <p:spPr>
          <a:xfrm>
            <a:off x="899900" y="1661200"/>
            <a:ext cx="3410400" cy="63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5" name="Google Shape;75;p18"/>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76" name="Google Shape;76;p18"/>
          <p:cNvSpPr txBox="1"/>
          <p:nvPr>
            <p:ph idx="4" type="subTitle"/>
          </p:nvPr>
        </p:nvSpPr>
        <p:spPr>
          <a:xfrm>
            <a:off x="899900" y="2450675"/>
            <a:ext cx="34104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2pPr>
            <a:lvl3pPr lvl="2"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3pPr>
            <a:lvl4pPr lvl="3"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4pPr>
            <a:lvl5pPr lvl="4"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5pPr>
            <a:lvl6pPr lvl="5"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6pPr>
            <a:lvl7pPr lvl="6"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7pPr>
            <a:lvl8pPr lvl="7"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8pPr>
            <a:lvl9pPr lvl="8"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9pPr>
          </a:lstStyle>
          <a:p/>
        </p:txBody>
      </p:sp>
      <p:sp>
        <p:nvSpPr>
          <p:cNvPr id="77" name="Google Shape;77;p18"/>
          <p:cNvSpPr txBox="1"/>
          <p:nvPr>
            <p:ph idx="5" type="subTitle"/>
          </p:nvPr>
        </p:nvSpPr>
        <p:spPr>
          <a:xfrm>
            <a:off x="899900" y="1299075"/>
            <a:ext cx="34104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2pPr>
            <a:lvl3pPr lvl="2"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3pPr>
            <a:lvl4pPr lvl="3"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4pPr>
            <a:lvl5pPr lvl="4"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5pPr>
            <a:lvl6pPr lvl="5"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6pPr>
            <a:lvl7pPr lvl="6"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7pPr>
            <a:lvl8pPr lvl="7"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8pPr>
            <a:lvl9pPr lvl="8"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9pPr>
          </a:lstStyle>
          <a:p/>
        </p:txBody>
      </p:sp>
      <p:sp>
        <p:nvSpPr>
          <p:cNvPr id="78" name="Google Shape;78;p18"/>
          <p:cNvSpPr txBox="1"/>
          <p:nvPr>
            <p:ph idx="6" type="subTitle"/>
          </p:nvPr>
        </p:nvSpPr>
        <p:spPr>
          <a:xfrm>
            <a:off x="899900" y="3603199"/>
            <a:ext cx="34104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2pPr>
            <a:lvl3pPr lvl="2"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3pPr>
            <a:lvl4pPr lvl="3"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4pPr>
            <a:lvl5pPr lvl="4"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5pPr>
            <a:lvl6pPr lvl="5"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6pPr>
            <a:lvl7pPr lvl="6"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7pPr>
            <a:lvl8pPr lvl="7"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8pPr>
            <a:lvl9pPr lvl="8"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9pPr>
          </a:lstStyle>
          <a:p/>
        </p:txBody>
      </p:sp>
      <p:sp>
        <p:nvSpPr>
          <p:cNvPr id="79" name="Google Shape;79;p18"/>
          <p:cNvSpPr/>
          <p:nvPr>
            <p:ph idx="7" type="pic"/>
          </p:nvPr>
        </p:nvSpPr>
        <p:spPr>
          <a:xfrm>
            <a:off x="4914150" y="1299075"/>
            <a:ext cx="3510000" cy="3304800"/>
          </a:xfrm>
          <a:prstGeom prst="rect">
            <a:avLst/>
          </a:prstGeom>
          <a:noFill/>
          <a:ln>
            <a:noFill/>
          </a:ln>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2">
    <p:spTree>
      <p:nvGrpSpPr>
        <p:cNvPr id="80" name="Shape 80"/>
        <p:cNvGrpSpPr/>
        <p:nvPr/>
      </p:nvGrpSpPr>
      <p:grpSpPr>
        <a:xfrm>
          <a:off x="0" y="0"/>
          <a:ext cx="0" cy="0"/>
          <a:chOff x="0" y="0"/>
          <a:chExt cx="0" cy="0"/>
        </a:xfrm>
      </p:grpSpPr>
      <p:sp>
        <p:nvSpPr>
          <p:cNvPr id="81" name="Google Shape;81;p19"/>
          <p:cNvSpPr/>
          <p:nvPr/>
        </p:nvSpPr>
        <p:spPr>
          <a:xfrm>
            <a:off x="362050" y="340350"/>
            <a:ext cx="8419800" cy="4462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sp>
        <p:nvSpPr>
          <p:cNvPr id="82" name="Google Shape;82;p19"/>
          <p:cNvSpPr txBox="1"/>
          <p:nvPr>
            <p:ph idx="1" type="subTitle"/>
          </p:nvPr>
        </p:nvSpPr>
        <p:spPr>
          <a:xfrm>
            <a:off x="832806" y="2126366"/>
            <a:ext cx="24363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3" name="Google Shape;83;p19"/>
          <p:cNvSpPr txBox="1"/>
          <p:nvPr>
            <p:ph idx="2" type="subTitle"/>
          </p:nvPr>
        </p:nvSpPr>
        <p:spPr>
          <a:xfrm>
            <a:off x="5874844" y="2126366"/>
            <a:ext cx="24363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4" name="Google Shape;84;p19"/>
          <p:cNvSpPr txBox="1"/>
          <p:nvPr>
            <p:ph idx="3" type="subTitle"/>
          </p:nvPr>
        </p:nvSpPr>
        <p:spPr>
          <a:xfrm>
            <a:off x="832806" y="4017144"/>
            <a:ext cx="24363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5" name="Google Shape;85;p19"/>
          <p:cNvSpPr txBox="1"/>
          <p:nvPr>
            <p:ph idx="4" type="subTitle"/>
          </p:nvPr>
        </p:nvSpPr>
        <p:spPr>
          <a:xfrm>
            <a:off x="5874844" y="4017144"/>
            <a:ext cx="24363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6" name="Google Shape;86;p19"/>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7" name="Google Shape;87;p19"/>
          <p:cNvSpPr txBox="1"/>
          <p:nvPr>
            <p:ph hasCustomPrompt="1" idx="5" type="title"/>
          </p:nvPr>
        </p:nvSpPr>
        <p:spPr>
          <a:xfrm>
            <a:off x="1684206" y="1168240"/>
            <a:ext cx="733500" cy="572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b="1">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8" name="Google Shape;88;p19"/>
          <p:cNvSpPr txBox="1"/>
          <p:nvPr>
            <p:ph hasCustomPrompt="1" idx="6" type="title"/>
          </p:nvPr>
        </p:nvSpPr>
        <p:spPr>
          <a:xfrm>
            <a:off x="1685256" y="3065716"/>
            <a:ext cx="731400" cy="572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b="1">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9" name="Google Shape;89;p19"/>
          <p:cNvSpPr txBox="1"/>
          <p:nvPr>
            <p:ph hasCustomPrompt="1" idx="7" type="title"/>
          </p:nvPr>
        </p:nvSpPr>
        <p:spPr>
          <a:xfrm>
            <a:off x="6727294" y="1168240"/>
            <a:ext cx="731400" cy="572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b="1">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 name="Google Shape;90;p19"/>
          <p:cNvSpPr txBox="1"/>
          <p:nvPr>
            <p:ph hasCustomPrompt="1" idx="8" type="title"/>
          </p:nvPr>
        </p:nvSpPr>
        <p:spPr>
          <a:xfrm>
            <a:off x="6727294" y="3065717"/>
            <a:ext cx="731400" cy="572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b="1">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1" name="Google Shape;91;p19"/>
          <p:cNvSpPr txBox="1"/>
          <p:nvPr>
            <p:ph idx="9" type="subTitle"/>
          </p:nvPr>
        </p:nvSpPr>
        <p:spPr>
          <a:xfrm>
            <a:off x="720056" y="1869416"/>
            <a:ext cx="26619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2pPr>
            <a:lvl3pPr lvl="2"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3pPr>
            <a:lvl4pPr lvl="3"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4pPr>
            <a:lvl5pPr lvl="4"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5pPr>
            <a:lvl6pPr lvl="5"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6pPr>
            <a:lvl7pPr lvl="6"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7pPr>
            <a:lvl8pPr lvl="7"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8pPr>
            <a:lvl9pPr lvl="8"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9pPr>
          </a:lstStyle>
          <a:p/>
        </p:txBody>
      </p:sp>
      <p:sp>
        <p:nvSpPr>
          <p:cNvPr id="92" name="Google Shape;92;p19"/>
          <p:cNvSpPr txBox="1"/>
          <p:nvPr>
            <p:ph idx="13" type="subTitle"/>
          </p:nvPr>
        </p:nvSpPr>
        <p:spPr>
          <a:xfrm>
            <a:off x="720056" y="3760319"/>
            <a:ext cx="26619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2pPr>
            <a:lvl3pPr lvl="2"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3pPr>
            <a:lvl4pPr lvl="3"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4pPr>
            <a:lvl5pPr lvl="4"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5pPr>
            <a:lvl6pPr lvl="5"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6pPr>
            <a:lvl7pPr lvl="6"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7pPr>
            <a:lvl8pPr lvl="7"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8pPr>
            <a:lvl9pPr lvl="8"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9pPr>
          </a:lstStyle>
          <a:p/>
        </p:txBody>
      </p:sp>
      <p:sp>
        <p:nvSpPr>
          <p:cNvPr id="93" name="Google Shape;93;p19"/>
          <p:cNvSpPr txBox="1"/>
          <p:nvPr>
            <p:ph idx="14" type="subTitle"/>
          </p:nvPr>
        </p:nvSpPr>
        <p:spPr>
          <a:xfrm>
            <a:off x="5762044" y="1869416"/>
            <a:ext cx="26619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2pPr>
            <a:lvl3pPr lvl="2"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3pPr>
            <a:lvl4pPr lvl="3"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4pPr>
            <a:lvl5pPr lvl="4"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5pPr>
            <a:lvl6pPr lvl="5"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6pPr>
            <a:lvl7pPr lvl="6"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7pPr>
            <a:lvl8pPr lvl="7"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8pPr>
            <a:lvl9pPr lvl="8"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9pPr>
          </a:lstStyle>
          <a:p/>
        </p:txBody>
      </p:sp>
      <p:sp>
        <p:nvSpPr>
          <p:cNvPr id="94" name="Google Shape;94;p19"/>
          <p:cNvSpPr txBox="1"/>
          <p:nvPr>
            <p:ph idx="15" type="subTitle"/>
          </p:nvPr>
        </p:nvSpPr>
        <p:spPr>
          <a:xfrm>
            <a:off x="5762044" y="3760319"/>
            <a:ext cx="26619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2pPr>
            <a:lvl3pPr lvl="2"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3pPr>
            <a:lvl4pPr lvl="3"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4pPr>
            <a:lvl5pPr lvl="4"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5pPr>
            <a:lvl6pPr lvl="5"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6pPr>
            <a:lvl7pPr lvl="6"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7pPr>
            <a:lvl8pPr lvl="7"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8pPr>
            <a:lvl9pPr lvl="8" rtl="0" algn="ctr">
              <a:lnSpc>
                <a:spcPct val="100000"/>
              </a:lnSpc>
              <a:spcBef>
                <a:spcPts val="0"/>
              </a:spcBef>
              <a:spcAft>
                <a:spcPts val="0"/>
              </a:spcAft>
              <a:buSzPts val="2400"/>
              <a:buFont typeface="Playfair Display"/>
              <a:buNone/>
              <a:defRPr b="1" sz="2400">
                <a:latin typeface="Playfair Display"/>
                <a:ea typeface="Playfair Display"/>
                <a:cs typeface="Playfair Display"/>
                <a:sym typeface="Playfair Display"/>
              </a:defRPr>
            </a:lvl9pPr>
          </a:lstStyle>
          <a:p/>
        </p:txBody>
      </p:sp>
      <p:sp>
        <p:nvSpPr>
          <p:cNvPr id="95" name="Google Shape;95;p19"/>
          <p:cNvSpPr/>
          <p:nvPr>
            <p:ph idx="16" type="pic"/>
          </p:nvPr>
        </p:nvSpPr>
        <p:spPr>
          <a:xfrm>
            <a:off x="3535600" y="1329175"/>
            <a:ext cx="2072700" cy="3260400"/>
          </a:xfrm>
          <a:prstGeom prst="rect">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96" name="Shape 96"/>
        <p:cNvGrpSpPr/>
        <p:nvPr/>
      </p:nvGrpSpPr>
      <p:grpSpPr>
        <a:xfrm>
          <a:off x="0" y="0"/>
          <a:ext cx="0" cy="0"/>
          <a:chOff x="0" y="0"/>
          <a:chExt cx="0" cy="0"/>
        </a:xfrm>
      </p:grpSpPr>
      <p:sp>
        <p:nvSpPr>
          <p:cNvPr id="97" name="Google Shape;97;p20"/>
          <p:cNvSpPr txBox="1"/>
          <p:nvPr>
            <p:ph idx="1" type="subTitle"/>
          </p:nvPr>
        </p:nvSpPr>
        <p:spPr>
          <a:xfrm>
            <a:off x="709100" y="1905475"/>
            <a:ext cx="2381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8" name="Google Shape;98;p20"/>
          <p:cNvSpPr txBox="1"/>
          <p:nvPr>
            <p:ph idx="2" type="subTitle"/>
          </p:nvPr>
        </p:nvSpPr>
        <p:spPr>
          <a:xfrm>
            <a:off x="3381446" y="1905475"/>
            <a:ext cx="2381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9" name="Google Shape;99;p20"/>
          <p:cNvSpPr txBox="1"/>
          <p:nvPr>
            <p:ph idx="3" type="subTitle"/>
          </p:nvPr>
        </p:nvSpPr>
        <p:spPr>
          <a:xfrm>
            <a:off x="709100" y="3719875"/>
            <a:ext cx="2381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0" name="Google Shape;100;p20"/>
          <p:cNvSpPr txBox="1"/>
          <p:nvPr>
            <p:ph idx="4" type="subTitle"/>
          </p:nvPr>
        </p:nvSpPr>
        <p:spPr>
          <a:xfrm>
            <a:off x="3381446" y="3719875"/>
            <a:ext cx="2381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1" name="Google Shape;101;p20"/>
          <p:cNvSpPr txBox="1"/>
          <p:nvPr>
            <p:ph idx="5" type="subTitle"/>
          </p:nvPr>
        </p:nvSpPr>
        <p:spPr>
          <a:xfrm>
            <a:off x="6053797" y="1905475"/>
            <a:ext cx="2381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2" name="Google Shape;102;p20"/>
          <p:cNvSpPr txBox="1"/>
          <p:nvPr>
            <p:ph idx="6" type="subTitle"/>
          </p:nvPr>
        </p:nvSpPr>
        <p:spPr>
          <a:xfrm>
            <a:off x="6053797" y="3719875"/>
            <a:ext cx="2381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3" name="Google Shape;103;p20"/>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4" name="Google Shape;104;p20"/>
          <p:cNvSpPr txBox="1"/>
          <p:nvPr>
            <p:ph idx="7" type="subTitle"/>
          </p:nvPr>
        </p:nvSpPr>
        <p:spPr>
          <a:xfrm>
            <a:off x="709104" y="158982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2pPr>
            <a:lvl3pPr lvl="2"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3pPr>
            <a:lvl4pPr lvl="3"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4pPr>
            <a:lvl5pPr lvl="4"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5pPr>
            <a:lvl6pPr lvl="5"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6pPr>
            <a:lvl7pPr lvl="6"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7pPr>
            <a:lvl8pPr lvl="7"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8pPr>
            <a:lvl9pPr lvl="8"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9pPr>
          </a:lstStyle>
          <a:p/>
        </p:txBody>
      </p:sp>
      <p:sp>
        <p:nvSpPr>
          <p:cNvPr id="105" name="Google Shape;105;p20"/>
          <p:cNvSpPr txBox="1"/>
          <p:nvPr>
            <p:ph idx="8" type="subTitle"/>
          </p:nvPr>
        </p:nvSpPr>
        <p:spPr>
          <a:xfrm>
            <a:off x="3381447" y="158982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2pPr>
            <a:lvl3pPr lvl="2"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3pPr>
            <a:lvl4pPr lvl="3"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4pPr>
            <a:lvl5pPr lvl="4"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5pPr>
            <a:lvl6pPr lvl="5"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6pPr>
            <a:lvl7pPr lvl="6"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7pPr>
            <a:lvl8pPr lvl="7"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8pPr>
            <a:lvl9pPr lvl="8"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9pPr>
          </a:lstStyle>
          <a:p/>
        </p:txBody>
      </p:sp>
      <p:sp>
        <p:nvSpPr>
          <p:cNvPr id="106" name="Google Shape;106;p20"/>
          <p:cNvSpPr txBox="1"/>
          <p:nvPr>
            <p:ph idx="9" type="subTitle"/>
          </p:nvPr>
        </p:nvSpPr>
        <p:spPr>
          <a:xfrm>
            <a:off x="6053796" y="158982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2pPr>
            <a:lvl3pPr lvl="2"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3pPr>
            <a:lvl4pPr lvl="3"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4pPr>
            <a:lvl5pPr lvl="4"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5pPr>
            <a:lvl6pPr lvl="5"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6pPr>
            <a:lvl7pPr lvl="6"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7pPr>
            <a:lvl8pPr lvl="7"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8pPr>
            <a:lvl9pPr lvl="8"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9pPr>
          </a:lstStyle>
          <a:p/>
        </p:txBody>
      </p:sp>
      <p:sp>
        <p:nvSpPr>
          <p:cNvPr id="107" name="Google Shape;107;p20"/>
          <p:cNvSpPr txBox="1"/>
          <p:nvPr>
            <p:ph idx="13" type="subTitle"/>
          </p:nvPr>
        </p:nvSpPr>
        <p:spPr>
          <a:xfrm>
            <a:off x="709104" y="340427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2pPr>
            <a:lvl3pPr lvl="2"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3pPr>
            <a:lvl4pPr lvl="3"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4pPr>
            <a:lvl5pPr lvl="4"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5pPr>
            <a:lvl6pPr lvl="5"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6pPr>
            <a:lvl7pPr lvl="6"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7pPr>
            <a:lvl8pPr lvl="7"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8pPr>
            <a:lvl9pPr lvl="8"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9pPr>
          </a:lstStyle>
          <a:p/>
        </p:txBody>
      </p:sp>
      <p:sp>
        <p:nvSpPr>
          <p:cNvPr id="108" name="Google Shape;108;p20"/>
          <p:cNvSpPr txBox="1"/>
          <p:nvPr>
            <p:ph idx="14" type="subTitle"/>
          </p:nvPr>
        </p:nvSpPr>
        <p:spPr>
          <a:xfrm>
            <a:off x="3381453" y="340427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2pPr>
            <a:lvl3pPr lvl="2"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3pPr>
            <a:lvl4pPr lvl="3"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4pPr>
            <a:lvl5pPr lvl="4"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5pPr>
            <a:lvl6pPr lvl="5"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6pPr>
            <a:lvl7pPr lvl="6"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7pPr>
            <a:lvl8pPr lvl="7"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8pPr>
            <a:lvl9pPr lvl="8"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9pPr>
          </a:lstStyle>
          <a:p/>
        </p:txBody>
      </p:sp>
      <p:sp>
        <p:nvSpPr>
          <p:cNvPr id="109" name="Google Shape;109;p20"/>
          <p:cNvSpPr txBox="1"/>
          <p:nvPr>
            <p:ph idx="15" type="subTitle"/>
          </p:nvPr>
        </p:nvSpPr>
        <p:spPr>
          <a:xfrm>
            <a:off x="6053801" y="340427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1pPr>
            <a:lvl2pPr lvl="1"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2pPr>
            <a:lvl3pPr lvl="2"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3pPr>
            <a:lvl4pPr lvl="3"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4pPr>
            <a:lvl5pPr lvl="4"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5pPr>
            <a:lvl6pPr lvl="5"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6pPr>
            <a:lvl7pPr lvl="6"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7pPr>
            <a:lvl8pPr lvl="7"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8pPr>
            <a:lvl9pPr lvl="8" rtl="0" algn="ctr">
              <a:lnSpc>
                <a:spcPct val="100000"/>
              </a:lnSpc>
              <a:spcBef>
                <a:spcPts val="0"/>
              </a:spcBef>
              <a:spcAft>
                <a:spcPts val="0"/>
              </a:spcAft>
              <a:buSzPts val="2000"/>
              <a:buFont typeface="Playfair Display"/>
              <a:buNone/>
              <a:defRPr sz="2000">
                <a:latin typeface="Playfair Display"/>
                <a:ea typeface="Playfair Display"/>
                <a:cs typeface="Playfair Display"/>
                <a:sym typeface="Playfair Display"/>
              </a:defRPr>
            </a:lvl9pPr>
          </a:lstStyle>
          <a:p/>
        </p:txBody>
      </p:sp>
      <p:pic>
        <p:nvPicPr>
          <p:cNvPr id="110" name="Google Shape;110;p20"/>
          <p:cNvPicPr preferRelativeResize="0"/>
          <p:nvPr/>
        </p:nvPicPr>
        <p:blipFill rotWithShape="1">
          <a:blip r:embed="rId2">
            <a:alphaModFix amt="90000"/>
          </a:blip>
          <a:srcRect b="7813" l="0" r="0" t="7813"/>
          <a:stretch/>
        </p:blipFill>
        <p:spPr>
          <a:xfrm>
            <a:off x="0" y="0"/>
            <a:ext cx="9144000" cy="5143500"/>
          </a:xfrm>
          <a:prstGeom prst="frame">
            <a:avLst>
              <a:gd fmla="val 6896" name="adj1"/>
            </a:avLst>
          </a:prstGeom>
          <a:noFill/>
          <a:ln cap="flat" cmpd="sng" w="9525">
            <a:solidFill>
              <a:schemeClr val="dk1"/>
            </a:solidFill>
            <a:prstDash val="solid"/>
            <a:round/>
            <a:headEnd len="sm" w="sm" type="none"/>
            <a:tailEnd len="sm" w="sm" type="none"/>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11" name="Shape 111"/>
        <p:cNvGrpSpPr/>
        <p:nvPr/>
      </p:nvGrpSpPr>
      <p:grpSpPr>
        <a:xfrm>
          <a:off x="0" y="0"/>
          <a:ext cx="0" cy="0"/>
          <a:chOff x="0" y="0"/>
          <a:chExt cx="0" cy="0"/>
        </a:xfrm>
      </p:grpSpPr>
      <p:sp>
        <p:nvSpPr>
          <p:cNvPr id="112" name="Google Shape;112;p21"/>
          <p:cNvSpPr/>
          <p:nvPr>
            <p:ph idx="2" type="pic"/>
          </p:nvPr>
        </p:nvSpPr>
        <p:spPr>
          <a:xfrm>
            <a:off x="0" y="0"/>
            <a:ext cx="9144000" cy="5143500"/>
          </a:xfrm>
          <a:prstGeom prst="rect">
            <a:avLst/>
          </a:prstGeom>
          <a:noFill/>
          <a:ln>
            <a:noFill/>
          </a:ln>
        </p:spPr>
      </p:sp>
      <p:sp>
        <p:nvSpPr>
          <p:cNvPr id="113" name="Google Shape;113;p21"/>
          <p:cNvSpPr txBox="1"/>
          <p:nvPr>
            <p:ph hasCustomPrompt="1" type="title"/>
          </p:nvPr>
        </p:nvSpPr>
        <p:spPr>
          <a:xfrm>
            <a:off x="713225" y="577605"/>
            <a:ext cx="36567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b="1"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14" name="Google Shape;114;p21"/>
          <p:cNvSpPr txBox="1"/>
          <p:nvPr>
            <p:ph idx="1" type="subTitle"/>
          </p:nvPr>
        </p:nvSpPr>
        <p:spPr>
          <a:xfrm>
            <a:off x="713225" y="1256279"/>
            <a:ext cx="36567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 name="Google Shape;115;p21"/>
          <p:cNvSpPr txBox="1"/>
          <p:nvPr>
            <p:ph hasCustomPrompt="1" idx="3" type="title"/>
          </p:nvPr>
        </p:nvSpPr>
        <p:spPr>
          <a:xfrm>
            <a:off x="4774063" y="577600"/>
            <a:ext cx="36567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i="1"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16" name="Google Shape;116;p21"/>
          <p:cNvSpPr txBox="1"/>
          <p:nvPr>
            <p:ph idx="4" type="subTitle"/>
          </p:nvPr>
        </p:nvSpPr>
        <p:spPr>
          <a:xfrm>
            <a:off x="4774063" y="1256195"/>
            <a:ext cx="36567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17" name="Shape 117"/>
        <p:cNvGrpSpPr/>
        <p:nvPr/>
      </p:nvGrpSpPr>
      <p:grpSpPr>
        <a:xfrm>
          <a:off x="0" y="0"/>
          <a:ext cx="0" cy="0"/>
          <a:chOff x="0" y="0"/>
          <a:chExt cx="0" cy="0"/>
        </a:xfrm>
      </p:grpSpPr>
      <p:pic>
        <p:nvPicPr>
          <p:cNvPr id="118" name="Google Shape;118;p22"/>
          <p:cNvPicPr preferRelativeResize="0"/>
          <p:nvPr/>
        </p:nvPicPr>
        <p:blipFill rotWithShape="1">
          <a:blip r:embed="rId2">
            <a:alphaModFix/>
          </a:blip>
          <a:srcRect b="21290" l="0" r="0" t="0"/>
          <a:stretch/>
        </p:blipFill>
        <p:spPr>
          <a:xfrm>
            <a:off x="0" y="0"/>
            <a:ext cx="9144000" cy="5143499"/>
          </a:xfrm>
          <a:prstGeom prst="rect">
            <a:avLst/>
          </a:prstGeom>
          <a:noFill/>
          <a:ln>
            <a:noFill/>
          </a:ln>
        </p:spPr>
      </p:pic>
      <p:grpSp>
        <p:nvGrpSpPr>
          <p:cNvPr id="119" name="Google Shape;119;p22"/>
          <p:cNvGrpSpPr/>
          <p:nvPr/>
        </p:nvGrpSpPr>
        <p:grpSpPr>
          <a:xfrm>
            <a:off x="362050" y="-394146"/>
            <a:ext cx="8419800" cy="6156202"/>
            <a:chOff x="362050" y="-394146"/>
            <a:chExt cx="8419800" cy="6156202"/>
          </a:xfrm>
        </p:grpSpPr>
        <p:sp>
          <p:nvSpPr>
            <p:cNvPr id="120" name="Google Shape;120;p22"/>
            <p:cNvSpPr/>
            <p:nvPr/>
          </p:nvSpPr>
          <p:spPr>
            <a:xfrm>
              <a:off x="362050" y="359975"/>
              <a:ext cx="8419800" cy="4462800"/>
            </a:xfrm>
            <a:prstGeom prst="frame">
              <a:avLst>
                <a:gd fmla="val 0" name="adj1"/>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121" name="Google Shape;121;p22"/>
            <p:cNvGrpSpPr/>
            <p:nvPr/>
          </p:nvGrpSpPr>
          <p:grpSpPr>
            <a:xfrm>
              <a:off x="1341182" y="-394146"/>
              <a:ext cx="1549003" cy="1549346"/>
              <a:chOff x="4364357" y="3162204"/>
              <a:chExt cx="1549003" cy="1549346"/>
            </a:xfrm>
          </p:grpSpPr>
          <p:sp>
            <p:nvSpPr>
              <p:cNvPr id="122" name="Google Shape;122;p22"/>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 name="Google Shape;123;p22"/>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 name="Google Shape;124;p22"/>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 name="Google Shape;125;p22"/>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 name="Google Shape;126;p22"/>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 name="Google Shape;127;p22"/>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 name="Google Shape;128;p22"/>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 name="Google Shape;129;p22"/>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0" name="Google Shape;130;p22"/>
            <p:cNvGrpSpPr/>
            <p:nvPr/>
          </p:nvGrpSpPr>
          <p:grpSpPr>
            <a:xfrm>
              <a:off x="2602805" y="3895347"/>
              <a:ext cx="1866709" cy="1866709"/>
              <a:chOff x="2319432" y="3491102"/>
              <a:chExt cx="1866709" cy="1866709"/>
            </a:xfrm>
          </p:grpSpPr>
          <p:sp>
            <p:nvSpPr>
              <p:cNvPr id="131" name="Google Shape;131;p22"/>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22"/>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22"/>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 name="Google Shape;134;p22"/>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 name="Google Shape;135;p22"/>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 name="Google Shape;136;p22"/>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 name="Google Shape;137;p22"/>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 name="Google Shape;138;p22"/>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39" name="Google Shape;139;p22"/>
          <p:cNvSpPr txBox="1"/>
          <p:nvPr>
            <p:ph type="title"/>
          </p:nvPr>
        </p:nvSpPr>
        <p:spPr>
          <a:xfrm>
            <a:off x="4931215" y="624150"/>
            <a:ext cx="3499800" cy="105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68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0" name="Google Shape;140;p22"/>
          <p:cNvSpPr txBox="1"/>
          <p:nvPr>
            <p:ph idx="1" type="subTitle"/>
          </p:nvPr>
        </p:nvSpPr>
        <p:spPr>
          <a:xfrm>
            <a:off x="4931186" y="1544602"/>
            <a:ext cx="3499800" cy="123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 name="Google Shape;141;p22"/>
          <p:cNvSpPr txBox="1"/>
          <p:nvPr/>
        </p:nvSpPr>
        <p:spPr>
          <a:xfrm>
            <a:off x="4931198" y="3424982"/>
            <a:ext cx="3499800" cy="832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000">
                <a:solidFill>
                  <a:schemeClr val="dk1"/>
                </a:solidFill>
                <a:latin typeface="Alice"/>
                <a:ea typeface="Alice"/>
                <a:cs typeface="Alice"/>
                <a:sym typeface="Alice"/>
              </a:rPr>
              <a:t>CREDITS:</a:t>
            </a:r>
            <a:r>
              <a:rPr lang="en" sz="1000">
                <a:solidFill>
                  <a:schemeClr val="dk1"/>
                </a:solidFill>
                <a:latin typeface="Alice"/>
                <a:ea typeface="Alice"/>
                <a:cs typeface="Alice"/>
                <a:sym typeface="Alice"/>
              </a:rPr>
              <a:t> This presentation template was created by </a:t>
            </a:r>
            <a:r>
              <a:rPr b="1" lang="en" sz="1000" u="sng">
                <a:solidFill>
                  <a:schemeClr val="dk1"/>
                </a:solidFill>
                <a:latin typeface="Alice"/>
                <a:ea typeface="Alice"/>
                <a:cs typeface="Alice"/>
                <a:sym typeface="Alice"/>
                <a:hlinkClick r:id="rId3">
                  <a:extLst>
                    <a:ext uri="{A12FA001-AC4F-418D-AE19-62706E023703}">
                      <ahyp:hlinkClr val="tx"/>
                    </a:ext>
                  </a:extLst>
                </a:hlinkClick>
              </a:rPr>
              <a:t>Slidesgo</a:t>
            </a:r>
            <a:r>
              <a:rPr lang="en" sz="1000">
                <a:solidFill>
                  <a:schemeClr val="dk1"/>
                </a:solidFill>
                <a:latin typeface="Alice"/>
                <a:ea typeface="Alice"/>
                <a:cs typeface="Alice"/>
                <a:sym typeface="Alice"/>
              </a:rPr>
              <a:t>, and includes icons by </a:t>
            </a:r>
            <a:r>
              <a:rPr b="1" lang="en" sz="1000" u="sng">
                <a:solidFill>
                  <a:schemeClr val="dk1"/>
                </a:solidFill>
                <a:latin typeface="Alice"/>
                <a:ea typeface="Alice"/>
                <a:cs typeface="Alice"/>
                <a:sym typeface="Alice"/>
                <a:hlinkClick r:id="rId4">
                  <a:extLst>
                    <a:ext uri="{A12FA001-AC4F-418D-AE19-62706E023703}">
                      <ahyp:hlinkClr val="tx"/>
                    </a:ext>
                  </a:extLst>
                </a:hlinkClick>
              </a:rPr>
              <a:t>Flaticon</a:t>
            </a:r>
            <a:r>
              <a:rPr lang="en" sz="1000">
                <a:solidFill>
                  <a:schemeClr val="dk1"/>
                </a:solidFill>
                <a:latin typeface="Alice"/>
                <a:ea typeface="Alice"/>
                <a:cs typeface="Alice"/>
                <a:sym typeface="Alice"/>
              </a:rPr>
              <a:t>, and infographics &amp; images by </a:t>
            </a:r>
            <a:r>
              <a:rPr b="1" lang="en" sz="1000" u="sng">
                <a:solidFill>
                  <a:schemeClr val="dk1"/>
                </a:solidFill>
                <a:latin typeface="Alice"/>
                <a:ea typeface="Alice"/>
                <a:cs typeface="Alice"/>
                <a:sym typeface="Alice"/>
                <a:hlinkClick r:id="rId5">
                  <a:extLst>
                    <a:ext uri="{A12FA001-AC4F-418D-AE19-62706E023703}">
                      <ahyp:hlinkClr val="tx"/>
                    </a:ext>
                  </a:extLst>
                </a:hlinkClick>
              </a:rPr>
              <a:t>Freepik</a:t>
            </a:r>
            <a:r>
              <a:rPr lang="en" sz="1000" u="sng">
                <a:solidFill>
                  <a:schemeClr val="dk1"/>
                </a:solidFill>
                <a:latin typeface="Alice"/>
                <a:ea typeface="Alice"/>
                <a:cs typeface="Alice"/>
                <a:sym typeface="Alice"/>
              </a:rPr>
              <a:t> </a:t>
            </a:r>
            <a:endParaRPr b="1" sz="1000" u="sng">
              <a:solidFill>
                <a:schemeClr val="dk1"/>
              </a:solidFill>
              <a:latin typeface="Alice"/>
              <a:ea typeface="Alice"/>
              <a:cs typeface="Alice"/>
              <a:sym typeface="Alice"/>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42" name="Shape 142"/>
        <p:cNvGrpSpPr/>
        <p:nvPr/>
      </p:nvGrpSpPr>
      <p:grpSpPr>
        <a:xfrm>
          <a:off x="0" y="0"/>
          <a:ext cx="0" cy="0"/>
          <a:chOff x="0" y="0"/>
          <a:chExt cx="0" cy="0"/>
        </a:xfrm>
      </p:grpSpPr>
      <p:pic>
        <p:nvPicPr>
          <p:cNvPr id="143" name="Google Shape;143;p23"/>
          <p:cNvPicPr preferRelativeResize="0"/>
          <p:nvPr/>
        </p:nvPicPr>
        <p:blipFill rotWithShape="1">
          <a:blip r:embed="rId2">
            <a:alphaModFix amt="90000"/>
          </a:blip>
          <a:srcRect b="0" l="159" r="169" t="0"/>
          <a:stretch/>
        </p:blipFill>
        <p:spPr>
          <a:xfrm>
            <a:off x="0" y="0"/>
            <a:ext cx="9144000" cy="5143500"/>
          </a:xfrm>
          <a:prstGeom prst="frame">
            <a:avLst>
              <a:gd fmla="val 6896" name="adj1"/>
            </a:avLst>
          </a:prstGeom>
          <a:noFill/>
          <a:ln cap="flat" cmpd="sng" w="9525">
            <a:solidFill>
              <a:schemeClr val="dk1"/>
            </a:solidFill>
            <a:prstDash val="solid"/>
            <a:round/>
            <a:headEnd len="sm" w="sm" type="none"/>
            <a:tailEnd len="sm" w="sm" type="none"/>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44" name="Shape 144"/>
        <p:cNvGrpSpPr/>
        <p:nvPr/>
      </p:nvGrpSpPr>
      <p:grpSpPr>
        <a:xfrm>
          <a:off x="0" y="0"/>
          <a:ext cx="0" cy="0"/>
          <a:chOff x="0" y="0"/>
          <a:chExt cx="0" cy="0"/>
        </a:xfrm>
      </p:grpSpPr>
      <p:sp>
        <p:nvSpPr>
          <p:cNvPr id="145" name="Google Shape;145;p24"/>
          <p:cNvSpPr/>
          <p:nvPr/>
        </p:nvSpPr>
        <p:spPr>
          <a:xfrm>
            <a:off x="362075" y="340350"/>
            <a:ext cx="8419800" cy="4462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146" name="Google Shape;146;p24"/>
          <p:cNvGrpSpPr/>
          <p:nvPr/>
        </p:nvGrpSpPr>
        <p:grpSpPr>
          <a:xfrm>
            <a:off x="6881782" y="2032622"/>
            <a:ext cx="2836357" cy="3555878"/>
            <a:chOff x="6881782" y="2032622"/>
            <a:chExt cx="2836357" cy="3555878"/>
          </a:xfrm>
        </p:grpSpPr>
        <p:grpSp>
          <p:nvGrpSpPr>
            <p:cNvPr id="147" name="Google Shape;147;p24"/>
            <p:cNvGrpSpPr/>
            <p:nvPr/>
          </p:nvGrpSpPr>
          <p:grpSpPr>
            <a:xfrm>
              <a:off x="6881782" y="4039154"/>
              <a:ext cx="1549003" cy="1549346"/>
              <a:chOff x="4364357" y="3162204"/>
              <a:chExt cx="1549003" cy="1549346"/>
            </a:xfrm>
          </p:grpSpPr>
          <p:sp>
            <p:nvSpPr>
              <p:cNvPr id="148" name="Google Shape;148;p24"/>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 name="Google Shape;149;p24"/>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 name="Google Shape;150;p24"/>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 name="Google Shape;151;p24"/>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 name="Google Shape;152;p24"/>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 name="Google Shape;153;p24"/>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 name="Google Shape;154;p24"/>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 name="Google Shape;155;p24"/>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 name="Google Shape;156;p24"/>
            <p:cNvGrpSpPr/>
            <p:nvPr/>
          </p:nvGrpSpPr>
          <p:grpSpPr>
            <a:xfrm>
              <a:off x="7851430" y="2032622"/>
              <a:ext cx="1866709" cy="1866709"/>
              <a:chOff x="2319432" y="3491102"/>
              <a:chExt cx="1866709" cy="1866709"/>
            </a:xfrm>
          </p:grpSpPr>
          <p:sp>
            <p:nvSpPr>
              <p:cNvPr id="157" name="Google Shape;157;p24"/>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 name="Google Shape;158;p24"/>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 name="Google Shape;159;p24"/>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 name="Google Shape;160;p24"/>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 name="Google Shape;161;p24"/>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 name="Google Shape;162;p24"/>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 name="Google Shape;163;p24"/>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 name="Google Shape;164;p24"/>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_1_1_1">
    <p:spTree>
      <p:nvGrpSpPr>
        <p:cNvPr id="165" name="Shape 165"/>
        <p:cNvGrpSpPr/>
        <p:nvPr/>
      </p:nvGrpSpPr>
      <p:grpSpPr>
        <a:xfrm>
          <a:off x="0" y="0"/>
          <a:ext cx="0" cy="0"/>
          <a:chOff x="0" y="0"/>
          <a:chExt cx="0" cy="0"/>
        </a:xfrm>
      </p:grpSpPr>
      <p:sp>
        <p:nvSpPr>
          <p:cNvPr id="166" name="Google Shape;166;p25"/>
          <p:cNvSpPr/>
          <p:nvPr/>
        </p:nvSpPr>
        <p:spPr>
          <a:xfrm>
            <a:off x="362075" y="340350"/>
            <a:ext cx="8419800" cy="4462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167" name="Google Shape;167;p25"/>
          <p:cNvGrpSpPr/>
          <p:nvPr/>
        </p:nvGrpSpPr>
        <p:grpSpPr>
          <a:xfrm flipH="1" rot="10800000">
            <a:off x="6881782" y="-434353"/>
            <a:ext cx="2836357" cy="3555878"/>
            <a:chOff x="6881782" y="2032622"/>
            <a:chExt cx="2836357" cy="3555878"/>
          </a:xfrm>
        </p:grpSpPr>
        <p:grpSp>
          <p:nvGrpSpPr>
            <p:cNvPr id="168" name="Google Shape;168;p25"/>
            <p:cNvGrpSpPr/>
            <p:nvPr/>
          </p:nvGrpSpPr>
          <p:grpSpPr>
            <a:xfrm>
              <a:off x="6881782" y="4039154"/>
              <a:ext cx="1549003" cy="1549346"/>
              <a:chOff x="4364357" y="3162204"/>
              <a:chExt cx="1549003" cy="1549346"/>
            </a:xfrm>
          </p:grpSpPr>
          <p:sp>
            <p:nvSpPr>
              <p:cNvPr id="169" name="Google Shape;169;p25"/>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 name="Google Shape;170;p25"/>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 name="Google Shape;171;p25"/>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25"/>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25"/>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 name="Google Shape;174;p25"/>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 name="Google Shape;175;p25"/>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25"/>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7" name="Google Shape;177;p25"/>
            <p:cNvGrpSpPr/>
            <p:nvPr/>
          </p:nvGrpSpPr>
          <p:grpSpPr>
            <a:xfrm>
              <a:off x="7851430" y="2032622"/>
              <a:ext cx="1866709" cy="1866709"/>
              <a:chOff x="2319432" y="3491102"/>
              <a:chExt cx="1866709" cy="1866709"/>
            </a:xfrm>
          </p:grpSpPr>
          <p:sp>
            <p:nvSpPr>
              <p:cNvPr id="178" name="Google Shape;178;p25"/>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 name="Google Shape;179;p25"/>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 name="Google Shape;180;p25"/>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 name="Google Shape;181;p25"/>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 name="Google Shape;182;p25"/>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 name="Google Shape;183;p25"/>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 name="Google Shape;184;p25"/>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 name="Google Shape;185;p25"/>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89" name="Shape 189"/>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90" name="Shape 190"/>
        <p:cNvGrpSpPr/>
        <p:nvPr/>
      </p:nvGrpSpPr>
      <p:grpSpPr>
        <a:xfrm>
          <a:off x="0" y="0"/>
          <a:ext cx="0" cy="0"/>
          <a:chOff x="0" y="0"/>
          <a:chExt cx="0" cy="0"/>
        </a:xfrm>
      </p:grpSpPr>
      <p:sp>
        <p:nvSpPr>
          <p:cNvPr id="191" name="Google Shape;191;p2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Playfair Display"/>
              <a:buNone/>
              <a:defRPr sz="3000">
                <a:solidFill>
                  <a:schemeClr val="dk1"/>
                </a:solidFill>
                <a:latin typeface="Playfair Display"/>
                <a:ea typeface="Playfair Display"/>
                <a:cs typeface="Playfair Display"/>
                <a:sym typeface="Playfair Display"/>
              </a:defRPr>
            </a:lvl1pPr>
            <a:lvl2pPr lvl="1" rtl="0">
              <a:spcBef>
                <a:spcPts val="0"/>
              </a:spcBef>
              <a:spcAft>
                <a:spcPts val="0"/>
              </a:spcAft>
              <a:buClr>
                <a:schemeClr val="dk1"/>
              </a:buClr>
              <a:buSzPts val="3000"/>
              <a:buFont typeface="Playfair Display"/>
              <a:buNone/>
              <a:defRPr sz="3000">
                <a:solidFill>
                  <a:schemeClr val="dk1"/>
                </a:solidFill>
                <a:latin typeface="Playfair Display"/>
                <a:ea typeface="Playfair Display"/>
                <a:cs typeface="Playfair Display"/>
                <a:sym typeface="Playfair Display"/>
              </a:defRPr>
            </a:lvl2pPr>
            <a:lvl3pPr lvl="2" rtl="0">
              <a:spcBef>
                <a:spcPts val="0"/>
              </a:spcBef>
              <a:spcAft>
                <a:spcPts val="0"/>
              </a:spcAft>
              <a:buClr>
                <a:schemeClr val="dk1"/>
              </a:buClr>
              <a:buSzPts val="3000"/>
              <a:buFont typeface="Playfair Display"/>
              <a:buNone/>
              <a:defRPr sz="3000">
                <a:solidFill>
                  <a:schemeClr val="dk1"/>
                </a:solidFill>
                <a:latin typeface="Playfair Display"/>
                <a:ea typeface="Playfair Display"/>
                <a:cs typeface="Playfair Display"/>
                <a:sym typeface="Playfair Display"/>
              </a:defRPr>
            </a:lvl3pPr>
            <a:lvl4pPr lvl="3" rtl="0">
              <a:spcBef>
                <a:spcPts val="0"/>
              </a:spcBef>
              <a:spcAft>
                <a:spcPts val="0"/>
              </a:spcAft>
              <a:buClr>
                <a:schemeClr val="dk1"/>
              </a:buClr>
              <a:buSzPts val="3000"/>
              <a:buFont typeface="Playfair Display"/>
              <a:buNone/>
              <a:defRPr sz="3000">
                <a:solidFill>
                  <a:schemeClr val="dk1"/>
                </a:solidFill>
                <a:latin typeface="Playfair Display"/>
                <a:ea typeface="Playfair Display"/>
                <a:cs typeface="Playfair Display"/>
                <a:sym typeface="Playfair Display"/>
              </a:defRPr>
            </a:lvl4pPr>
            <a:lvl5pPr lvl="4" rtl="0">
              <a:spcBef>
                <a:spcPts val="0"/>
              </a:spcBef>
              <a:spcAft>
                <a:spcPts val="0"/>
              </a:spcAft>
              <a:buClr>
                <a:schemeClr val="dk1"/>
              </a:buClr>
              <a:buSzPts val="3000"/>
              <a:buFont typeface="Playfair Display"/>
              <a:buNone/>
              <a:defRPr sz="3000">
                <a:solidFill>
                  <a:schemeClr val="dk1"/>
                </a:solidFill>
                <a:latin typeface="Playfair Display"/>
                <a:ea typeface="Playfair Display"/>
                <a:cs typeface="Playfair Display"/>
                <a:sym typeface="Playfair Display"/>
              </a:defRPr>
            </a:lvl5pPr>
            <a:lvl6pPr lvl="5" rtl="0">
              <a:spcBef>
                <a:spcPts val="0"/>
              </a:spcBef>
              <a:spcAft>
                <a:spcPts val="0"/>
              </a:spcAft>
              <a:buClr>
                <a:schemeClr val="dk1"/>
              </a:buClr>
              <a:buSzPts val="3000"/>
              <a:buFont typeface="Playfair Display"/>
              <a:buNone/>
              <a:defRPr sz="3000">
                <a:solidFill>
                  <a:schemeClr val="dk1"/>
                </a:solidFill>
                <a:latin typeface="Playfair Display"/>
                <a:ea typeface="Playfair Display"/>
                <a:cs typeface="Playfair Display"/>
                <a:sym typeface="Playfair Display"/>
              </a:defRPr>
            </a:lvl6pPr>
            <a:lvl7pPr lvl="6" rtl="0">
              <a:spcBef>
                <a:spcPts val="0"/>
              </a:spcBef>
              <a:spcAft>
                <a:spcPts val="0"/>
              </a:spcAft>
              <a:buClr>
                <a:schemeClr val="dk1"/>
              </a:buClr>
              <a:buSzPts val="3000"/>
              <a:buFont typeface="Playfair Display"/>
              <a:buNone/>
              <a:defRPr sz="3000">
                <a:solidFill>
                  <a:schemeClr val="dk1"/>
                </a:solidFill>
                <a:latin typeface="Playfair Display"/>
                <a:ea typeface="Playfair Display"/>
                <a:cs typeface="Playfair Display"/>
                <a:sym typeface="Playfair Display"/>
              </a:defRPr>
            </a:lvl7pPr>
            <a:lvl8pPr lvl="7" rtl="0">
              <a:spcBef>
                <a:spcPts val="0"/>
              </a:spcBef>
              <a:spcAft>
                <a:spcPts val="0"/>
              </a:spcAft>
              <a:buClr>
                <a:schemeClr val="dk1"/>
              </a:buClr>
              <a:buSzPts val="3000"/>
              <a:buFont typeface="Playfair Display"/>
              <a:buNone/>
              <a:defRPr sz="3000">
                <a:solidFill>
                  <a:schemeClr val="dk1"/>
                </a:solidFill>
                <a:latin typeface="Playfair Display"/>
                <a:ea typeface="Playfair Display"/>
                <a:cs typeface="Playfair Display"/>
                <a:sym typeface="Playfair Display"/>
              </a:defRPr>
            </a:lvl8pPr>
            <a:lvl9pPr lvl="8" rtl="0">
              <a:spcBef>
                <a:spcPts val="0"/>
              </a:spcBef>
              <a:spcAft>
                <a:spcPts val="0"/>
              </a:spcAft>
              <a:buClr>
                <a:schemeClr val="dk1"/>
              </a:buClr>
              <a:buSzPts val="3000"/>
              <a:buFont typeface="Playfair Display"/>
              <a:buNone/>
              <a:defRPr sz="3000">
                <a:solidFill>
                  <a:schemeClr val="dk1"/>
                </a:solidFill>
                <a:latin typeface="Playfair Display"/>
                <a:ea typeface="Playfair Display"/>
                <a:cs typeface="Playfair Display"/>
                <a:sym typeface="Playfair Display"/>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Alice"/>
              <a:buChar char="●"/>
              <a:defRPr>
                <a:solidFill>
                  <a:schemeClr val="dk1"/>
                </a:solidFill>
                <a:latin typeface="Alice"/>
                <a:ea typeface="Alice"/>
                <a:cs typeface="Alice"/>
                <a:sym typeface="Alice"/>
              </a:defRPr>
            </a:lvl1pPr>
            <a:lvl2pPr indent="-317500" lvl="1" marL="914400">
              <a:lnSpc>
                <a:spcPct val="100000"/>
              </a:lnSpc>
              <a:spcBef>
                <a:spcPts val="0"/>
              </a:spcBef>
              <a:spcAft>
                <a:spcPts val="0"/>
              </a:spcAft>
              <a:buClr>
                <a:schemeClr val="dk1"/>
              </a:buClr>
              <a:buSzPts val="1400"/>
              <a:buFont typeface="Alice"/>
              <a:buChar char="○"/>
              <a:defRPr>
                <a:solidFill>
                  <a:schemeClr val="dk1"/>
                </a:solidFill>
                <a:latin typeface="Alice"/>
                <a:ea typeface="Alice"/>
                <a:cs typeface="Alice"/>
                <a:sym typeface="Alice"/>
              </a:defRPr>
            </a:lvl2pPr>
            <a:lvl3pPr indent="-317500" lvl="2" marL="1371600">
              <a:lnSpc>
                <a:spcPct val="100000"/>
              </a:lnSpc>
              <a:spcBef>
                <a:spcPts val="0"/>
              </a:spcBef>
              <a:spcAft>
                <a:spcPts val="0"/>
              </a:spcAft>
              <a:buClr>
                <a:schemeClr val="dk1"/>
              </a:buClr>
              <a:buSzPts val="1400"/>
              <a:buFont typeface="Alice"/>
              <a:buChar char="■"/>
              <a:defRPr>
                <a:solidFill>
                  <a:schemeClr val="dk1"/>
                </a:solidFill>
                <a:latin typeface="Alice"/>
                <a:ea typeface="Alice"/>
                <a:cs typeface="Alice"/>
                <a:sym typeface="Alice"/>
              </a:defRPr>
            </a:lvl3pPr>
            <a:lvl4pPr indent="-317500" lvl="3" marL="1828800">
              <a:lnSpc>
                <a:spcPct val="100000"/>
              </a:lnSpc>
              <a:spcBef>
                <a:spcPts val="0"/>
              </a:spcBef>
              <a:spcAft>
                <a:spcPts val="0"/>
              </a:spcAft>
              <a:buClr>
                <a:schemeClr val="dk1"/>
              </a:buClr>
              <a:buSzPts val="1400"/>
              <a:buFont typeface="Alice"/>
              <a:buChar char="●"/>
              <a:defRPr>
                <a:solidFill>
                  <a:schemeClr val="dk1"/>
                </a:solidFill>
                <a:latin typeface="Alice"/>
                <a:ea typeface="Alice"/>
                <a:cs typeface="Alice"/>
                <a:sym typeface="Alice"/>
              </a:defRPr>
            </a:lvl4pPr>
            <a:lvl5pPr indent="-317500" lvl="4" marL="2286000">
              <a:lnSpc>
                <a:spcPct val="100000"/>
              </a:lnSpc>
              <a:spcBef>
                <a:spcPts val="0"/>
              </a:spcBef>
              <a:spcAft>
                <a:spcPts val="0"/>
              </a:spcAft>
              <a:buClr>
                <a:schemeClr val="dk1"/>
              </a:buClr>
              <a:buSzPts val="1400"/>
              <a:buFont typeface="Alice"/>
              <a:buChar char="○"/>
              <a:defRPr>
                <a:solidFill>
                  <a:schemeClr val="dk1"/>
                </a:solidFill>
                <a:latin typeface="Alice"/>
                <a:ea typeface="Alice"/>
                <a:cs typeface="Alice"/>
                <a:sym typeface="Alice"/>
              </a:defRPr>
            </a:lvl5pPr>
            <a:lvl6pPr indent="-317500" lvl="5" marL="2743200">
              <a:lnSpc>
                <a:spcPct val="100000"/>
              </a:lnSpc>
              <a:spcBef>
                <a:spcPts val="0"/>
              </a:spcBef>
              <a:spcAft>
                <a:spcPts val="0"/>
              </a:spcAft>
              <a:buClr>
                <a:schemeClr val="dk1"/>
              </a:buClr>
              <a:buSzPts val="1400"/>
              <a:buFont typeface="Alice"/>
              <a:buChar char="■"/>
              <a:defRPr>
                <a:solidFill>
                  <a:schemeClr val="dk1"/>
                </a:solidFill>
                <a:latin typeface="Alice"/>
                <a:ea typeface="Alice"/>
                <a:cs typeface="Alice"/>
                <a:sym typeface="Alice"/>
              </a:defRPr>
            </a:lvl6pPr>
            <a:lvl7pPr indent="-317500" lvl="6" marL="3200400">
              <a:lnSpc>
                <a:spcPct val="100000"/>
              </a:lnSpc>
              <a:spcBef>
                <a:spcPts val="0"/>
              </a:spcBef>
              <a:spcAft>
                <a:spcPts val="0"/>
              </a:spcAft>
              <a:buClr>
                <a:schemeClr val="dk1"/>
              </a:buClr>
              <a:buSzPts val="1400"/>
              <a:buFont typeface="Alice"/>
              <a:buChar char="●"/>
              <a:defRPr>
                <a:solidFill>
                  <a:schemeClr val="dk1"/>
                </a:solidFill>
                <a:latin typeface="Alice"/>
                <a:ea typeface="Alice"/>
                <a:cs typeface="Alice"/>
                <a:sym typeface="Alice"/>
              </a:defRPr>
            </a:lvl7pPr>
            <a:lvl8pPr indent="-317500" lvl="7" marL="3657600">
              <a:lnSpc>
                <a:spcPct val="100000"/>
              </a:lnSpc>
              <a:spcBef>
                <a:spcPts val="0"/>
              </a:spcBef>
              <a:spcAft>
                <a:spcPts val="0"/>
              </a:spcAft>
              <a:buClr>
                <a:schemeClr val="dk1"/>
              </a:buClr>
              <a:buSzPts val="1400"/>
              <a:buFont typeface="Alice"/>
              <a:buChar char="○"/>
              <a:defRPr>
                <a:solidFill>
                  <a:schemeClr val="dk1"/>
                </a:solidFill>
                <a:latin typeface="Alice"/>
                <a:ea typeface="Alice"/>
                <a:cs typeface="Alice"/>
                <a:sym typeface="Alice"/>
              </a:defRPr>
            </a:lvl8pPr>
            <a:lvl9pPr indent="-317500" lvl="8" marL="4114800">
              <a:lnSpc>
                <a:spcPct val="100000"/>
              </a:lnSpc>
              <a:spcBef>
                <a:spcPts val="0"/>
              </a:spcBef>
              <a:spcAft>
                <a:spcPts val="0"/>
              </a:spcAft>
              <a:buClr>
                <a:schemeClr val="dk1"/>
              </a:buClr>
              <a:buSzPts val="1400"/>
              <a:buFont typeface="Alice"/>
              <a:buChar char="■"/>
              <a:defRPr>
                <a:solidFill>
                  <a:schemeClr val="dk1"/>
                </a:solidFill>
                <a:latin typeface="Alice"/>
                <a:ea typeface="Alice"/>
                <a:cs typeface="Alice"/>
                <a:sym typeface="Alic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86" name="Shape 186"/>
        <p:cNvGrpSpPr/>
        <p:nvPr/>
      </p:nvGrpSpPr>
      <p:grpSpPr>
        <a:xfrm>
          <a:off x="0" y="0"/>
          <a:ext cx="0" cy="0"/>
          <a:chOff x="0" y="0"/>
          <a:chExt cx="0" cy="0"/>
        </a:xfrm>
      </p:grpSpPr>
      <p:sp>
        <p:nvSpPr>
          <p:cNvPr id="187" name="Google Shape;187;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88" name="Google Shape;188;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 id="2147483673"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3.jpg"/></Relationships>
</file>

<file path=ppt/slides/_rels/slide2.xml.rels><?xml version="1.0" encoding="UTF-8" standalone="yes"?><Relationships xmlns="http://schemas.openxmlformats.org/package/2006/relationships"><Relationship Id="rId20" Type="http://schemas.openxmlformats.org/officeDocument/2006/relationships/hyperlink" Target="http://bit.ly/30B07Gq" TargetMode="External"/><Relationship Id="rId21" Type="http://schemas.openxmlformats.org/officeDocument/2006/relationships/hyperlink" Target="http://bit.ly/33VAFh3"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25.xml"/><Relationship Id="rId5" Type="http://schemas.openxmlformats.org/officeDocument/2006/relationships/slide" Target="/ppt/slides/slide22.xml"/><Relationship Id="rId6" Type="http://schemas.openxmlformats.org/officeDocument/2006/relationships/slide" Target="/ppt/slides/slide21.xml"/><Relationship Id="rId7" Type="http://schemas.openxmlformats.org/officeDocument/2006/relationships/slide" Target="/ppt/slides/slide21.xml"/><Relationship Id="rId8" Type="http://schemas.openxmlformats.org/officeDocument/2006/relationships/slide" Target="/ppt/slides/slide20.xml"/><Relationship Id="rId11" Type="http://schemas.openxmlformats.org/officeDocument/2006/relationships/slide" Target="/ppt/slides/slide27.xml"/><Relationship Id="rId10" Type="http://schemas.openxmlformats.org/officeDocument/2006/relationships/slide" Target="/ppt/slides/slide33.xml"/><Relationship Id="rId13" Type="http://schemas.openxmlformats.org/officeDocument/2006/relationships/hyperlink" Target="https://www.freepik.com/?utm_source=slidesgo_template&amp;utm_medium=referral-link&amp;utm_campaign=promo-slide&amp;utm_term=slidesgo&amp;utm_content=freepik" TargetMode="External"/><Relationship Id="rId12"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5" Type="http://schemas.openxmlformats.org/officeDocument/2006/relationships/hyperlink" Target="https://storyset.com/?utm_source=slidesgo_template&amp;utm_medium=referral-link&amp;utm_campaign=promo-slide&amp;utm_term=slidesgo&amp;utm_content=storyset"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6" Type="http://schemas.openxmlformats.org/officeDocument/2006/relationships/hyperlink" Target="https://wepik.com/?utm_source=slidesgo_template&amp;utm_medium=referral-link&amp;utm_campaign=promo-slide&amp;utm_term=slidesgo&amp;utm_content=wepik" TargetMode="External"/><Relationship Id="rId19" Type="http://schemas.openxmlformats.org/officeDocument/2006/relationships/hyperlink" Target="https://bit.ly/3A1uf1Q" TargetMode="External"/><Relationship Id="rId18" Type="http://schemas.openxmlformats.org/officeDocument/2006/relationships/hyperlink" Target="https://www.videvo.net/?utm_source=slidesgo_template&amp;utm_medium=referral-link&amp;utm_campaign=sg_resources&amp;utm_content=videvo"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xml"/><Relationship Id="rId3" Type="http://schemas.openxmlformats.org/officeDocument/2006/relationships/image" Target="../media/image16.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8.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22.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 Id="rId3" Type="http://schemas.openxmlformats.org/officeDocument/2006/relationships/image" Target="../media/image20.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21.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9.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4.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hyperlink" Target="https://docs.google.com/spreadsheets/d/1d9L-dg-Y8NEaTu_KYGo1lsh-O0n9-TGDQ4sS_ogN2To/copy#gid=176197398" TargetMode="External"/><Relationship Id="rId4" Type="http://schemas.openxmlformats.org/officeDocument/2006/relationships/image" Target="../media/image5.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 Id="rId3" Type="http://schemas.openxmlformats.org/officeDocument/2006/relationships/image" Target="../media/image14.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 Id="rId3" Type="http://schemas.openxmlformats.org/officeDocument/2006/relationships/image" Target="../media/image19.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www.freepik.com/free-ai-image/beautiful-flowers-field_65640106.htm/?utm_source=slidesgo_template&amp;utm_medium=referral-link&amp;utm_campaign=sg_resources&amp;utm_content=freepik" TargetMode="External"/><Relationship Id="rId4" Type="http://schemas.openxmlformats.org/officeDocument/2006/relationships/hyperlink" Target="https://www.freepik.com/free-ai-image/beautiful-flowers-field_65640113.htm/?utm_source=slidesgo_template&amp;utm_medium=referral-link&amp;utm_campaign=sg_resources&amp;utm_content=freepik" TargetMode="External"/><Relationship Id="rId9" Type="http://schemas.openxmlformats.org/officeDocument/2006/relationships/hyperlink" Target="https://www.freepik.com/free-photo/flat-lay-beautifully-bloomed-colorful-rose-flowers_15365299.htm/?utm_source=slidesgo_template&amp;utm_medium=referral-link&amp;utm_campaign=sg_resources&amp;utm_content=freepik" TargetMode="External"/><Relationship Id="rId5" Type="http://schemas.openxmlformats.org/officeDocument/2006/relationships/hyperlink" Target="https://www.freepik.com/free-ai-image/beautiful-flowers-field_65640089.htm/?utm_source=slidesgo_template&amp;utm_medium=referral-link&amp;utm_campaign=sg_resources&amp;utm_content=freepik" TargetMode="External"/><Relationship Id="rId6" Type="http://schemas.openxmlformats.org/officeDocument/2006/relationships/hyperlink" Target="https://www.freepik.com/free-ai-image/daisy-field-landscape-wallpapers_40572186.htm/?utm_source=slidesgo_template&amp;utm_medium=referral-link&amp;utm_campaign=sg_resources&amp;utm_content=freepik" TargetMode="External"/><Relationship Id="rId7" Type="http://schemas.openxmlformats.org/officeDocument/2006/relationships/hyperlink" Target="https://www.freepik.com/free-ai-image/daisy-field-landscape-wallpapers_40572180.htm/?utm_source=slidesgo_template&amp;utm_medium=referral-link&amp;utm_campaign=sg_resources&amp;utm_content=freepik" TargetMode="External"/><Relationship Id="rId8" Type="http://schemas.openxmlformats.org/officeDocument/2006/relationships/hyperlink" Target="https://www.freepik.com/free-photo/flat-lay-beautifully-bloomed-colorful-rose-flowers_15365314.htm/?utm_source=slidesgo_template&amp;utm_medium=referral-link&amp;utm_campaign=sg_resources&amp;utm_content=freepik" TargetMode="External"/><Relationship Id="rId11" Type="http://schemas.openxmlformats.org/officeDocument/2006/relationships/hyperlink" Target="https://www.freepik.com/free-ai-image/beautiful-library-with-roses_63843528.htm/?utm_source=slidesgo_template&amp;utm_medium=referral-link&amp;utm_campaign=sg_resources&amp;utm_content=freepik" TargetMode="External"/><Relationship Id="rId10" Type="http://schemas.openxmlformats.org/officeDocument/2006/relationships/hyperlink" Target="https://www.freepik.com/free-ai-image/beautiful-library-with-roses_63843524.htm/?utm_source=slidesgo_template&amp;utm_medium=referral-link&amp;utm_campaign=sg_resources&amp;utm_content=freepik" TargetMode="External"/><Relationship Id="rId13" Type="http://schemas.openxmlformats.org/officeDocument/2006/relationships/hyperlink" Target="https://www.freepik.com/free-photo/beautiful-blurry-lavender-plants_29802404.htm/?utm_source=slidesgo_template&amp;utm_medium=referral-link&amp;utm_campaign=sg_resources&amp;utm_content=freepik" TargetMode="External"/><Relationship Id="rId12" Type="http://schemas.openxmlformats.org/officeDocument/2006/relationships/hyperlink" Target="https://www.freepik.com/free-photo/beautiful-lavender-natural-field-high-angle_29802368.htm/?utm_source=slidesgo_template&amp;utm_medium=referral-link&amp;utm_campaign=sg_resources&amp;utm_content=freepik" TargetMode="External"/><Relationship Id="rId15" Type="http://schemas.openxmlformats.org/officeDocument/2006/relationships/hyperlink" Target="https://www.freepik.com/free-ai-image/beautiful-blooming-trees-town-spring-season_65663067.htm/?utm_source=slidesgo_template&amp;utm_medium=referral-link&amp;utm_campaign=sg_resources&amp;utm_content=freepik" TargetMode="External"/><Relationship Id="rId14" Type="http://schemas.openxmlformats.org/officeDocument/2006/relationships/hyperlink" Target="https://www.freepik.com/free-ai-image/beautiful-blooming-flower-field-spring-season_65663141.htm/?utm_source=slidesgo_template&amp;utm_medium=referral-link&amp;utm_campaign=sg_resources&amp;utm_content=freepik" TargetMode="External"/><Relationship Id="rId17" Type="http://schemas.openxmlformats.org/officeDocument/2006/relationships/hyperlink" Target="https://www.freepik.com/free-ai-image/beautiful-roses-arrangement_63843988.htm/?utm_source=slidesgo_template&amp;utm_medium=referral-link&amp;utm_campaign=sg_resources&amp;utm_content=freepik" TargetMode="External"/><Relationship Id="rId16" Type="http://schemas.openxmlformats.org/officeDocument/2006/relationships/hyperlink" Target="https://www.freepik.com/free-photo/side-view-bicycle-basket-with-beautiful-flowers_32482094.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 Id="rId3" Type="http://schemas.openxmlformats.org/officeDocument/2006/relationships/hyperlink" Target="https://www.freepik.com/free-ai-image/beautiful-flowers-field_65640077.htm/?utm_source=slidesgo_template&amp;utm_medium=referral-link&amp;utm_campaign=sg_resources&amp;utm_content=freepik" TargetMode="External"/><Relationship Id="rId4" Type="http://schemas.openxmlformats.org/officeDocument/2006/relationships/hyperlink" Target="https://www.freepik.com/free-ai-image/front-view-man-posing-with-flowers_62427803.htm/?utm_source=slidesgo_template&amp;utm_medium=referral-link&amp;utm_campaign=sg_resources&amp;utm_content=freepik" TargetMode="External"/><Relationship Id="rId9" Type="http://schemas.openxmlformats.org/officeDocument/2006/relationships/hyperlink" Target="https://www.freepik.com/free-ai-image/daisy-field-landscape-wallpapers_40572189.htm/?utm_source=slidesgo_template&amp;utm_medium=referral-link&amp;utm_campaign=sg_resources&amp;utm_content=freepik" TargetMode="External"/><Relationship Id="rId5" Type="http://schemas.openxmlformats.org/officeDocument/2006/relationships/hyperlink" Target="https://www.freepik.com/free-ai-image/beautiful-blooming-flower-field-spring-season_65663147.htm/?utm_source=slidesgo_template&amp;utm_medium=referral-link&amp;utm_campaign=sg_resources&amp;utm_content=freepik" TargetMode="External"/><Relationship Id="rId6" Type="http://schemas.openxmlformats.org/officeDocument/2006/relationships/hyperlink" Target="https://www.freepik.com/free-photo/bunch-fresh-pink-peony-growing-garden_3180732.htm/?utm_source=slidesgo_template&amp;utm_medium=referral-link&amp;utm_campaign=sg_resources&amp;utm_content=freepik" TargetMode="External"/><Relationship Id="rId7" Type="http://schemas.openxmlformats.org/officeDocument/2006/relationships/hyperlink" Target="https://www.freepik.com/free-ai-image/beautiful-blooming-flower-field-spring-season_65663162.htm/?utm_source=slidesgo_template&amp;utm_medium=referral-link&amp;utm_campaign=sg_resources&amp;utm_content=freepik" TargetMode="External"/><Relationship Id="rId8" Type="http://schemas.openxmlformats.org/officeDocument/2006/relationships/hyperlink" Target="https://www.freepik.com/free-ai-image/beautiful-butterfly-nature_65130783.htm/?utm_source=slidesgo_template&amp;utm_medium=referral-link&amp;utm_campaign=sg_resources&amp;utm_content=freepik" TargetMode="External"/><Relationship Id="rId11" Type="http://schemas.openxmlformats.org/officeDocument/2006/relationships/hyperlink" Target="https://www.freepik.com/free-ai-image/pink-nature-landscape-with-vegetation_75523766.htm/?utm_source=slidesgo_template&amp;utm_medium=referral-link&amp;utm_campaign=sg_resources&amp;utm_content=freepik" TargetMode="External"/><Relationship Id="rId10" Type="http://schemas.openxmlformats.org/officeDocument/2006/relationships/hyperlink" Target="https://www.freepik.com/free-ai-image/beautiful-flowers-field_65640063.htm/?utm_source=slidesgo_template&amp;utm_medium=referral-link&amp;utm_campaign=sg_resources&amp;utm_content=freepik" TargetMode="External"/><Relationship Id="rId13" Type="http://schemas.openxmlformats.org/officeDocument/2006/relationships/hyperlink" Target="https://www.freepik.com/free-ai-image/beautiful-flowers-field_65640074.htm/?utm_source=slidesgo_template&amp;utm_medium=referral-link&amp;utm_campaign=sg_resources&amp;utm_content=freepik" TargetMode="External"/><Relationship Id="rId12" Type="http://schemas.openxmlformats.org/officeDocument/2006/relationships/hyperlink" Target="https://www.freepik.com/free-photo/beautiful-blurry-lavender-plants_29802377.htm/?utm_source=slidesgo_template&amp;utm_medium=referral-link&amp;utm_campaign=sg_resources&amp;utm_content=freepik" TargetMode="External"/><Relationship Id="rId15" Type="http://schemas.openxmlformats.org/officeDocument/2006/relationships/hyperlink" Target="https://www.freepik.com/free-photo/blurry-beautiful-lavender-field_29802378.htm/?utm_source=slidesgo_template&amp;utm_medium=referral-link&amp;utm_campaign=sg_resources&amp;utm_content=freepik" TargetMode="External"/><Relationship Id="rId14" Type="http://schemas.openxmlformats.org/officeDocument/2006/relationships/hyperlink" Target="https://www.freepik.com/free-ai-image/beautiful-flowers-field_65640085.htm/?utm_source=slidesgo_template&amp;utm_medium=referral-link&amp;utm_campaign=sg_resources&amp;utm_content=freepik" TargetMode="External"/><Relationship Id="rId16" Type="http://schemas.openxmlformats.org/officeDocument/2006/relationships/hyperlink" Target="https://www.freepik.com/free-psd/landscaping-template-design_133739262.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3.xml"/><Relationship Id="rId3" Type="http://schemas.openxmlformats.org/officeDocument/2006/relationships/hyperlink" Target="https://bit.ly/3A1uf1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 Id="rId3" Type="http://schemas.openxmlformats.org/officeDocument/2006/relationships/hyperlink" Target="https://bit.ly/3A1uf1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 Id="rId3" Type="http://schemas.openxmlformats.org/officeDocument/2006/relationships/hyperlink" Target="https://fonts.google.com/specimen/Playfair+Display" TargetMode="External"/><Relationship Id="rId4" Type="http://schemas.openxmlformats.org/officeDocument/2006/relationships/hyperlink" Target="https://fonts.google.com/specimen/Alice"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7.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1.png"/><Relationship Id="rId14" Type="http://schemas.openxmlformats.org/officeDocument/2006/relationships/image" Target="../media/image8.png"/><Relationship Id="rId17" Type="http://schemas.openxmlformats.org/officeDocument/2006/relationships/image" Target="../media/image15.png"/><Relationship Id="rId16" Type="http://schemas.openxmlformats.org/officeDocument/2006/relationships/image" Target="../media/image13.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 name="Shape 195"/>
        <p:cNvGrpSpPr/>
        <p:nvPr/>
      </p:nvGrpSpPr>
      <p:grpSpPr>
        <a:xfrm>
          <a:off x="0" y="0"/>
          <a:ext cx="0" cy="0"/>
          <a:chOff x="0" y="0"/>
          <a:chExt cx="0" cy="0"/>
        </a:xfrm>
      </p:grpSpPr>
      <p:pic>
        <p:nvPicPr>
          <p:cNvPr id="196" name="Google Shape;196;p29"/>
          <p:cNvPicPr preferRelativeResize="0"/>
          <p:nvPr>
            <p:ph idx="2" type="pic"/>
          </p:nvPr>
        </p:nvPicPr>
        <p:blipFill rotWithShape="1">
          <a:blip r:embed="rId3">
            <a:alphaModFix/>
          </a:blip>
          <a:srcRect b="0" l="169" r="179" t="0"/>
          <a:stretch/>
        </p:blipFill>
        <p:spPr>
          <a:xfrm>
            <a:off x="0" y="0"/>
            <a:ext cx="9144003" cy="5143499"/>
          </a:xfrm>
          <a:prstGeom prst="rect">
            <a:avLst/>
          </a:prstGeom>
        </p:spPr>
      </p:pic>
      <p:sp>
        <p:nvSpPr>
          <p:cNvPr id="197" name="Google Shape;197;p29"/>
          <p:cNvSpPr txBox="1"/>
          <p:nvPr>
            <p:ph type="ctrTitle"/>
          </p:nvPr>
        </p:nvSpPr>
        <p:spPr>
          <a:xfrm>
            <a:off x="791950" y="786250"/>
            <a:ext cx="7560000" cy="74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a:t>Spring </a:t>
            </a:r>
            <a:r>
              <a:rPr i="1" lang="en"/>
              <a:t>Equinox</a:t>
            </a:r>
            <a:endParaRPr i="1"/>
          </a:p>
        </p:txBody>
      </p:sp>
      <p:sp>
        <p:nvSpPr>
          <p:cNvPr id="198" name="Google Shape;198;p29"/>
          <p:cNvSpPr txBox="1"/>
          <p:nvPr>
            <p:ph idx="1" type="subTitle"/>
          </p:nvPr>
        </p:nvSpPr>
        <p:spPr>
          <a:xfrm>
            <a:off x="2111850" y="1822950"/>
            <a:ext cx="4920300" cy="39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199" name="Google Shape;199;p29"/>
          <p:cNvSpPr/>
          <p:nvPr/>
        </p:nvSpPr>
        <p:spPr>
          <a:xfrm>
            <a:off x="3799111" y="1613920"/>
            <a:ext cx="1545679" cy="134141"/>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0" name="Google Shape;200;p29"/>
          <p:cNvGrpSpPr/>
          <p:nvPr/>
        </p:nvGrpSpPr>
        <p:grpSpPr>
          <a:xfrm>
            <a:off x="-562103" y="359975"/>
            <a:ext cx="10124238" cy="5391705"/>
            <a:chOff x="-562103" y="359975"/>
            <a:chExt cx="10124238" cy="5391705"/>
          </a:xfrm>
        </p:grpSpPr>
        <p:sp>
          <p:nvSpPr>
            <p:cNvPr id="201" name="Google Shape;201;p29"/>
            <p:cNvSpPr/>
            <p:nvPr/>
          </p:nvSpPr>
          <p:spPr>
            <a:xfrm>
              <a:off x="362050" y="359975"/>
              <a:ext cx="8419800" cy="4462800"/>
            </a:xfrm>
            <a:prstGeom prst="frame">
              <a:avLst>
                <a:gd fmla="val 0" name="adj1"/>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202" name="Google Shape;202;p29"/>
            <p:cNvGrpSpPr/>
            <p:nvPr/>
          </p:nvGrpSpPr>
          <p:grpSpPr>
            <a:xfrm>
              <a:off x="8013132" y="463304"/>
              <a:ext cx="1549003" cy="1549346"/>
              <a:chOff x="4364357" y="3162204"/>
              <a:chExt cx="1549003" cy="1549346"/>
            </a:xfrm>
          </p:grpSpPr>
          <p:sp>
            <p:nvSpPr>
              <p:cNvPr id="203" name="Google Shape;203;p29"/>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29"/>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29"/>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29"/>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29"/>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29"/>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 name="Google Shape;209;p29"/>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 name="Google Shape;210;p29"/>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1" name="Google Shape;211;p29"/>
            <p:cNvGrpSpPr/>
            <p:nvPr/>
          </p:nvGrpSpPr>
          <p:grpSpPr>
            <a:xfrm>
              <a:off x="-562103" y="3884971"/>
              <a:ext cx="1866709" cy="1866709"/>
              <a:chOff x="2319432" y="3491102"/>
              <a:chExt cx="1866709" cy="1866709"/>
            </a:xfrm>
          </p:grpSpPr>
          <p:sp>
            <p:nvSpPr>
              <p:cNvPr id="212" name="Google Shape;212;p29"/>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 name="Google Shape;213;p29"/>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29"/>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29"/>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29"/>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29"/>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 name="Google Shape;218;p29"/>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29"/>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 name="Shape 223"/>
        <p:cNvGrpSpPr/>
        <p:nvPr/>
      </p:nvGrpSpPr>
      <p:grpSpPr>
        <a:xfrm>
          <a:off x="0" y="0"/>
          <a:ext cx="0" cy="0"/>
          <a:chOff x="0" y="0"/>
          <a:chExt cx="0" cy="0"/>
        </a:xfrm>
      </p:grpSpPr>
      <p:sp>
        <p:nvSpPr>
          <p:cNvPr id="224" name="Google Shape;224;p30"/>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225" name="Google Shape;225;p30"/>
          <p:cNvSpPr txBox="1"/>
          <p:nvPr/>
        </p:nvSpPr>
        <p:spPr>
          <a:xfrm>
            <a:off x="720000" y="1151375"/>
            <a:ext cx="7704000" cy="369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ice"/>
                <a:ea typeface="Alice"/>
                <a:cs typeface="Alice"/>
                <a:sym typeface="Alice"/>
              </a:rPr>
              <a:t>You can delete this slide when you’re done editing the presentation</a:t>
            </a:r>
            <a:endParaRPr>
              <a:solidFill>
                <a:schemeClr val="dk1"/>
              </a:solidFill>
              <a:latin typeface="Alice"/>
              <a:ea typeface="Alice"/>
              <a:cs typeface="Alice"/>
              <a:sym typeface="Alice"/>
            </a:endParaRPr>
          </a:p>
        </p:txBody>
      </p:sp>
      <p:graphicFrame>
        <p:nvGraphicFramePr>
          <p:cNvPr id="226" name="Google Shape;226;p30"/>
          <p:cNvGraphicFramePr/>
          <p:nvPr/>
        </p:nvGraphicFramePr>
        <p:xfrm>
          <a:off x="720000" y="1713634"/>
          <a:ext cx="3000000" cy="3000000"/>
        </p:xfrm>
        <a:graphic>
          <a:graphicData uri="http://schemas.openxmlformats.org/drawingml/2006/table">
            <a:tbl>
              <a:tblPr>
                <a:noFill/>
                <a:tableStyleId>{5316C86A-95FC-4833-8BDF-20A45F58307C}</a:tableStyleId>
              </a:tblPr>
              <a:tblGrid>
                <a:gridCol w="2273950"/>
                <a:gridCol w="5430050"/>
              </a:tblGrid>
              <a:tr h="350500">
                <a:tc>
                  <a:txBody>
                    <a:bodyPr/>
                    <a:lstStyle/>
                    <a:p>
                      <a:pPr indent="0" lvl="0" marL="0" rtl="0" algn="l">
                        <a:lnSpc>
                          <a:spcPct val="100000"/>
                        </a:lnSpc>
                        <a:spcBef>
                          <a:spcPts val="0"/>
                        </a:spcBef>
                        <a:spcAft>
                          <a:spcPts val="0"/>
                        </a:spcAft>
                        <a:buNone/>
                      </a:pPr>
                      <a:r>
                        <a:rPr b="1" lang="en" sz="1000" u="sng">
                          <a:solidFill>
                            <a:schemeClr val="dk1"/>
                          </a:solidFill>
                          <a:latin typeface="Alice"/>
                          <a:ea typeface="Alice"/>
                          <a:cs typeface="Alice"/>
                          <a:sym typeface="Alice"/>
                          <a:hlinkClick action="ppaction://hlinksldjump" r:id="rId3">
                            <a:extLst>
                              <a:ext uri="{A12FA001-AC4F-418D-AE19-62706E023703}">
                                <ahyp:hlinkClr val="tx"/>
                              </a:ext>
                            </a:extLst>
                          </a:hlinkClick>
                        </a:rPr>
                        <a:t>Fonts</a:t>
                      </a:r>
                      <a:endParaRPr b="1" sz="1000" u="sng">
                        <a:solidFill>
                          <a:schemeClr val="dk1"/>
                        </a:solidFill>
                        <a:latin typeface="Alice"/>
                        <a:ea typeface="Alice"/>
                        <a:cs typeface="Alice"/>
                        <a:sym typeface="Alice"/>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lnSpc>
                          <a:spcPct val="100000"/>
                        </a:lnSpc>
                        <a:spcBef>
                          <a:spcPts val="0"/>
                        </a:spcBef>
                        <a:spcAft>
                          <a:spcPts val="1600"/>
                        </a:spcAft>
                        <a:buNone/>
                      </a:pPr>
                      <a:r>
                        <a:rPr lang="en" sz="1000">
                          <a:solidFill>
                            <a:schemeClr val="dk1"/>
                          </a:solidFill>
                          <a:latin typeface="Alice"/>
                          <a:ea typeface="Alice"/>
                          <a:cs typeface="Alice"/>
                          <a:sym typeface="Alice"/>
                        </a:rPr>
                        <a:t>To view this template correctly in PowerPoint, download and install the fonts we used</a:t>
                      </a:r>
                      <a:endParaRPr sz="1000">
                        <a:solidFill>
                          <a:schemeClr val="dk1"/>
                        </a:solidFill>
                        <a:latin typeface="Alice"/>
                        <a:ea typeface="Alice"/>
                        <a:cs typeface="Alice"/>
                        <a:sym typeface="Alice"/>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50500">
                <a:tc>
                  <a:txBody>
                    <a:bodyPr/>
                    <a:lstStyle/>
                    <a:p>
                      <a:pPr indent="0" lvl="0" marL="0" rtl="0" algn="l">
                        <a:lnSpc>
                          <a:spcPct val="100000"/>
                        </a:lnSpc>
                        <a:spcBef>
                          <a:spcPts val="0"/>
                        </a:spcBef>
                        <a:spcAft>
                          <a:spcPts val="0"/>
                        </a:spcAft>
                        <a:buNone/>
                      </a:pPr>
                      <a:r>
                        <a:rPr b="1" lang="en" sz="1000" u="sng">
                          <a:solidFill>
                            <a:schemeClr val="dk1"/>
                          </a:solidFill>
                          <a:latin typeface="Alice"/>
                          <a:ea typeface="Alice"/>
                          <a:cs typeface="Alice"/>
                          <a:sym typeface="Alice"/>
                          <a:hlinkClick action="ppaction://hlinksldjump" r:id="rId4">
                            <a:extLst>
                              <a:ext uri="{A12FA001-AC4F-418D-AE19-62706E023703}">
                                <ahyp:hlinkClr val="tx"/>
                              </a:ext>
                            </a:extLst>
                          </a:hlinkClick>
                        </a:rPr>
                        <a:t>Used</a:t>
                      </a:r>
                      <a:r>
                        <a:rPr b="1" lang="en" sz="1000">
                          <a:solidFill>
                            <a:schemeClr val="dk1"/>
                          </a:solidFill>
                          <a:uFill>
                            <a:noFill/>
                          </a:uFill>
                          <a:latin typeface="Alice"/>
                          <a:ea typeface="Alice"/>
                          <a:cs typeface="Alice"/>
                          <a:sym typeface="Alice"/>
                          <a:hlinkClick action="ppaction://hlinksldjump" r:id="rId5">
                            <a:extLst>
                              <a:ext uri="{A12FA001-AC4F-418D-AE19-62706E023703}">
                                <ahyp:hlinkClr val="tx"/>
                              </a:ext>
                            </a:extLst>
                          </a:hlinkClick>
                        </a:rPr>
                        <a:t> </a:t>
                      </a:r>
                      <a:r>
                        <a:rPr lang="en" sz="1000">
                          <a:solidFill>
                            <a:schemeClr val="dk1"/>
                          </a:solidFill>
                          <a:latin typeface="Alice"/>
                          <a:ea typeface="Alice"/>
                          <a:cs typeface="Alice"/>
                          <a:sym typeface="Alice"/>
                        </a:rPr>
                        <a:t>and </a:t>
                      </a:r>
                      <a:r>
                        <a:rPr b="1" lang="en" sz="1000" u="sng">
                          <a:solidFill>
                            <a:schemeClr val="dk1"/>
                          </a:solidFill>
                          <a:latin typeface="Alice"/>
                          <a:ea typeface="Alice"/>
                          <a:cs typeface="Alice"/>
                          <a:sym typeface="Alice"/>
                          <a:hlinkClick action="ppaction://hlinksldjump" r:id="rId6">
                            <a:extLst>
                              <a:ext uri="{A12FA001-AC4F-418D-AE19-62706E023703}">
                                <ahyp:hlinkClr val="tx"/>
                              </a:ext>
                            </a:extLst>
                          </a:hlinkClick>
                        </a:rPr>
                        <a:t>alternative</a:t>
                      </a:r>
                      <a:r>
                        <a:rPr b="1" lang="en" sz="1000" u="sng">
                          <a:solidFill>
                            <a:schemeClr val="dk1"/>
                          </a:solidFill>
                          <a:latin typeface="Alice"/>
                          <a:ea typeface="Alice"/>
                          <a:cs typeface="Alice"/>
                          <a:sym typeface="Alice"/>
                          <a:hlinkClick action="ppaction://hlinksldjump" r:id="rId7">
                            <a:extLst>
                              <a:ext uri="{A12FA001-AC4F-418D-AE19-62706E023703}">
                                <ahyp:hlinkClr val="tx"/>
                              </a:ext>
                            </a:extLst>
                          </a:hlinkClick>
                        </a:rPr>
                        <a:t> resources</a:t>
                      </a:r>
                      <a:endParaRPr b="1" sz="1000" u="sng">
                        <a:solidFill>
                          <a:schemeClr val="dk1"/>
                        </a:solidFill>
                        <a:latin typeface="Alice"/>
                        <a:ea typeface="Alice"/>
                        <a:cs typeface="Alice"/>
                        <a:sym typeface="Alice"/>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Alice"/>
                          <a:ea typeface="Alice"/>
                          <a:cs typeface="Alice"/>
                          <a:sym typeface="Alice"/>
                        </a:rPr>
                        <a:t>An assortment of graphic resources that are suitable for use in this presentation</a:t>
                      </a:r>
                      <a:endParaRPr sz="1000">
                        <a:solidFill>
                          <a:schemeClr val="dk1"/>
                        </a:solidFill>
                        <a:latin typeface="Alice"/>
                        <a:ea typeface="Alice"/>
                        <a:cs typeface="Alice"/>
                        <a:sym typeface="Alice"/>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50500">
                <a:tc>
                  <a:txBody>
                    <a:bodyPr/>
                    <a:lstStyle/>
                    <a:p>
                      <a:pPr indent="0" lvl="0" marL="0" rtl="0" algn="l">
                        <a:lnSpc>
                          <a:spcPct val="100000"/>
                        </a:lnSpc>
                        <a:spcBef>
                          <a:spcPts val="0"/>
                        </a:spcBef>
                        <a:spcAft>
                          <a:spcPts val="0"/>
                        </a:spcAft>
                        <a:buNone/>
                      </a:pPr>
                      <a:r>
                        <a:rPr b="1" lang="en" sz="1000" u="sng">
                          <a:solidFill>
                            <a:schemeClr val="dk1"/>
                          </a:solidFill>
                          <a:latin typeface="Alice"/>
                          <a:ea typeface="Alice"/>
                          <a:cs typeface="Alice"/>
                          <a:sym typeface="Alice"/>
                          <a:hlinkClick action="ppaction://hlinksldjump" r:id="rId8">
                            <a:extLst>
                              <a:ext uri="{A12FA001-AC4F-418D-AE19-62706E023703}">
                                <ahyp:hlinkClr val="tx"/>
                              </a:ext>
                            </a:extLst>
                          </a:hlinkClick>
                        </a:rPr>
                        <a:t>Thanks slide</a:t>
                      </a:r>
                      <a:endParaRPr b="1" sz="1000" u="sng">
                        <a:solidFill>
                          <a:schemeClr val="dk1"/>
                        </a:solidFill>
                        <a:latin typeface="Alice"/>
                        <a:ea typeface="Alice"/>
                        <a:cs typeface="Alice"/>
                        <a:sym typeface="Alice"/>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lnSpc>
                          <a:spcPct val="100000"/>
                        </a:lnSpc>
                        <a:spcBef>
                          <a:spcPts val="0"/>
                        </a:spcBef>
                        <a:spcAft>
                          <a:spcPts val="1600"/>
                        </a:spcAft>
                        <a:buNone/>
                      </a:pPr>
                      <a:r>
                        <a:rPr lang="en" sz="1000">
                          <a:solidFill>
                            <a:schemeClr val="dk1"/>
                          </a:solidFill>
                          <a:latin typeface="Alice"/>
                          <a:ea typeface="Alice"/>
                          <a:cs typeface="Alice"/>
                          <a:sym typeface="Alice"/>
                        </a:rPr>
                        <a:t>You must keep it so that proper credits for our design are given</a:t>
                      </a:r>
                      <a:endParaRPr sz="1000">
                        <a:solidFill>
                          <a:schemeClr val="dk1"/>
                        </a:solidFill>
                        <a:latin typeface="Alice"/>
                        <a:ea typeface="Alice"/>
                        <a:cs typeface="Alice"/>
                        <a:sym typeface="Alice"/>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50500">
                <a:tc>
                  <a:txBody>
                    <a:bodyPr/>
                    <a:lstStyle/>
                    <a:p>
                      <a:pPr indent="0" lvl="0" marL="0" rtl="0" algn="l">
                        <a:lnSpc>
                          <a:spcPct val="100000"/>
                        </a:lnSpc>
                        <a:spcBef>
                          <a:spcPts val="0"/>
                        </a:spcBef>
                        <a:spcAft>
                          <a:spcPts val="0"/>
                        </a:spcAft>
                        <a:buNone/>
                      </a:pPr>
                      <a:r>
                        <a:rPr b="1" lang="en" sz="1000" u="sng">
                          <a:solidFill>
                            <a:schemeClr val="dk1"/>
                          </a:solidFill>
                          <a:latin typeface="Alice"/>
                          <a:ea typeface="Alice"/>
                          <a:cs typeface="Alice"/>
                          <a:sym typeface="Alice"/>
                          <a:hlinkClick action="ppaction://hlinksldjump" r:id="rId9">
                            <a:extLst>
                              <a:ext uri="{A12FA001-AC4F-418D-AE19-62706E023703}">
                                <ahyp:hlinkClr val="tx"/>
                              </a:ext>
                            </a:extLst>
                          </a:hlinkClick>
                        </a:rPr>
                        <a:t>Colors</a:t>
                      </a:r>
                      <a:endParaRPr b="1" sz="1000" u="sng">
                        <a:solidFill>
                          <a:schemeClr val="dk1"/>
                        </a:solidFill>
                        <a:latin typeface="Alice"/>
                        <a:ea typeface="Alice"/>
                        <a:cs typeface="Alice"/>
                        <a:sym typeface="Alice"/>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lnSpc>
                          <a:spcPct val="100000"/>
                        </a:lnSpc>
                        <a:spcBef>
                          <a:spcPts val="0"/>
                        </a:spcBef>
                        <a:spcAft>
                          <a:spcPts val="1600"/>
                        </a:spcAft>
                        <a:buNone/>
                      </a:pPr>
                      <a:r>
                        <a:rPr lang="en" sz="1000">
                          <a:solidFill>
                            <a:schemeClr val="dk1"/>
                          </a:solidFill>
                          <a:latin typeface="Alice"/>
                          <a:ea typeface="Alice"/>
                          <a:cs typeface="Alice"/>
                          <a:sym typeface="Alice"/>
                        </a:rPr>
                        <a:t>All the colors used in this presentation</a:t>
                      </a:r>
                      <a:endParaRPr sz="1000">
                        <a:solidFill>
                          <a:schemeClr val="dk1"/>
                        </a:solidFill>
                        <a:latin typeface="Alice"/>
                        <a:ea typeface="Alice"/>
                        <a:cs typeface="Alice"/>
                        <a:sym typeface="Alice"/>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50500">
                <a:tc>
                  <a:txBody>
                    <a:bodyPr/>
                    <a:lstStyle/>
                    <a:p>
                      <a:pPr indent="0" lvl="0" marL="0" rtl="0" algn="l">
                        <a:lnSpc>
                          <a:spcPct val="100000"/>
                        </a:lnSpc>
                        <a:spcBef>
                          <a:spcPts val="0"/>
                        </a:spcBef>
                        <a:spcAft>
                          <a:spcPts val="0"/>
                        </a:spcAft>
                        <a:buNone/>
                      </a:pPr>
                      <a:r>
                        <a:rPr b="1" lang="en" sz="1000" u="sng">
                          <a:solidFill>
                            <a:schemeClr val="dk1"/>
                          </a:solidFill>
                          <a:latin typeface="Alice"/>
                          <a:ea typeface="Alice"/>
                          <a:cs typeface="Alice"/>
                          <a:sym typeface="Alice"/>
                          <a:hlinkClick action="ppaction://hlinksldjump" r:id="rId10">
                            <a:extLst>
                              <a:ext uri="{A12FA001-AC4F-418D-AE19-62706E023703}">
                                <ahyp:hlinkClr val="tx"/>
                              </a:ext>
                            </a:extLst>
                          </a:hlinkClick>
                        </a:rPr>
                        <a:t>Icons</a:t>
                      </a:r>
                      <a:r>
                        <a:rPr b="1" lang="en" sz="1000">
                          <a:solidFill>
                            <a:schemeClr val="dk1"/>
                          </a:solidFill>
                          <a:latin typeface="Alice"/>
                          <a:ea typeface="Alice"/>
                          <a:cs typeface="Alice"/>
                          <a:sym typeface="Alice"/>
                        </a:rPr>
                        <a:t> </a:t>
                      </a:r>
                      <a:r>
                        <a:rPr lang="en" sz="1000">
                          <a:solidFill>
                            <a:schemeClr val="dk1"/>
                          </a:solidFill>
                          <a:latin typeface="Alice"/>
                          <a:ea typeface="Alice"/>
                          <a:cs typeface="Alice"/>
                          <a:sym typeface="Alice"/>
                        </a:rPr>
                        <a:t>and </a:t>
                      </a:r>
                      <a:r>
                        <a:rPr b="1" lang="en" sz="1000" u="sng">
                          <a:solidFill>
                            <a:schemeClr val="dk1"/>
                          </a:solidFill>
                          <a:latin typeface="Alice"/>
                          <a:ea typeface="Alice"/>
                          <a:cs typeface="Alice"/>
                          <a:sym typeface="Alice"/>
                          <a:hlinkClick action="ppaction://hlinksldjump" r:id="rId11">
                            <a:extLst>
                              <a:ext uri="{A12FA001-AC4F-418D-AE19-62706E023703}">
                                <ahyp:hlinkClr val="tx"/>
                              </a:ext>
                            </a:extLst>
                          </a:hlinkClick>
                        </a:rPr>
                        <a:t>infographic resources</a:t>
                      </a:r>
                      <a:endParaRPr b="1" sz="1000" u="sng">
                        <a:solidFill>
                          <a:schemeClr val="dk1"/>
                        </a:solidFill>
                        <a:latin typeface="Alice"/>
                        <a:ea typeface="Alice"/>
                        <a:cs typeface="Alice"/>
                        <a:sym typeface="Alice"/>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Alice"/>
                          <a:ea typeface="Alice"/>
                          <a:cs typeface="Alice"/>
                          <a:sym typeface="Alice"/>
                        </a:rPr>
                        <a:t>These can be used in the template, and their size and color can be edited</a:t>
                      </a:r>
                      <a:endParaRPr sz="1000">
                        <a:solidFill>
                          <a:schemeClr val="dk1"/>
                        </a:solidFill>
                        <a:latin typeface="Alice"/>
                        <a:ea typeface="Alice"/>
                        <a:cs typeface="Alice"/>
                        <a:sym typeface="Alice"/>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50500">
                <a:tc>
                  <a:txBody>
                    <a:bodyPr/>
                    <a:lstStyle/>
                    <a:p>
                      <a:pPr indent="0" lvl="0" marL="0" rtl="0" algn="l">
                        <a:lnSpc>
                          <a:spcPct val="100000"/>
                        </a:lnSpc>
                        <a:spcBef>
                          <a:spcPts val="0"/>
                        </a:spcBef>
                        <a:spcAft>
                          <a:spcPts val="0"/>
                        </a:spcAft>
                        <a:buNone/>
                      </a:pPr>
                      <a:r>
                        <a:rPr lang="en" sz="1000">
                          <a:solidFill>
                            <a:schemeClr val="dk1"/>
                          </a:solidFill>
                          <a:latin typeface="Alice"/>
                          <a:ea typeface="Alice"/>
                          <a:cs typeface="Alice"/>
                          <a:sym typeface="Alice"/>
                        </a:rPr>
                        <a:t>Editable presentation theme </a:t>
                      </a:r>
                      <a:endParaRPr sz="1000">
                        <a:solidFill>
                          <a:schemeClr val="dk1"/>
                        </a:solidFill>
                        <a:latin typeface="Alice"/>
                        <a:ea typeface="Alice"/>
                        <a:cs typeface="Alice"/>
                        <a:sym typeface="Alice"/>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lnSpc>
                          <a:spcPct val="100000"/>
                        </a:lnSpc>
                        <a:spcBef>
                          <a:spcPts val="0"/>
                        </a:spcBef>
                        <a:spcAft>
                          <a:spcPts val="1600"/>
                        </a:spcAft>
                        <a:buNone/>
                      </a:pPr>
                      <a:r>
                        <a:rPr lang="en" sz="1000">
                          <a:solidFill>
                            <a:schemeClr val="dk1"/>
                          </a:solidFill>
                          <a:latin typeface="Alice"/>
                          <a:ea typeface="Alice"/>
                          <a:cs typeface="Alice"/>
                          <a:sym typeface="Alice"/>
                        </a:rPr>
                        <a:t>You can edit the master slides easily. For more info, click </a:t>
                      </a:r>
                      <a:r>
                        <a:rPr b="1" lang="en" sz="1000" u="sng">
                          <a:solidFill>
                            <a:schemeClr val="dk1"/>
                          </a:solidFill>
                          <a:latin typeface="Alice"/>
                          <a:ea typeface="Alice"/>
                          <a:cs typeface="Alice"/>
                          <a:sym typeface="Alice"/>
                          <a:hlinkClick r:id="rId12">
                            <a:extLst>
                              <a:ext uri="{A12FA001-AC4F-418D-AE19-62706E023703}">
                                <ahyp:hlinkClr val="tx"/>
                              </a:ext>
                            </a:extLst>
                          </a:hlinkClick>
                        </a:rPr>
                        <a:t>here</a:t>
                      </a:r>
                      <a:endParaRPr b="1" sz="1000" u="sng">
                        <a:solidFill>
                          <a:schemeClr val="dk1"/>
                        </a:solidFill>
                        <a:latin typeface="Alice"/>
                        <a:ea typeface="Alice"/>
                        <a:cs typeface="Alice"/>
                        <a:sym typeface="Alice"/>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bl>
          </a:graphicData>
        </a:graphic>
      </p:graphicFrame>
      <p:sp>
        <p:nvSpPr>
          <p:cNvPr id="227" name="Google Shape;227;p30"/>
          <p:cNvSpPr txBox="1"/>
          <p:nvPr/>
        </p:nvSpPr>
        <p:spPr>
          <a:xfrm>
            <a:off x="3787650" y="4096100"/>
            <a:ext cx="3501300" cy="507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Alice"/>
                <a:ea typeface="Alice"/>
                <a:cs typeface="Alice"/>
                <a:sym typeface="Alice"/>
              </a:rPr>
              <a:t>You can visit our sister </a:t>
            </a:r>
            <a:r>
              <a:rPr lang="en" sz="1000">
                <a:solidFill>
                  <a:schemeClr val="dk1"/>
                </a:solidFill>
                <a:latin typeface="Alice"/>
                <a:ea typeface="Alice"/>
                <a:cs typeface="Alice"/>
                <a:sym typeface="Alice"/>
              </a:rPr>
              <a:t>projects</a:t>
            </a:r>
            <a:r>
              <a:rPr lang="en" sz="1000">
                <a:solidFill>
                  <a:schemeClr val="dk1"/>
                </a:solidFill>
                <a:latin typeface="Alice"/>
                <a:ea typeface="Alice"/>
                <a:cs typeface="Alice"/>
                <a:sym typeface="Alice"/>
              </a:rPr>
              <a:t>:</a:t>
            </a:r>
            <a:endParaRPr sz="1000">
              <a:solidFill>
                <a:schemeClr val="dk1"/>
              </a:solidFill>
              <a:latin typeface="Alice"/>
              <a:ea typeface="Alice"/>
              <a:cs typeface="Alice"/>
              <a:sym typeface="Alice"/>
            </a:endParaRPr>
          </a:p>
          <a:p>
            <a:pPr indent="0" lvl="0" marL="0" rtl="0" algn="ctr">
              <a:lnSpc>
                <a:spcPct val="100000"/>
              </a:lnSpc>
              <a:spcBef>
                <a:spcPts val="0"/>
              </a:spcBef>
              <a:spcAft>
                <a:spcPts val="0"/>
              </a:spcAft>
              <a:buNone/>
            </a:pPr>
            <a:r>
              <a:rPr b="1" lang="en" sz="1000" u="sng">
                <a:solidFill>
                  <a:schemeClr val="dk1"/>
                </a:solidFill>
                <a:latin typeface="Alice"/>
                <a:ea typeface="Alice"/>
                <a:cs typeface="Alice"/>
                <a:sym typeface="Alice"/>
                <a:hlinkClick r:id="rId13">
                  <a:extLst>
                    <a:ext uri="{A12FA001-AC4F-418D-AE19-62706E023703}">
                      <ahyp:hlinkClr val="tx"/>
                    </a:ext>
                  </a:extLst>
                </a:hlinkClick>
              </a:rPr>
              <a:t>FREEPIK</a:t>
            </a:r>
            <a:r>
              <a:rPr b="1" lang="en" sz="1000">
                <a:solidFill>
                  <a:schemeClr val="dk1"/>
                </a:solidFill>
                <a:latin typeface="Alice"/>
                <a:ea typeface="Alice"/>
                <a:cs typeface="Alice"/>
                <a:sym typeface="Alice"/>
              </a:rPr>
              <a:t> | </a:t>
            </a:r>
            <a:r>
              <a:rPr b="1" lang="en" sz="1000" u="sng">
                <a:solidFill>
                  <a:schemeClr val="dk1"/>
                </a:solidFill>
                <a:latin typeface="Alice"/>
                <a:ea typeface="Alice"/>
                <a:cs typeface="Alice"/>
                <a:sym typeface="Alice"/>
                <a:hlinkClick r:id="rId14">
                  <a:extLst>
                    <a:ext uri="{A12FA001-AC4F-418D-AE19-62706E023703}">
                      <ahyp:hlinkClr val="tx"/>
                    </a:ext>
                  </a:extLst>
                </a:hlinkClick>
              </a:rPr>
              <a:t>FLATICON</a:t>
            </a:r>
            <a:r>
              <a:rPr b="1" lang="en" sz="1000">
                <a:solidFill>
                  <a:schemeClr val="dk1"/>
                </a:solidFill>
                <a:latin typeface="Alice"/>
                <a:ea typeface="Alice"/>
                <a:cs typeface="Alice"/>
                <a:sym typeface="Alice"/>
              </a:rPr>
              <a:t> | </a:t>
            </a:r>
            <a:r>
              <a:rPr b="1" lang="en" sz="1000" u="sng">
                <a:solidFill>
                  <a:schemeClr val="dk1"/>
                </a:solidFill>
                <a:latin typeface="Alice"/>
                <a:ea typeface="Alice"/>
                <a:cs typeface="Alice"/>
                <a:sym typeface="Alice"/>
                <a:hlinkClick r:id="rId15">
                  <a:extLst>
                    <a:ext uri="{A12FA001-AC4F-418D-AE19-62706E023703}">
                      <ahyp:hlinkClr val="tx"/>
                    </a:ext>
                  </a:extLst>
                </a:hlinkClick>
              </a:rPr>
              <a:t>STORYSET</a:t>
            </a:r>
            <a:r>
              <a:rPr b="1" lang="en" sz="1000">
                <a:solidFill>
                  <a:schemeClr val="dk1"/>
                </a:solidFill>
                <a:latin typeface="Alice"/>
                <a:ea typeface="Alice"/>
                <a:cs typeface="Alice"/>
                <a:sym typeface="Alice"/>
              </a:rPr>
              <a:t> | </a:t>
            </a:r>
            <a:r>
              <a:rPr b="1" lang="en" sz="1000" u="sng">
                <a:solidFill>
                  <a:schemeClr val="dk1"/>
                </a:solidFill>
                <a:latin typeface="Alice"/>
                <a:ea typeface="Alice"/>
                <a:cs typeface="Alice"/>
                <a:sym typeface="Alice"/>
                <a:hlinkClick r:id="rId16">
                  <a:extLst>
                    <a:ext uri="{A12FA001-AC4F-418D-AE19-62706E023703}">
                      <ahyp:hlinkClr val="tx"/>
                    </a:ext>
                  </a:extLst>
                </a:hlinkClick>
              </a:rPr>
              <a:t>WEPIK</a:t>
            </a:r>
            <a:r>
              <a:rPr b="1" lang="en" sz="1000">
                <a:solidFill>
                  <a:schemeClr val="dk1"/>
                </a:solidFill>
                <a:uFill>
                  <a:noFill/>
                </a:uFill>
                <a:latin typeface="Alice"/>
                <a:ea typeface="Alice"/>
                <a:cs typeface="Alice"/>
                <a:sym typeface="Alice"/>
                <a:hlinkClick r:id="rId17">
                  <a:extLst>
                    <a:ext uri="{A12FA001-AC4F-418D-AE19-62706E023703}">
                      <ahyp:hlinkClr val="tx"/>
                    </a:ext>
                  </a:extLst>
                </a:hlinkClick>
              </a:rPr>
              <a:t> </a:t>
            </a:r>
            <a:r>
              <a:rPr b="1" lang="en" sz="1000">
                <a:solidFill>
                  <a:schemeClr val="dk1"/>
                </a:solidFill>
                <a:latin typeface="Alice"/>
                <a:ea typeface="Alice"/>
                <a:cs typeface="Alice"/>
                <a:sym typeface="Alice"/>
              </a:rPr>
              <a:t>| </a:t>
            </a:r>
            <a:r>
              <a:rPr b="1" lang="en" sz="1000" u="sng">
                <a:solidFill>
                  <a:schemeClr val="dk1"/>
                </a:solidFill>
                <a:latin typeface="Alice"/>
                <a:ea typeface="Alice"/>
                <a:cs typeface="Alice"/>
                <a:sym typeface="Alice"/>
                <a:hlinkClick r:id="rId18">
                  <a:extLst>
                    <a:ext uri="{A12FA001-AC4F-418D-AE19-62706E023703}">
                      <ahyp:hlinkClr val="tx"/>
                    </a:ext>
                  </a:extLst>
                </a:hlinkClick>
              </a:rPr>
              <a:t>VIDEVO</a:t>
            </a:r>
            <a:endParaRPr b="1" sz="1000" u="sng">
              <a:solidFill>
                <a:schemeClr val="dk1"/>
              </a:solidFill>
              <a:latin typeface="Alice"/>
              <a:ea typeface="Alice"/>
              <a:cs typeface="Alice"/>
              <a:sym typeface="Alice"/>
            </a:endParaRPr>
          </a:p>
        </p:txBody>
      </p:sp>
      <p:sp>
        <p:nvSpPr>
          <p:cNvPr id="228" name="Google Shape;228;p30"/>
          <p:cNvSpPr txBox="1"/>
          <p:nvPr/>
        </p:nvSpPr>
        <p:spPr>
          <a:xfrm>
            <a:off x="1855050" y="4096100"/>
            <a:ext cx="1932600" cy="507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Alice"/>
                <a:ea typeface="Alice"/>
                <a:cs typeface="Alice"/>
                <a:sym typeface="Alice"/>
              </a:rPr>
              <a:t>For more info:</a:t>
            </a:r>
            <a:endParaRPr sz="1000">
              <a:solidFill>
                <a:schemeClr val="dk1"/>
              </a:solidFill>
              <a:latin typeface="Alice"/>
              <a:ea typeface="Alice"/>
              <a:cs typeface="Alice"/>
              <a:sym typeface="Alice"/>
            </a:endParaRPr>
          </a:p>
          <a:p>
            <a:pPr indent="0" lvl="0" marL="0" rtl="0" algn="ctr">
              <a:lnSpc>
                <a:spcPct val="100000"/>
              </a:lnSpc>
              <a:spcBef>
                <a:spcPts val="0"/>
              </a:spcBef>
              <a:spcAft>
                <a:spcPts val="0"/>
              </a:spcAft>
              <a:buNone/>
            </a:pPr>
            <a:r>
              <a:rPr b="1" lang="en" sz="1000" u="sng">
                <a:solidFill>
                  <a:schemeClr val="dk1"/>
                </a:solidFill>
                <a:latin typeface="Alice"/>
                <a:ea typeface="Alice"/>
                <a:cs typeface="Alice"/>
                <a:sym typeface="Alice"/>
                <a:hlinkClick r:id="rId19">
                  <a:extLst>
                    <a:ext uri="{A12FA001-AC4F-418D-AE19-62706E023703}">
                      <ahyp:hlinkClr val="tx"/>
                    </a:ext>
                  </a:extLst>
                </a:hlinkClick>
              </a:rPr>
              <a:t>SLIDESGO</a:t>
            </a:r>
            <a:r>
              <a:rPr b="1" lang="en" sz="1000">
                <a:solidFill>
                  <a:schemeClr val="dk1"/>
                </a:solidFill>
                <a:latin typeface="Alice"/>
                <a:ea typeface="Alice"/>
                <a:cs typeface="Alice"/>
                <a:sym typeface="Alice"/>
              </a:rPr>
              <a:t> | </a:t>
            </a:r>
            <a:r>
              <a:rPr b="1" lang="en" sz="1000" u="sng">
                <a:solidFill>
                  <a:schemeClr val="dk1"/>
                </a:solidFill>
                <a:latin typeface="Alice"/>
                <a:ea typeface="Alice"/>
                <a:cs typeface="Alice"/>
                <a:sym typeface="Alice"/>
                <a:hlinkClick r:id="rId20">
                  <a:extLst>
                    <a:ext uri="{A12FA001-AC4F-418D-AE19-62706E023703}">
                      <ahyp:hlinkClr val="tx"/>
                    </a:ext>
                  </a:extLst>
                </a:hlinkClick>
              </a:rPr>
              <a:t>BLOG</a:t>
            </a:r>
            <a:r>
              <a:rPr b="1" lang="en" sz="1000">
                <a:solidFill>
                  <a:schemeClr val="dk1"/>
                </a:solidFill>
                <a:latin typeface="Alice"/>
                <a:ea typeface="Alice"/>
                <a:cs typeface="Alice"/>
                <a:sym typeface="Alice"/>
              </a:rPr>
              <a:t> | </a:t>
            </a:r>
            <a:r>
              <a:rPr b="1" lang="en" sz="1000" u="sng">
                <a:solidFill>
                  <a:schemeClr val="dk1"/>
                </a:solidFill>
                <a:latin typeface="Alice"/>
                <a:ea typeface="Alice"/>
                <a:cs typeface="Alice"/>
                <a:sym typeface="Alice"/>
                <a:hlinkClick r:id="rId21">
                  <a:extLst>
                    <a:ext uri="{A12FA001-AC4F-418D-AE19-62706E023703}">
                      <ahyp:hlinkClr val="tx"/>
                    </a:ext>
                  </a:extLst>
                </a:hlinkClick>
              </a:rPr>
              <a:t>FAQS</a:t>
            </a:r>
            <a:endParaRPr b="1" sz="1000" u="sng">
              <a:solidFill>
                <a:schemeClr val="dk1"/>
              </a:solidFill>
              <a:latin typeface="Alice"/>
              <a:ea typeface="Alice"/>
              <a:cs typeface="Alice"/>
              <a:sym typeface="Alice"/>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 name="Shape 232"/>
        <p:cNvGrpSpPr/>
        <p:nvPr/>
      </p:nvGrpSpPr>
      <p:grpSpPr>
        <a:xfrm>
          <a:off x="0" y="0"/>
          <a:ext cx="0" cy="0"/>
          <a:chOff x="0" y="0"/>
          <a:chExt cx="0" cy="0"/>
        </a:xfrm>
      </p:grpSpPr>
      <p:pic>
        <p:nvPicPr>
          <p:cNvPr id="233" name="Google Shape;233;p31"/>
          <p:cNvPicPr preferRelativeResize="0"/>
          <p:nvPr>
            <p:ph idx="16" type="pic"/>
          </p:nvPr>
        </p:nvPicPr>
        <p:blipFill rotWithShape="1">
          <a:blip r:embed="rId3">
            <a:alphaModFix/>
          </a:blip>
          <a:srcRect b="0" l="32178" r="32178" t="0"/>
          <a:stretch/>
        </p:blipFill>
        <p:spPr>
          <a:xfrm>
            <a:off x="3535600" y="1329175"/>
            <a:ext cx="2072700" cy="3260400"/>
          </a:xfrm>
          <a:prstGeom prst="rect">
            <a:avLst/>
          </a:prstGeom>
        </p:spPr>
      </p:pic>
      <p:sp>
        <p:nvSpPr>
          <p:cNvPr id="234" name="Google Shape;234;p31"/>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latin typeface="Bricolage Grotesque"/>
              <a:ea typeface="Bricolage Grotesque"/>
              <a:cs typeface="Bricolage Grotesque"/>
              <a:sym typeface="Bricolage Grotesque"/>
            </a:endParaRPr>
          </a:p>
        </p:txBody>
      </p:sp>
      <p:sp>
        <p:nvSpPr>
          <p:cNvPr id="235" name="Google Shape;235;p31"/>
          <p:cNvSpPr txBox="1"/>
          <p:nvPr>
            <p:ph idx="1" type="subTitle"/>
          </p:nvPr>
        </p:nvSpPr>
        <p:spPr>
          <a:xfrm>
            <a:off x="832806" y="2126366"/>
            <a:ext cx="243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36" name="Google Shape;236;p31"/>
          <p:cNvSpPr txBox="1"/>
          <p:nvPr>
            <p:ph idx="2" type="subTitle"/>
          </p:nvPr>
        </p:nvSpPr>
        <p:spPr>
          <a:xfrm>
            <a:off x="5874844" y="2126366"/>
            <a:ext cx="243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37" name="Google Shape;237;p31"/>
          <p:cNvSpPr txBox="1"/>
          <p:nvPr>
            <p:ph idx="3" type="subTitle"/>
          </p:nvPr>
        </p:nvSpPr>
        <p:spPr>
          <a:xfrm>
            <a:off x="832806" y="4017144"/>
            <a:ext cx="243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38" name="Google Shape;238;p31"/>
          <p:cNvSpPr txBox="1"/>
          <p:nvPr>
            <p:ph idx="4" type="subTitle"/>
          </p:nvPr>
        </p:nvSpPr>
        <p:spPr>
          <a:xfrm>
            <a:off x="5874844" y="4017144"/>
            <a:ext cx="243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39" name="Google Shape;239;p31"/>
          <p:cNvSpPr txBox="1"/>
          <p:nvPr>
            <p:ph idx="5" type="title"/>
          </p:nvPr>
        </p:nvSpPr>
        <p:spPr>
          <a:xfrm>
            <a:off x="1684206" y="1168240"/>
            <a:ext cx="733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40" name="Google Shape;240;p31"/>
          <p:cNvSpPr txBox="1"/>
          <p:nvPr>
            <p:ph idx="6" type="title"/>
          </p:nvPr>
        </p:nvSpPr>
        <p:spPr>
          <a:xfrm>
            <a:off x="1685256" y="3065716"/>
            <a:ext cx="7314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41" name="Google Shape;241;p31"/>
          <p:cNvSpPr txBox="1"/>
          <p:nvPr>
            <p:ph idx="7" type="title"/>
          </p:nvPr>
        </p:nvSpPr>
        <p:spPr>
          <a:xfrm>
            <a:off x="6727294" y="1168240"/>
            <a:ext cx="7314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42" name="Google Shape;242;p31"/>
          <p:cNvSpPr txBox="1"/>
          <p:nvPr>
            <p:ph idx="8" type="title"/>
          </p:nvPr>
        </p:nvSpPr>
        <p:spPr>
          <a:xfrm>
            <a:off x="6727294" y="3065717"/>
            <a:ext cx="7314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43" name="Google Shape;243;p31"/>
          <p:cNvSpPr txBox="1"/>
          <p:nvPr>
            <p:ph idx="9" type="subTitle"/>
          </p:nvPr>
        </p:nvSpPr>
        <p:spPr>
          <a:xfrm>
            <a:off x="720056" y="1869416"/>
            <a:ext cx="26619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244" name="Google Shape;244;p31"/>
          <p:cNvSpPr txBox="1"/>
          <p:nvPr>
            <p:ph idx="13" type="subTitle"/>
          </p:nvPr>
        </p:nvSpPr>
        <p:spPr>
          <a:xfrm>
            <a:off x="720056" y="3760319"/>
            <a:ext cx="26619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245" name="Google Shape;245;p31"/>
          <p:cNvSpPr txBox="1"/>
          <p:nvPr>
            <p:ph idx="14" type="subTitle"/>
          </p:nvPr>
        </p:nvSpPr>
        <p:spPr>
          <a:xfrm>
            <a:off x="5762044" y="1869416"/>
            <a:ext cx="26619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246" name="Google Shape;246;p31"/>
          <p:cNvSpPr txBox="1"/>
          <p:nvPr>
            <p:ph idx="15" type="subTitle"/>
          </p:nvPr>
        </p:nvSpPr>
        <p:spPr>
          <a:xfrm>
            <a:off x="5762044" y="3760319"/>
            <a:ext cx="26619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 name="Shape 250"/>
        <p:cNvGrpSpPr/>
        <p:nvPr/>
      </p:nvGrpSpPr>
      <p:grpSpPr>
        <a:xfrm>
          <a:off x="0" y="0"/>
          <a:ext cx="0" cy="0"/>
          <a:chOff x="0" y="0"/>
          <a:chExt cx="0" cy="0"/>
        </a:xfrm>
      </p:grpSpPr>
      <p:sp>
        <p:nvSpPr>
          <p:cNvPr id="251" name="Google Shape;251;p32"/>
          <p:cNvSpPr txBox="1"/>
          <p:nvPr>
            <p:ph idx="1" type="subTitle"/>
          </p:nvPr>
        </p:nvSpPr>
        <p:spPr>
          <a:xfrm>
            <a:off x="1283075" y="1406200"/>
            <a:ext cx="2896200" cy="286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a:t>
            </a:r>
            <a:r>
              <a:rPr lang="en"/>
              <a:t>milar to that of Earth's Moon, which means there are a lot of craters and plains</a:t>
            </a:r>
            <a:endParaRPr/>
          </a:p>
        </p:txBody>
      </p:sp>
      <p:sp>
        <p:nvSpPr>
          <p:cNvPr id="252" name="Google Shape;252;p32"/>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253" name="Google Shape;253;p32"/>
          <p:cNvSpPr txBox="1"/>
          <p:nvPr>
            <p:ph idx="2" type="subTitle"/>
          </p:nvPr>
        </p:nvSpPr>
        <p:spPr>
          <a:xfrm>
            <a:off x="4964420" y="1406200"/>
            <a:ext cx="2896200" cy="286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254" name="Google Shape;254;p32"/>
          <p:cNvSpPr/>
          <p:nvPr/>
        </p:nvSpPr>
        <p:spPr>
          <a:xfrm rot="5400000">
            <a:off x="3799111" y="2773886"/>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 name="Shape 258"/>
        <p:cNvGrpSpPr/>
        <p:nvPr/>
      </p:nvGrpSpPr>
      <p:grpSpPr>
        <a:xfrm>
          <a:off x="0" y="0"/>
          <a:ext cx="0" cy="0"/>
          <a:chOff x="0" y="0"/>
          <a:chExt cx="0" cy="0"/>
        </a:xfrm>
      </p:grpSpPr>
      <p:pic>
        <p:nvPicPr>
          <p:cNvPr id="259" name="Google Shape;259;p33"/>
          <p:cNvPicPr preferRelativeResize="0"/>
          <p:nvPr>
            <p:ph idx="2" type="pic"/>
          </p:nvPr>
        </p:nvPicPr>
        <p:blipFill rotWithShape="1">
          <a:blip r:embed="rId3">
            <a:alphaModFix/>
          </a:blip>
          <a:srcRect b="10554" l="10690" r="151" t="0"/>
          <a:stretch/>
        </p:blipFill>
        <p:spPr>
          <a:xfrm>
            <a:off x="0" y="0"/>
            <a:ext cx="9144000" cy="5143499"/>
          </a:xfrm>
          <a:prstGeom prst="rect">
            <a:avLst/>
          </a:prstGeom>
        </p:spPr>
      </p:pic>
      <p:sp>
        <p:nvSpPr>
          <p:cNvPr id="260" name="Google Shape;260;p33"/>
          <p:cNvSpPr txBox="1"/>
          <p:nvPr>
            <p:ph idx="1" type="subTitle"/>
          </p:nvPr>
        </p:nvSpPr>
        <p:spPr>
          <a:xfrm>
            <a:off x="2822850" y="1285000"/>
            <a:ext cx="4766700" cy="47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261" name="Google Shape;261;p33"/>
          <p:cNvSpPr txBox="1"/>
          <p:nvPr>
            <p:ph type="title"/>
          </p:nvPr>
        </p:nvSpPr>
        <p:spPr>
          <a:xfrm>
            <a:off x="2822850" y="615700"/>
            <a:ext cx="4766700" cy="74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a:t>Name of the</a:t>
            </a:r>
            <a:r>
              <a:rPr lang="en"/>
              <a:t> </a:t>
            </a:r>
            <a:r>
              <a:rPr i="1" lang="en"/>
              <a:t>section</a:t>
            </a:r>
            <a:endParaRPr i="1"/>
          </a:p>
        </p:txBody>
      </p:sp>
      <p:sp>
        <p:nvSpPr>
          <p:cNvPr id="262" name="Google Shape;262;p33"/>
          <p:cNvSpPr txBox="1"/>
          <p:nvPr>
            <p:ph idx="3" type="title"/>
          </p:nvPr>
        </p:nvSpPr>
        <p:spPr>
          <a:xfrm>
            <a:off x="1554450" y="615700"/>
            <a:ext cx="1268400" cy="84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63" name="Google Shape;263;p33"/>
          <p:cNvSpPr/>
          <p:nvPr/>
        </p:nvSpPr>
        <p:spPr>
          <a:xfrm>
            <a:off x="3799111" y="1917573"/>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4" name="Google Shape;264;p33"/>
          <p:cNvGrpSpPr/>
          <p:nvPr/>
        </p:nvGrpSpPr>
        <p:grpSpPr>
          <a:xfrm>
            <a:off x="362050" y="359975"/>
            <a:ext cx="9194310" cy="5390381"/>
            <a:chOff x="362050" y="359975"/>
            <a:chExt cx="9194310" cy="5390381"/>
          </a:xfrm>
        </p:grpSpPr>
        <p:sp>
          <p:nvSpPr>
            <p:cNvPr id="265" name="Google Shape;265;p33"/>
            <p:cNvSpPr/>
            <p:nvPr/>
          </p:nvSpPr>
          <p:spPr>
            <a:xfrm>
              <a:off x="362050" y="359975"/>
              <a:ext cx="8419800" cy="4462800"/>
            </a:xfrm>
            <a:prstGeom prst="frame">
              <a:avLst>
                <a:gd fmla="val 0" name="adj1"/>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266" name="Google Shape;266;p33"/>
            <p:cNvGrpSpPr/>
            <p:nvPr/>
          </p:nvGrpSpPr>
          <p:grpSpPr>
            <a:xfrm>
              <a:off x="8007357" y="798963"/>
              <a:ext cx="1549003" cy="1549346"/>
              <a:chOff x="4364357" y="3162204"/>
              <a:chExt cx="1549003" cy="1549346"/>
            </a:xfrm>
          </p:grpSpPr>
          <p:sp>
            <p:nvSpPr>
              <p:cNvPr id="267" name="Google Shape;267;p33"/>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 name="Google Shape;268;p33"/>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 name="Google Shape;269;p33"/>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 name="Google Shape;270;p33"/>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33"/>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33"/>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 name="Google Shape;273;p33"/>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 name="Google Shape;274;p33"/>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5" name="Google Shape;275;p33"/>
            <p:cNvGrpSpPr/>
            <p:nvPr/>
          </p:nvGrpSpPr>
          <p:grpSpPr>
            <a:xfrm>
              <a:off x="2641030" y="3883647"/>
              <a:ext cx="1866709" cy="1866709"/>
              <a:chOff x="2319432" y="3491102"/>
              <a:chExt cx="1866709" cy="1866709"/>
            </a:xfrm>
          </p:grpSpPr>
          <p:sp>
            <p:nvSpPr>
              <p:cNvPr id="276" name="Google Shape;276;p33"/>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 name="Google Shape;277;p33"/>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 name="Google Shape;278;p33"/>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 name="Google Shape;279;p33"/>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33"/>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 name="Google Shape;281;p33"/>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 name="Google Shape;282;p33"/>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 name="Google Shape;283;p33"/>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7" name="Shape 287"/>
        <p:cNvGrpSpPr/>
        <p:nvPr/>
      </p:nvGrpSpPr>
      <p:grpSpPr>
        <a:xfrm>
          <a:off x="0" y="0"/>
          <a:ext cx="0" cy="0"/>
          <a:chOff x="0" y="0"/>
          <a:chExt cx="0" cy="0"/>
        </a:xfrm>
      </p:grpSpPr>
      <p:sp>
        <p:nvSpPr>
          <p:cNvPr id="288" name="Google Shape;288;p34"/>
          <p:cNvSpPr txBox="1"/>
          <p:nvPr>
            <p:ph type="title"/>
          </p:nvPr>
        </p:nvSpPr>
        <p:spPr>
          <a:xfrm>
            <a:off x="4801925" y="1356925"/>
            <a:ext cx="2901900" cy="1068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289" name="Google Shape;289;p34"/>
          <p:cNvSpPr txBox="1"/>
          <p:nvPr>
            <p:ph idx="1" type="body"/>
          </p:nvPr>
        </p:nvSpPr>
        <p:spPr>
          <a:xfrm>
            <a:off x="4801925" y="2355788"/>
            <a:ext cx="3621900" cy="224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a:t>
            </a:r>
            <a:r>
              <a:rPr lang="en">
                <a:solidFill>
                  <a:schemeClr val="dk1"/>
                </a:solidFill>
              </a:rPr>
              <a:t>ow what helps you make your point clear?</a:t>
            </a:r>
            <a:br>
              <a:rPr lang="en">
                <a:solidFill>
                  <a:schemeClr val="dk1"/>
                </a:solidFill>
              </a:rPr>
            </a:br>
            <a:r>
              <a:rPr lang="en">
                <a:solidFill>
                  <a:schemeClr val="dk1"/>
                </a:solidFill>
              </a:rPr>
              <a:t>Lists like this one:</a:t>
            </a:r>
            <a:endParaRPr>
              <a:solidFill>
                <a:schemeClr val="dk1"/>
              </a:solidFill>
            </a:endParaRPr>
          </a:p>
          <a:p>
            <a:pPr indent="-215900" lvl="0" marL="241300" rtl="0" algn="l">
              <a:spcBef>
                <a:spcPts val="1600"/>
              </a:spcBef>
              <a:spcAft>
                <a:spcPts val="0"/>
              </a:spcAft>
              <a:buClr>
                <a:schemeClr val="dk1"/>
              </a:buClr>
              <a:buSzPts val="1400"/>
              <a:buChar char="●"/>
            </a:pPr>
            <a:r>
              <a:rPr lang="en">
                <a:solidFill>
                  <a:schemeClr val="dk1"/>
                </a:solidFill>
              </a:rPr>
              <a:t>They’re sim</a:t>
            </a:r>
            <a:r>
              <a:rPr lang="en">
                <a:solidFill>
                  <a:schemeClr val="dk1"/>
                </a:solidFill>
              </a:rPr>
              <a:t>ple </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You’ll never forget to buy milk!</a:t>
            </a:r>
            <a:endParaRPr>
              <a:solidFill>
                <a:schemeClr val="dk1"/>
              </a:solidFill>
            </a:endParaRPr>
          </a:p>
          <a:p>
            <a:pPr indent="0" lvl="0" marL="0" rtl="0" algn="l">
              <a:spcBef>
                <a:spcPts val="1600"/>
              </a:spcBef>
              <a:spcAft>
                <a:spcPts val="0"/>
              </a:spcAft>
              <a:buNone/>
            </a:pPr>
            <a:r>
              <a:rPr lang="en"/>
              <a:t>You can replace the image. Just right-click on it and select “Replace image”</a:t>
            </a:r>
            <a:endParaRPr/>
          </a:p>
        </p:txBody>
      </p:sp>
      <p:pic>
        <p:nvPicPr>
          <p:cNvPr id="290" name="Google Shape;290;p34"/>
          <p:cNvPicPr preferRelativeResize="0"/>
          <p:nvPr>
            <p:ph idx="2" type="pic"/>
          </p:nvPr>
        </p:nvPicPr>
        <p:blipFill rotWithShape="1">
          <a:blip r:embed="rId3">
            <a:alphaModFix/>
          </a:blip>
          <a:srcRect b="12585" l="0" r="0" t="12592"/>
          <a:stretch/>
        </p:blipFill>
        <p:spPr>
          <a:xfrm>
            <a:off x="713225" y="539500"/>
            <a:ext cx="3621600" cy="4064400"/>
          </a:xfrm>
          <a:prstGeom prst="rect">
            <a:avLst/>
          </a:prstGeom>
        </p:spPr>
      </p:pic>
      <p:grpSp>
        <p:nvGrpSpPr>
          <p:cNvPr id="291" name="Google Shape;291;p34"/>
          <p:cNvGrpSpPr/>
          <p:nvPr/>
        </p:nvGrpSpPr>
        <p:grpSpPr>
          <a:xfrm>
            <a:off x="6783632" y="-599673"/>
            <a:ext cx="1866709" cy="1866709"/>
            <a:chOff x="2319432" y="3491102"/>
            <a:chExt cx="1866709" cy="1866709"/>
          </a:xfrm>
        </p:grpSpPr>
        <p:sp>
          <p:nvSpPr>
            <p:cNvPr id="292" name="Google Shape;292;p34"/>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 name="Google Shape;293;p34"/>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 name="Google Shape;294;p34"/>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 name="Google Shape;295;p34"/>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 name="Google Shape;296;p34"/>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34"/>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34"/>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 name="Google Shape;299;p34"/>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00" name="Google Shape;300;p34"/>
          <p:cNvSpPr/>
          <p:nvPr/>
        </p:nvSpPr>
        <p:spPr>
          <a:xfrm>
            <a:off x="3126161" y="4325423"/>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1" name="Google Shape;301;p34"/>
          <p:cNvGrpSpPr/>
          <p:nvPr/>
        </p:nvGrpSpPr>
        <p:grpSpPr>
          <a:xfrm>
            <a:off x="378782" y="397754"/>
            <a:ext cx="1549003" cy="1549346"/>
            <a:chOff x="4364357" y="3162204"/>
            <a:chExt cx="1549003" cy="1549346"/>
          </a:xfrm>
        </p:grpSpPr>
        <p:sp>
          <p:nvSpPr>
            <p:cNvPr id="302" name="Google Shape;302;p34"/>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34"/>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34"/>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 name="Google Shape;305;p34"/>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 name="Google Shape;306;p34"/>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34"/>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 name="Google Shape;308;p34"/>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 name="Google Shape;309;p34"/>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3" name="Shape 313"/>
        <p:cNvGrpSpPr/>
        <p:nvPr/>
      </p:nvGrpSpPr>
      <p:grpSpPr>
        <a:xfrm>
          <a:off x="0" y="0"/>
          <a:ext cx="0" cy="0"/>
          <a:chOff x="0" y="0"/>
          <a:chExt cx="0" cy="0"/>
        </a:xfrm>
      </p:grpSpPr>
      <p:sp>
        <p:nvSpPr>
          <p:cNvPr id="314" name="Google Shape;314;p35"/>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Two ideas</a:t>
            </a:r>
            <a:endParaRPr/>
          </a:p>
        </p:txBody>
      </p:sp>
      <p:sp>
        <p:nvSpPr>
          <p:cNvPr id="315" name="Google Shape;315;p35"/>
          <p:cNvSpPr txBox="1"/>
          <p:nvPr>
            <p:ph idx="3" type="subTitle"/>
          </p:nvPr>
        </p:nvSpPr>
        <p:spPr>
          <a:xfrm>
            <a:off x="5154380" y="2431250"/>
            <a:ext cx="2592900" cy="129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316" name="Google Shape;316;p35"/>
          <p:cNvSpPr txBox="1"/>
          <p:nvPr>
            <p:ph idx="4" type="subTitle"/>
          </p:nvPr>
        </p:nvSpPr>
        <p:spPr>
          <a:xfrm>
            <a:off x="1396650" y="2431250"/>
            <a:ext cx="2592900" cy="129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317" name="Google Shape;317;p35"/>
          <p:cNvSpPr txBox="1"/>
          <p:nvPr>
            <p:ph idx="1" type="subTitle"/>
          </p:nvPr>
        </p:nvSpPr>
        <p:spPr>
          <a:xfrm>
            <a:off x="5154392" y="2103550"/>
            <a:ext cx="25929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18" name="Google Shape;318;p35"/>
          <p:cNvSpPr txBox="1"/>
          <p:nvPr>
            <p:ph idx="2" type="subTitle"/>
          </p:nvPr>
        </p:nvSpPr>
        <p:spPr>
          <a:xfrm>
            <a:off x="1396650" y="2103550"/>
            <a:ext cx="25929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19" name="Google Shape;319;p35"/>
          <p:cNvSpPr/>
          <p:nvPr/>
        </p:nvSpPr>
        <p:spPr>
          <a:xfrm rot="5400000">
            <a:off x="3799111" y="2773886"/>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0" name="Google Shape;320;p35"/>
          <p:cNvGrpSpPr/>
          <p:nvPr/>
        </p:nvGrpSpPr>
        <p:grpSpPr>
          <a:xfrm>
            <a:off x="2544508" y="1634863"/>
            <a:ext cx="297184" cy="367296"/>
            <a:chOff x="6926637" y="2886738"/>
            <a:chExt cx="297184" cy="367296"/>
          </a:xfrm>
        </p:grpSpPr>
        <p:sp>
          <p:nvSpPr>
            <p:cNvPr id="321" name="Google Shape;321;p3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 name="Google Shape;324;p35"/>
          <p:cNvGrpSpPr/>
          <p:nvPr/>
        </p:nvGrpSpPr>
        <p:grpSpPr>
          <a:xfrm>
            <a:off x="6265643" y="1634852"/>
            <a:ext cx="370368" cy="367328"/>
            <a:chOff x="1951149" y="2885202"/>
            <a:chExt cx="370368" cy="367328"/>
          </a:xfrm>
        </p:grpSpPr>
        <p:sp>
          <p:nvSpPr>
            <p:cNvPr id="325" name="Google Shape;325;p3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 name="Shape 331"/>
        <p:cNvGrpSpPr/>
        <p:nvPr/>
      </p:nvGrpSpPr>
      <p:grpSpPr>
        <a:xfrm>
          <a:off x="0" y="0"/>
          <a:ext cx="0" cy="0"/>
          <a:chOff x="0" y="0"/>
          <a:chExt cx="0" cy="0"/>
        </a:xfrm>
      </p:grpSpPr>
      <p:sp>
        <p:nvSpPr>
          <p:cNvPr id="332" name="Google Shape;332;p36"/>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Three ideas</a:t>
            </a:r>
            <a:endParaRPr/>
          </a:p>
        </p:txBody>
      </p:sp>
      <p:sp>
        <p:nvSpPr>
          <p:cNvPr id="333" name="Google Shape;333;p36"/>
          <p:cNvSpPr txBox="1"/>
          <p:nvPr>
            <p:ph idx="1" type="subTitle"/>
          </p:nvPr>
        </p:nvSpPr>
        <p:spPr>
          <a:xfrm>
            <a:off x="899900" y="2812800"/>
            <a:ext cx="3410400" cy="63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334" name="Google Shape;334;p36"/>
          <p:cNvSpPr txBox="1"/>
          <p:nvPr>
            <p:ph idx="2" type="subTitle"/>
          </p:nvPr>
        </p:nvSpPr>
        <p:spPr>
          <a:xfrm>
            <a:off x="899900" y="3964400"/>
            <a:ext cx="3410400" cy="63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335" name="Google Shape;335;p36"/>
          <p:cNvSpPr txBox="1"/>
          <p:nvPr>
            <p:ph idx="3" type="subTitle"/>
          </p:nvPr>
        </p:nvSpPr>
        <p:spPr>
          <a:xfrm>
            <a:off x="899900" y="1661200"/>
            <a:ext cx="3410400" cy="63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336" name="Google Shape;336;p36"/>
          <p:cNvSpPr txBox="1"/>
          <p:nvPr>
            <p:ph idx="4" type="subTitle"/>
          </p:nvPr>
        </p:nvSpPr>
        <p:spPr>
          <a:xfrm>
            <a:off x="899900" y="2450675"/>
            <a:ext cx="34104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37" name="Google Shape;337;p36"/>
          <p:cNvSpPr txBox="1"/>
          <p:nvPr>
            <p:ph idx="5" type="subTitle"/>
          </p:nvPr>
        </p:nvSpPr>
        <p:spPr>
          <a:xfrm>
            <a:off x="899900" y="1299075"/>
            <a:ext cx="34104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38" name="Google Shape;338;p36"/>
          <p:cNvSpPr txBox="1"/>
          <p:nvPr>
            <p:ph idx="6" type="subTitle"/>
          </p:nvPr>
        </p:nvSpPr>
        <p:spPr>
          <a:xfrm>
            <a:off x="899900" y="3603199"/>
            <a:ext cx="34104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pic>
        <p:nvPicPr>
          <p:cNvPr id="339" name="Google Shape;339;p36"/>
          <p:cNvPicPr preferRelativeResize="0"/>
          <p:nvPr>
            <p:ph idx="7" type="pic"/>
          </p:nvPr>
        </p:nvPicPr>
        <p:blipFill rotWithShape="1">
          <a:blip r:embed="rId3">
            <a:alphaModFix/>
          </a:blip>
          <a:srcRect b="23065" l="0" r="0" t="24142"/>
          <a:stretch/>
        </p:blipFill>
        <p:spPr>
          <a:xfrm>
            <a:off x="4914150" y="1299075"/>
            <a:ext cx="3510000" cy="3304800"/>
          </a:xfrm>
          <a:prstGeom prst="rect">
            <a:avLst/>
          </a:prstGeom>
        </p:spPr>
      </p:pic>
      <p:grpSp>
        <p:nvGrpSpPr>
          <p:cNvPr id="340" name="Google Shape;340;p36"/>
          <p:cNvGrpSpPr/>
          <p:nvPr/>
        </p:nvGrpSpPr>
        <p:grpSpPr>
          <a:xfrm>
            <a:off x="-413693" y="521229"/>
            <a:ext cx="1549003" cy="1549346"/>
            <a:chOff x="4364357" y="3162204"/>
            <a:chExt cx="1549003" cy="1549346"/>
          </a:xfrm>
        </p:grpSpPr>
        <p:sp>
          <p:nvSpPr>
            <p:cNvPr id="341" name="Google Shape;341;p36"/>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36"/>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36"/>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 name="Google Shape;344;p36"/>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 name="Google Shape;345;p36"/>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 name="Google Shape;346;p36"/>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 name="Google Shape;347;p36"/>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 name="Google Shape;348;p36"/>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9" name="Google Shape;349;p36"/>
          <p:cNvSpPr/>
          <p:nvPr/>
        </p:nvSpPr>
        <p:spPr>
          <a:xfrm>
            <a:off x="4545211" y="2504673"/>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50" name="Google Shape;350;p36"/>
          <p:cNvGrpSpPr/>
          <p:nvPr/>
        </p:nvGrpSpPr>
        <p:grpSpPr>
          <a:xfrm>
            <a:off x="6857872" y="2879471"/>
            <a:ext cx="1866709" cy="1866709"/>
            <a:chOff x="2319432" y="3491102"/>
            <a:chExt cx="1866709" cy="1866709"/>
          </a:xfrm>
        </p:grpSpPr>
        <p:sp>
          <p:nvSpPr>
            <p:cNvPr id="351" name="Google Shape;351;p36"/>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 name="Google Shape;352;p36"/>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 name="Google Shape;353;p36"/>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 name="Google Shape;354;p36"/>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 name="Google Shape;355;p36"/>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 name="Google Shape;356;p36"/>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 name="Google Shape;357;p36"/>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 name="Google Shape;358;p36"/>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 name="Shape 362"/>
        <p:cNvGrpSpPr/>
        <p:nvPr/>
      </p:nvGrpSpPr>
      <p:grpSpPr>
        <a:xfrm>
          <a:off x="0" y="0"/>
          <a:ext cx="0" cy="0"/>
          <a:chOff x="0" y="0"/>
          <a:chExt cx="0" cy="0"/>
        </a:xfrm>
      </p:grpSpPr>
      <p:sp>
        <p:nvSpPr>
          <p:cNvPr id="363" name="Google Shape;363;p37"/>
          <p:cNvSpPr txBox="1"/>
          <p:nvPr>
            <p:ph idx="3" type="subTitle"/>
          </p:nvPr>
        </p:nvSpPr>
        <p:spPr>
          <a:xfrm>
            <a:off x="709100" y="3719875"/>
            <a:ext cx="238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364" name="Google Shape;364;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Six different ideas</a:t>
            </a:r>
            <a:endParaRPr/>
          </a:p>
        </p:txBody>
      </p:sp>
      <p:sp>
        <p:nvSpPr>
          <p:cNvPr id="365" name="Google Shape;365;p37"/>
          <p:cNvSpPr txBox="1"/>
          <p:nvPr>
            <p:ph idx="1" type="subTitle"/>
          </p:nvPr>
        </p:nvSpPr>
        <p:spPr>
          <a:xfrm>
            <a:off x="709100" y="1905475"/>
            <a:ext cx="238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366" name="Google Shape;366;p37"/>
          <p:cNvSpPr txBox="1"/>
          <p:nvPr>
            <p:ph idx="2" type="subTitle"/>
          </p:nvPr>
        </p:nvSpPr>
        <p:spPr>
          <a:xfrm>
            <a:off x="3381446" y="1905475"/>
            <a:ext cx="238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367" name="Google Shape;367;p37"/>
          <p:cNvSpPr txBox="1"/>
          <p:nvPr>
            <p:ph idx="4" type="subTitle"/>
          </p:nvPr>
        </p:nvSpPr>
        <p:spPr>
          <a:xfrm>
            <a:off x="3381449" y="3719875"/>
            <a:ext cx="238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368" name="Google Shape;368;p37"/>
          <p:cNvSpPr txBox="1"/>
          <p:nvPr>
            <p:ph idx="5" type="subTitle"/>
          </p:nvPr>
        </p:nvSpPr>
        <p:spPr>
          <a:xfrm>
            <a:off x="6053797" y="1905475"/>
            <a:ext cx="238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369" name="Google Shape;369;p37"/>
          <p:cNvSpPr txBox="1"/>
          <p:nvPr>
            <p:ph idx="6" type="subTitle"/>
          </p:nvPr>
        </p:nvSpPr>
        <p:spPr>
          <a:xfrm>
            <a:off x="6053797" y="3719875"/>
            <a:ext cx="238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370" name="Google Shape;370;p37"/>
          <p:cNvSpPr txBox="1"/>
          <p:nvPr>
            <p:ph idx="7" type="subTitle"/>
          </p:nvPr>
        </p:nvSpPr>
        <p:spPr>
          <a:xfrm>
            <a:off x="709104" y="158982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71" name="Google Shape;371;p37"/>
          <p:cNvSpPr txBox="1"/>
          <p:nvPr>
            <p:ph idx="8" type="subTitle"/>
          </p:nvPr>
        </p:nvSpPr>
        <p:spPr>
          <a:xfrm>
            <a:off x="3381447" y="158982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72" name="Google Shape;372;p37"/>
          <p:cNvSpPr txBox="1"/>
          <p:nvPr>
            <p:ph idx="9" type="subTitle"/>
          </p:nvPr>
        </p:nvSpPr>
        <p:spPr>
          <a:xfrm>
            <a:off x="6053796" y="158982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73" name="Google Shape;373;p37"/>
          <p:cNvSpPr txBox="1"/>
          <p:nvPr>
            <p:ph idx="13" type="subTitle"/>
          </p:nvPr>
        </p:nvSpPr>
        <p:spPr>
          <a:xfrm>
            <a:off x="709104" y="340427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74" name="Google Shape;374;p37"/>
          <p:cNvSpPr txBox="1"/>
          <p:nvPr>
            <p:ph idx="14" type="subTitle"/>
          </p:nvPr>
        </p:nvSpPr>
        <p:spPr>
          <a:xfrm>
            <a:off x="3381453" y="340427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75" name="Google Shape;375;p37"/>
          <p:cNvSpPr txBox="1"/>
          <p:nvPr>
            <p:ph idx="15" type="subTitle"/>
          </p:nvPr>
        </p:nvSpPr>
        <p:spPr>
          <a:xfrm>
            <a:off x="6053801" y="340427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76" name="Google Shape;376;p37"/>
          <p:cNvSpPr/>
          <p:nvPr/>
        </p:nvSpPr>
        <p:spPr>
          <a:xfrm>
            <a:off x="2328049" y="2850086"/>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 name="Google Shape;377;p37"/>
          <p:cNvSpPr/>
          <p:nvPr/>
        </p:nvSpPr>
        <p:spPr>
          <a:xfrm>
            <a:off x="5270224" y="2850086"/>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 name="Shape 381"/>
        <p:cNvGrpSpPr/>
        <p:nvPr/>
      </p:nvGrpSpPr>
      <p:grpSpPr>
        <a:xfrm>
          <a:off x="0" y="0"/>
          <a:ext cx="0" cy="0"/>
          <a:chOff x="0" y="0"/>
          <a:chExt cx="0" cy="0"/>
        </a:xfrm>
      </p:grpSpPr>
      <p:pic>
        <p:nvPicPr>
          <p:cNvPr id="382" name="Google Shape;382;p38"/>
          <p:cNvPicPr preferRelativeResize="0"/>
          <p:nvPr>
            <p:ph idx="2" type="pic"/>
          </p:nvPr>
        </p:nvPicPr>
        <p:blipFill rotWithShape="1">
          <a:blip r:embed="rId3">
            <a:alphaModFix/>
          </a:blip>
          <a:srcRect b="0" l="159" r="169" t="0"/>
          <a:stretch/>
        </p:blipFill>
        <p:spPr>
          <a:xfrm>
            <a:off x="0" y="0"/>
            <a:ext cx="9144000" cy="5143499"/>
          </a:xfrm>
          <a:prstGeom prst="rect">
            <a:avLst/>
          </a:prstGeom>
        </p:spPr>
      </p:pic>
      <p:sp>
        <p:nvSpPr>
          <p:cNvPr id="383" name="Google Shape;383;p38"/>
          <p:cNvSpPr txBox="1"/>
          <p:nvPr>
            <p:ph type="title"/>
          </p:nvPr>
        </p:nvSpPr>
        <p:spPr>
          <a:xfrm>
            <a:off x="1388100" y="539500"/>
            <a:ext cx="6367800" cy="134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Awesome </a:t>
            </a:r>
            <a:r>
              <a:rPr i="1" lang="en"/>
              <a:t>words</a:t>
            </a:r>
            <a:endParaRPr i="1"/>
          </a:p>
        </p:txBody>
      </p:sp>
      <p:sp>
        <p:nvSpPr>
          <p:cNvPr id="384" name="Google Shape;384;p38"/>
          <p:cNvSpPr/>
          <p:nvPr/>
        </p:nvSpPr>
        <p:spPr>
          <a:xfrm>
            <a:off x="3799161" y="1934948"/>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85" name="Google Shape;385;p38"/>
          <p:cNvGrpSpPr/>
          <p:nvPr/>
        </p:nvGrpSpPr>
        <p:grpSpPr>
          <a:xfrm>
            <a:off x="-572820" y="359975"/>
            <a:ext cx="9354670" cy="5252925"/>
            <a:chOff x="-572820" y="359975"/>
            <a:chExt cx="9354670" cy="5252925"/>
          </a:xfrm>
        </p:grpSpPr>
        <p:sp>
          <p:nvSpPr>
            <p:cNvPr id="386" name="Google Shape;386;p38"/>
            <p:cNvSpPr/>
            <p:nvPr/>
          </p:nvSpPr>
          <p:spPr>
            <a:xfrm>
              <a:off x="362050" y="359975"/>
              <a:ext cx="8419800" cy="4462800"/>
            </a:xfrm>
            <a:prstGeom prst="frame">
              <a:avLst>
                <a:gd fmla="val 0" name="adj1"/>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387" name="Google Shape;387;p38"/>
            <p:cNvGrpSpPr/>
            <p:nvPr/>
          </p:nvGrpSpPr>
          <p:grpSpPr>
            <a:xfrm>
              <a:off x="5563057" y="4063554"/>
              <a:ext cx="1549003" cy="1549346"/>
              <a:chOff x="4364357" y="3162204"/>
              <a:chExt cx="1549003" cy="1549346"/>
            </a:xfrm>
          </p:grpSpPr>
          <p:sp>
            <p:nvSpPr>
              <p:cNvPr id="388" name="Google Shape;388;p38"/>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 name="Google Shape;389;p38"/>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 name="Google Shape;390;p38"/>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38"/>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38"/>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38"/>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38"/>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38"/>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6" name="Google Shape;396;p38"/>
            <p:cNvGrpSpPr/>
            <p:nvPr/>
          </p:nvGrpSpPr>
          <p:grpSpPr>
            <a:xfrm>
              <a:off x="-572820" y="1888597"/>
              <a:ext cx="1866709" cy="1866709"/>
              <a:chOff x="2319432" y="3491102"/>
              <a:chExt cx="1866709" cy="1866709"/>
            </a:xfrm>
          </p:grpSpPr>
          <p:sp>
            <p:nvSpPr>
              <p:cNvPr id="397" name="Google Shape;397;p38"/>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38"/>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 name="Google Shape;399;p38"/>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 name="Google Shape;400;p38"/>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 name="Google Shape;401;p38"/>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 name="Google Shape;402;p38"/>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 name="Google Shape;403;p38"/>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 name="Google Shape;404;p38"/>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8" name="Shape 408"/>
        <p:cNvGrpSpPr/>
        <p:nvPr/>
      </p:nvGrpSpPr>
      <p:grpSpPr>
        <a:xfrm>
          <a:off x="0" y="0"/>
          <a:ext cx="0" cy="0"/>
          <a:chOff x="0" y="0"/>
          <a:chExt cx="0" cy="0"/>
        </a:xfrm>
      </p:grpSpPr>
      <p:pic>
        <p:nvPicPr>
          <p:cNvPr id="409" name="Google Shape;409;p39"/>
          <p:cNvPicPr preferRelativeResize="0"/>
          <p:nvPr>
            <p:ph idx="2" type="pic"/>
          </p:nvPr>
        </p:nvPicPr>
        <p:blipFill rotWithShape="1">
          <a:blip r:embed="rId3">
            <a:alphaModFix/>
          </a:blip>
          <a:srcRect b="7813" l="0" r="0" t="7813"/>
          <a:stretch/>
        </p:blipFill>
        <p:spPr>
          <a:xfrm>
            <a:off x="0" y="0"/>
            <a:ext cx="9144000" cy="5143500"/>
          </a:xfrm>
          <a:prstGeom prst="rect">
            <a:avLst/>
          </a:prstGeom>
        </p:spPr>
      </p:pic>
      <p:sp>
        <p:nvSpPr>
          <p:cNvPr id="410" name="Google Shape;410;p39"/>
          <p:cNvSpPr txBox="1"/>
          <p:nvPr>
            <p:ph type="title"/>
          </p:nvPr>
        </p:nvSpPr>
        <p:spPr>
          <a:xfrm>
            <a:off x="713225" y="539500"/>
            <a:ext cx="3831300" cy="114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411" name="Google Shape;411;p39"/>
          <p:cNvSpPr/>
          <p:nvPr/>
        </p:nvSpPr>
        <p:spPr>
          <a:xfrm>
            <a:off x="1856036" y="1852923"/>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2" name="Google Shape;412;p39"/>
          <p:cNvGrpSpPr/>
          <p:nvPr/>
        </p:nvGrpSpPr>
        <p:grpSpPr>
          <a:xfrm>
            <a:off x="-413868" y="359975"/>
            <a:ext cx="10133257" cy="5220425"/>
            <a:chOff x="-413868" y="359975"/>
            <a:chExt cx="10133257" cy="5220425"/>
          </a:xfrm>
        </p:grpSpPr>
        <p:sp>
          <p:nvSpPr>
            <p:cNvPr id="413" name="Google Shape;413;p39"/>
            <p:cNvSpPr/>
            <p:nvPr/>
          </p:nvSpPr>
          <p:spPr>
            <a:xfrm>
              <a:off x="362050" y="359975"/>
              <a:ext cx="8419800" cy="4462800"/>
            </a:xfrm>
            <a:prstGeom prst="frame">
              <a:avLst>
                <a:gd fmla="val 0" name="adj1"/>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414" name="Google Shape;414;p39"/>
            <p:cNvGrpSpPr/>
            <p:nvPr/>
          </p:nvGrpSpPr>
          <p:grpSpPr>
            <a:xfrm>
              <a:off x="-413868" y="4031054"/>
              <a:ext cx="1549003" cy="1549346"/>
              <a:chOff x="4364357" y="3162204"/>
              <a:chExt cx="1549003" cy="1549346"/>
            </a:xfrm>
          </p:grpSpPr>
          <p:sp>
            <p:nvSpPr>
              <p:cNvPr id="415" name="Google Shape;415;p39"/>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39"/>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 name="Google Shape;417;p39"/>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39"/>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39"/>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39"/>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 name="Google Shape;421;p39"/>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 name="Google Shape;422;p39"/>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3" name="Google Shape;423;p39"/>
            <p:cNvGrpSpPr/>
            <p:nvPr/>
          </p:nvGrpSpPr>
          <p:grpSpPr>
            <a:xfrm>
              <a:off x="7852680" y="1686697"/>
              <a:ext cx="1866709" cy="1866709"/>
              <a:chOff x="2319432" y="3491102"/>
              <a:chExt cx="1866709" cy="1866709"/>
            </a:xfrm>
          </p:grpSpPr>
          <p:sp>
            <p:nvSpPr>
              <p:cNvPr id="424" name="Google Shape;424;p39"/>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39"/>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39"/>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39"/>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 name="Google Shape;428;p39"/>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 name="Google Shape;429;p39"/>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 name="Google Shape;430;p39"/>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 name="Google Shape;431;p39"/>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 name="Shape 435"/>
        <p:cNvGrpSpPr/>
        <p:nvPr/>
      </p:nvGrpSpPr>
      <p:grpSpPr>
        <a:xfrm>
          <a:off x="0" y="0"/>
          <a:ext cx="0" cy="0"/>
          <a:chOff x="0" y="0"/>
          <a:chExt cx="0" cy="0"/>
        </a:xfrm>
      </p:grpSpPr>
      <p:sp>
        <p:nvSpPr>
          <p:cNvPr id="436" name="Google Shape;436;p40"/>
          <p:cNvSpPr txBox="1"/>
          <p:nvPr>
            <p:ph type="title"/>
          </p:nvPr>
        </p:nvSpPr>
        <p:spPr>
          <a:xfrm>
            <a:off x="7151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 demo</a:t>
            </a:r>
            <a:endParaRPr/>
          </a:p>
        </p:txBody>
      </p:sp>
      <p:sp>
        <p:nvSpPr>
          <p:cNvPr id="437" name="Google Shape;437;p40"/>
          <p:cNvSpPr txBox="1"/>
          <p:nvPr>
            <p:ph idx="1" type="subTitle"/>
          </p:nvPr>
        </p:nvSpPr>
        <p:spPr>
          <a:xfrm>
            <a:off x="5233238" y="2727750"/>
            <a:ext cx="2791200" cy="100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a:t>
            </a:r>
            <a:r>
              <a:rPr lang="en"/>
              <a:t> can replace the image on the screen with your own work. Just right-click on it and select “Replace image”</a:t>
            </a:r>
            <a:endParaRPr/>
          </a:p>
        </p:txBody>
      </p:sp>
      <p:grpSp>
        <p:nvGrpSpPr>
          <p:cNvPr id="438" name="Google Shape;438;p40"/>
          <p:cNvGrpSpPr/>
          <p:nvPr/>
        </p:nvGrpSpPr>
        <p:grpSpPr>
          <a:xfrm>
            <a:off x="1119573" y="1886800"/>
            <a:ext cx="3942064" cy="2211275"/>
            <a:chOff x="4729131" y="1936699"/>
            <a:chExt cx="3820200" cy="2142916"/>
          </a:xfrm>
        </p:grpSpPr>
        <p:sp>
          <p:nvSpPr>
            <p:cNvPr id="439" name="Google Shape;439;p40"/>
            <p:cNvSpPr/>
            <p:nvPr/>
          </p:nvSpPr>
          <p:spPr>
            <a:xfrm>
              <a:off x="4928413" y="1936699"/>
              <a:ext cx="3421500" cy="1990200"/>
            </a:xfrm>
            <a:prstGeom prst="round2SameRect">
              <a:avLst>
                <a:gd fmla="val 9051" name="adj1"/>
                <a:gd fmla="val 0" name="adj2"/>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0"/>
            <p:cNvSpPr/>
            <p:nvPr/>
          </p:nvSpPr>
          <p:spPr>
            <a:xfrm rot="10800000">
              <a:off x="4729131" y="3926915"/>
              <a:ext cx="3820200" cy="152700"/>
            </a:xfrm>
            <a:prstGeom prst="round2SameRect">
              <a:avLst>
                <a:gd fmla="val 50000" name="adj1"/>
                <a:gd fmla="val 0" name="adj2"/>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0"/>
            <p:cNvSpPr/>
            <p:nvPr/>
          </p:nvSpPr>
          <p:spPr>
            <a:xfrm>
              <a:off x="6606475" y="2008050"/>
              <a:ext cx="65400" cy="65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42" name="Google Shape;442;p40"/>
          <p:cNvPicPr preferRelativeResize="0"/>
          <p:nvPr/>
        </p:nvPicPr>
        <p:blipFill rotWithShape="1">
          <a:blip r:embed="rId3">
            <a:alphaModFix/>
          </a:blip>
          <a:srcRect b="39" l="0" r="0" t="49"/>
          <a:stretch/>
        </p:blipFill>
        <p:spPr>
          <a:xfrm>
            <a:off x="1505838" y="2086134"/>
            <a:ext cx="3163500" cy="1777800"/>
          </a:xfrm>
          <a:prstGeom prst="round2SameRect">
            <a:avLst>
              <a:gd fmla="val 8541" name="adj1"/>
              <a:gd fmla="val 0" name="adj2"/>
            </a:avLst>
          </a:prstGeom>
          <a:noFill/>
          <a:ln cap="flat" cmpd="sng" w="9525">
            <a:solidFill>
              <a:schemeClr val="dk1"/>
            </a:solidFill>
            <a:prstDash val="solid"/>
            <a:round/>
            <a:headEnd len="sm" w="sm" type="none"/>
            <a:tailEnd len="sm" w="sm" type="none"/>
          </a:ln>
        </p:spPr>
      </p:pic>
      <p:sp>
        <p:nvSpPr>
          <p:cNvPr id="443" name="Google Shape;443;p40"/>
          <p:cNvSpPr/>
          <p:nvPr/>
        </p:nvSpPr>
        <p:spPr>
          <a:xfrm>
            <a:off x="5855999" y="2279986"/>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4" name="Google Shape;444;p40"/>
          <p:cNvGrpSpPr/>
          <p:nvPr/>
        </p:nvGrpSpPr>
        <p:grpSpPr>
          <a:xfrm>
            <a:off x="6240582" y="4031404"/>
            <a:ext cx="1549003" cy="1549346"/>
            <a:chOff x="4364357" y="3162204"/>
            <a:chExt cx="1549003" cy="1549346"/>
          </a:xfrm>
        </p:grpSpPr>
        <p:sp>
          <p:nvSpPr>
            <p:cNvPr id="445" name="Google Shape;445;p40"/>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 name="Google Shape;446;p40"/>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 name="Google Shape;447;p40"/>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40"/>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 name="Google Shape;449;p40"/>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 name="Google Shape;450;p40"/>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 name="Google Shape;451;p40"/>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40"/>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3" name="Google Shape;453;p40"/>
          <p:cNvGrpSpPr/>
          <p:nvPr/>
        </p:nvGrpSpPr>
        <p:grpSpPr>
          <a:xfrm>
            <a:off x="-581153" y="803896"/>
            <a:ext cx="1866709" cy="1866709"/>
            <a:chOff x="2319432" y="3491102"/>
            <a:chExt cx="1866709" cy="1866709"/>
          </a:xfrm>
        </p:grpSpPr>
        <p:sp>
          <p:nvSpPr>
            <p:cNvPr id="454" name="Google Shape;454;p40"/>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 name="Google Shape;455;p40"/>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 name="Google Shape;456;p40"/>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 name="Google Shape;457;p40"/>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 name="Google Shape;458;p40"/>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 name="Google Shape;459;p40"/>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 name="Google Shape;460;p40"/>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40"/>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 name="Shape 465"/>
        <p:cNvGrpSpPr/>
        <p:nvPr/>
      </p:nvGrpSpPr>
      <p:grpSpPr>
        <a:xfrm>
          <a:off x="0" y="0"/>
          <a:ext cx="0" cy="0"/>
          <a:chOff x="0" y="0"/>
          <a:chExt cx="0" cy="0"/>
        </a:xfrm>
      </p:grpSpPr>
      <p:sp>
        <p:nvSpPr>
          <p:cNvPr id="466" name="Google Shape;466;p41"/>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his is a map</a:t>
            </a:r>
            <a:endParaRPr b="1"/>
          </a:p>
        </p:txBody>
      </p:sp>
      <p:sp>
        <p:nvSpPr>
          <p:cNvPr id="467" name="Google Shape;467;p41"/>
          <p:cNvSpPr txBox="1"/>
          <p:nvPr/>
        </p:nvSpPr>
        <p:spPr>
          <a:xfrm>
            <a:off x="6285325" y="1988889"/>
            <a:ext cx="1986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ice"/>
                <a:ea typeface="Alice"/>
                <a:cs typeface="Alice"/>
                <a:sym typeface="Alice"/>
              </a:rPr>
              <a:t>Despite being red, </a:t>
            </a:r>
            <a:r>
              <a:rPr lang="en">
                <a:solidFill>
                  <a:schemeClr val="dk1"/>
                </a:solidFill>
                <a:latin typeface="Alice"/>
                <a:ea typeface="Alice"/>
                <a:cs typeface="Alice"/>
                <a:sym typeface="Alice"/>
              </a:rPr>
              <a:t>Mars is a cold place</a:t>
            </a:r>
            <a:endParaRPr>
              <a:solidFill>
                <a:schemeClr val="dk1"/>
              </a:solidFill>
              <a:latin typeface="Alice"/>
              <a:ea typeface="Alice"/>
              <a:cs typeface="Alice"/>
              <a:sym typeface="Alice"/>
            </a:endParaRPr>
          </a:p>
        </p:txBody>
      </p:sp>
      <p:sp>
        <p:nvSpPr>
          <p:cNvPr id="468" name="Google Shape;468;p41"/>
          <p:cNvSpPr txBox="1"/>
          <p:nvPr/>
        </p:nvSpPr>
        <p:spPr>
          <a:xfrm>
            <a:off x="6285325" y="1675014"/>
            <a:ext cx="1986000" cy="460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Mars</a:t>
            </a:r>
            <a:endParaRPr sz="2000">
              <a:solidFill>
                <a:schemeClr val="dk1"/>
              </a:solidFill>
              <a:latin typeface="Playfair Display"/>
              <a:ea typeface="Playfair Display"/>
              <a:cs typeface="Playfair Display"/>
              <a:sym typeface="Playfair Display"/>
            </a:endParaRPr>
          </a:p>
        </p:txBody>
      </p:sp>
      <p:sp>
        <p:nvSpPr>
          <p:cNvPr id="469" name="Google Shape;469;p41"/>
          <p:cNvSpPr txBox="1"/>
          <p:nvPr/>
        </p:nvSpPr>
        <p:spPr>
          <a:xfrm>
            <a:off x="872575" y="1675014"/>
            <a:ext cx="1986000" cy="460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Mercury</a:t>
            </a:r>
            <a:endParaRPr sz="2000">
              <a:solidFill>
                <a:schemeClr val="dk1"/>
              </a:solidFill>
              <a:latin typeface="Playfair Display"/>
              <a:ea typeface="Playfair Display"/>
              <a:cs typeface="Playfair Display"/>
              <a:sym typeface="Playfair Display"/>
            </a:endParaRPr>
          </a:p>
        </p:txBody>
      </p:sp>
      <p:sp>
        <p:nvSpPr>
          <p:cNvPr id="470" name="Google Shape;470;p41"/>
          <p:cNvSpPr txBox="1"/>
          <p:nvPr/>
        </p:nvSpPr>
        <p:spPr>
          <a:xfrm>
            <a:off x="872575" y="1988889"/>
            <a:ext cx="1986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ice"/>
                <a:ea typeface="Alice"/>
                <a:cs typeface="Alice"/>
                <a:sym typeface="Alice"/>
              </a:rPr>
              <a:t>Mercury is the closest planet to the Sun</a:t>
            </a:r>
            <a:endParaRPr>
              <a:solidFill>
                <a:schemeClr val="dk1"/>
              </a:solidFill>
              <a:latin typeface="Alice"/>
              <a:ea typeface="Alice"/>
              <a:cs typeface="Alice"/>
              <a:sym typeface="Alice"/>
            </a:endParaRPr>
          </a:p>
        </p:txBody>
      </p:sp>
      <p:sp>
        <p:nvSpPr>
          <p:cNvPr id="471" name="Google Shape;471;p41"/>
          <p:cNvSpPr txBox="1"/>
          <p:nvPr/>
        </p:nvSpPr>
        <p:spPr>
          <a:xfrm>
            <a:off x="3578947" y="1675014"/>
            <a:ext cx="1986000" cy="4608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Venus</a:t>
            </a:r>
            <a:endParaRPr sz="2000">
              <a:solidFill>
                <a:schemeClr val="dk1"/>
              </a:solidFill>
              <a:latin typeface="Playfair Display"/>
              <a:ea typeface="Playfair Display"/>
              <a:cs typeface="Playfair Display"/>
              <a:sym typeface="Playfair Display"/>
            </a:endParaRPr>
          </a:p>
        </p:txBody>
      </p:sp>
      <p:sp>
        <p:nvSpPr>
          <p:cNvPr id="472" name="Google Shape;472;p41"/>
          <p:cNvSpPr txBox="1"/>
          <p:nvPr/>
        </p:nvSpPr>
        <p:spPr>
          <a:xfrm>
            <a:off x="3578950" y="1988889"/>
            <a:ext cx="1986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ice"/>
                <a:ea typeface="Alice"/>
                <a:cs typeface="Alice"/>
                <a:sym typeface="Alice"/>
              </a:rPr>
              <a:t>Venus is the second planet from the Sun</a:t>
            </a:r>
            <a:endParaRPr>
              <a:solidFill>
                <a:schemeClr val="dk1"/>
              </a:solidFill>
              <a:latin typeface="Alice"/>
              <a:ea typeface="Alice"/>
              <a:cs typeface="Alice"/>
              <a:sym typeface="Alice"/>
            </a:endParaRPr>
          </a:p>
        </p:txBody>
      </p:sp>
      <p:grpSp>
        <p:nvGrpSpPr>
          <p:cNvPr id="473" name="Google Shape;473;p41"/>
          <p:cNvGrpSpPr/>
          <p:nvPr/>
        </p:nvGrpSpPr>
        <p:grpSpPr>
          <a:xfrm>
            <a:off x="2877029" y="2727447"/>
            <a:ext cx="3389936" cy="1876394"/>
            <a:chOff x="2877029" y="2727447"/>
            <a:chExt cx="3389936" cy="1876394"/>
          </a:xfrm>
        </p:grpSpPr>
        <p:grpSp>
          <p:nvGrpSpPr>
            <p:cNvPr id="474" name="Google Shape;474;p41"/>
            <p:cNvGrpSpPr/>
            <p:nvPr/>
          </p:nvGrpSpPr>
          <p:grpSpPr>
            <a:xfrm>
              <a:off x="4928268" y="3514914"/>
              <a:ext cx="59795" cy="54172"/>
              <a:chOff x="4293400" y="2574725"/>
              <a:chExt cx="84425" cy="80100"/>
            </a:xfrm>
          </p:grpSpPr>
          <p:sp>
            <p:nvSpPr>
              <p:cNvPr id="475" name="Google Shape;475;p41"/>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dk2"/>
              </a:solidFill>
              <a:ln>
                <a:noFill/>
              </a:ln>
            </p:spPr>
          </p:sp>
          <p:sp>
            <p:nvSpPr>
              <p:cNvPr id="476" name="Google Shape;476;p41"/>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 name="Google Shape;477;p41"/>
            <p:cNvGrpSpPr/>
            <p:nvPr/>
          </p:nvGrpSpPr>
          <p:grpSpPr>
            <a:xfrm>
              <a:off x="4720589" y="2762835"/>
              <a:ext cx="1357926" cy="771574"/>
              <a:chOff x="4000175" y="1462675"/>
              <a:chExt cx="1917275" cy="1140875"/>
            </a:xfrm>
          </p:grpSpPr>
          <p:sp>
            <p:nvSpPr>
              <p:cNvPr id="478" name="Google Shape;478;p41"/>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dk2"/>
              </a:solidFill>
              <a:ln>
                <a:noFill/>
              </a:ln>
            </p:spPr>
          </p:sp>
          <p:grpSp>
            <p:nvGrpSpPr>
              <p:cNvPr id="479" name="Google Shape;479;p41"/>
              <p:cNvGrpSpPr/>
              <p:nvPr/>
            </p:nvGrpSpPr>
            <p:grpSpPr>
              <a:xfrm>
                <a:off x="4000175" y="1462675"/>
                <a:ext cx="1917275" cy="1140875"/>
                <a:chOff x="4000175" y="1462675"/>
                <a:chExt cx="1917275" cy="1140875"/>
              </a:xfrm>
            </p:grpSpPr>
            <p:sp>
              <p:nvSpPr>
                <p:cNvPr id="480" name="Google Shape;480;p41"/>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dk2"/>
                </a:solidFill>
                <a:ln>
                  <a:noFill/>
                </a:ln>
              </p:spPr>
            </p:sp>
            <p:sp>
              <p:nvSpPr>
                <p:cNvPr id="481" name="Google Shape;481;p41"/>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1"/>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1"/>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1"/>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85" name="Google Shape;485;p41"/>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 name="Google Shape;486;p41"/>
            <p:cNvGrpSpPr/>
            <p:nvPr/>
          </p:nvGrpSpPr>
          <p:grpSpPr>
            <a:xfrm>
              <a:off x="4692577" y="3523773"/>
              <a:ext cx="66612" cy="70420"/>
              <a:chOff x="3960625" y="2587825"/>
              <a:chExt cx="94050" cy="104125"/>
            </a:xfrm>
          </p:grpSpPr>
          <p:sp>
            <p:nvSpPr>
              <p:cNvPr id="487" name="Google Shape;487;p41"/>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dk2"/>
              </a:solidFill>
              <a:ln>
                <a:noFill/>
              </a:ln>
            </p:spPr>
          </p:sp>
          <p:sp>
            <p:nvSpPr>
              <p:cNvPr id="488" name="Google Shape;488;p41"/>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 name="Google Shape;489;p41"/>
            <p:cNvGrpSpPr/>
            <p:nvPr/>
          </p:nvGrpSpPr>
          <p:grpSpPr>
            <a:xfrm>
              <a:off x="4554272" y="3464986"/>
              <a:ext cx="122954" cy="127094"/>
              <a:chOff x="3765350" y="2500900"/>
              <a:chExt cx="173600" cy="187925"/>
            </a:xfrm>
          </p:grpSpPr>
          <p:sp>
            <p:nvSpPr>
              <p:cNvPr id="490" name="Google Shape;490;p41"/>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dk2"/>
              </a:solidFill>
              <a:ln>
                <a:noFill/>
              </a:ln>
            </p:spPr>
          </p:sp>
          <p:sp>
            <p:nvSpPr>
              <p:cNvPr id="491" name="Google Shape;491;p41"/>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1"/>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1"/>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1"/>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1"/>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41"/>
            <p:cNvGrpSpPr/>
            <p:nvPr/>
          </p:nvGrpSpPr>
          <p:grpSpPr>
            <a:xfrm>
              <a:off x="4543737" y="3452103"/>
              <a:ext cx="60290" cy="35032"/>
              <a:chOff x="3750475" y="2481850"/>
              <a:chExt cx="85125" cy="51800"/>
            </a:xfrm>
          </p:grpSpPr>
          <p:sp>
            <p:nvSpPr>
              <p:cNvPr id="497" name="Google Shape;497;p41"/>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1"/>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dk2"/>
              </a:solidFill>
              <a:ln>
                <a:noFill/>
              </a:ln>
            </p:spPr>
          </p:sp>
        </p:grpSp>
        <p:grpSp>
          <p:nvGrpSpPr>
            <p:cNvPr id="499" name="Google Shape;499;p41"/>
            <p:cNvGrpSpPr/>
            <p:nvPr/>
          </p:nvGrpSpPr>
          <p:grpSpPr>
            <a:xfrm>
              <a:off x="4456409" y="3418693"/>
              <a:ext cx="121891" cy="114345"/>
              <a:chOff x="3627175" y="2432450"/>
              <a:chExt cx="172100" cy="169075"/>
            </a:xfrm>
          </p:grpSpPr>
          <p:sp>
            <p:nvSpPr>
              <p:cNvPr id="500" name="Google Shape;500;p41"/>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1"/>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dk2"/>
              </a:solidFill>
              <a:ln>
                <a:noFill/>
              </a:ln>
            </p:spPr>
          </p:sp>
          <p:sp>
            <p:nvSpPr>
              <p:cNvPr id="502" name="Google Shape;502;p41"/>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dk2"/>
              </a:solidFill>
              <a:ln>
                <a:noFill/>
              </a:ln>
            </p:spPr>
          </p:sp>
        </p:grpSp>
        <p:grpSp>
          <p:nvGrpSpPr>
            <p:cNvPr id="503" name="Google Shape;503;p41"/>
            <p:cNvGrpSpPr/>
            <p:nvPr/>
          </p:nvGrpSpPr>
          <p:grpSpPr>
            <a:xfrm>
              <a:off x="4409920" y="3522167"/>
              <a:ext cx="43585" cy="66984"/>
              <a:chOff x="3561536" y="2585450"/>
              <a:chExt cx="61539" cy="99045"/>
            </a:xfrm>
          </p:grpSpPr>
          <p:sp>
            <p:nvSpPr>
              <p:cNvPr id="504" name="Google Shape;504;p41"/>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1"/>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dk2"/>
              </a:solidFill>
              <a:ln>
                <a:noFill/>
              </a:ln>
            </p:spPr>
          </p:sp>
        </p:grpSp>
        <p:grpSp>
          <p:nvGrpSpPr>
            <p:cNvPr id="506" name="Google Shape;506;p41"/>
            <p:cNvGrpSpPr/>
            <p:nvPr/>
          </p:nvGrpSpPr>
          <p:grpSpPr>
            <a:xfrm>
              <a:off x="4654119" y="3115745"/>
              <a:ext cx="110541" cy="177749"/>
              <a:chOff x="3906325" y="1984500"/>
              <a:chExt cx="156075" cy="262825"/>
            </a:xfrm>
          </p:grpSpPr>
          <p:sp>
            <p:nvSpPr>
              <p:cNvPr id="507" name="Google Shape;507;p41"/>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dk2"/>
              </a:solidFill>
              <a:ln>
                <a:noFill/>
              </a:ln>
            </p:spPr>
          </p:sp>
          <p:sp>
            <p:nvSpPr>
              <p:cNvPr id="508" name="Google Shape;508;p41"/>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 name="Google Shape;509;p41"/>
            <p:cNvGrpSpPr/>
            <p:nvPr/>
          </p:nvGrpSpPr>
          <p:grpSpPr>
            <a:xfrm>
              <a:off x="2877029" y="2880984"/>
              <a:ext cx="992677" cy="830665"/>
              <a:chOff x="1397225" y="1637375"/>
              <a:chExt cx="1401575" cy="1228250"/>
            </a:xfrm>
          </p:grpSpPr>
          <p:sp>
            <p:nvSpPr>
              <p:cNvPr id="510" name="Google Shape;510;p41"/>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dk2"/>
              </a:solidFill>
              <a:ln>
                <a:noFill/>
              </a:ln>
            </p:spPr>
          </p:sp>
          <p:grpSp>
            <p:nvGrpSpPr>
              <p:cNvPr id="511" name="Google Shape;511;p41"/>
              <p:cNvGrpSpPr/>
              <p:nvPr/>
            </p:nvGrpSpPr>
            <p:grpSpPr>
              <a:xfrm>
                <a:off x="1397225" y="1637375"/>
                <a:ext cx="1398775" cy="1228250"/>
                <a:chOff x="1397225" y="1637375"/>
                <a:chExt cx="1398775" cy="1228250"/>
              </a:xfrm>
            </p:grpSpPr>
            <p:sp>
              <p:nvSpPr>
                <p:cNvPr id="512" name="Google Shape;512;p41"/>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1"/>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4" name="Google Shape;514;p41"/>
            <p:cNvGrpSpPr/>
            <p:nvPr/>
          </p:nvGrpSpPr>
          <p:grpSpPr>
            <a:xfrm>
              <a:off x="3732941" y="3905900"/>
              <a:ext cx="420794" cy="416770"/>
              <a:chOff x="2605700" y="3152850"/>
              <a:chExt cx="594125" cy="616250"/>
            </a:xfrm>
          </p:grpSpPr>
          <p:sp>
            <p:nvSpPr>
              <p:cNvPr id="515" name="Google Shape;515;p41"/>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dk2"/>
              </a:solidFill>
              <a:ln>
                <a:noFill/>
              </a:ln>
            </p:spPr>
          </p:sp>
          <p:sp>
            <p:nvSpPr>
              <p:cNvPr id="516" name="Google Shape;516;p41"/>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517" name="Google Shape;517;p41"/>
            <p:cNvGrpSpPr/>
            <p:nvPr/>
          </p:nvGrpSpPr>
          <p:grpSpPr>
            <a:xfrm>
              <a:off x="3785830" y="4089143"/>
              <a:ext cx="129594" cy="514698"/>
              <a:chOff x="2680375" y="3423800"/>
              <a:chExt cx="182975" cy="761050"/>
            </a:xfrm>
          </p:grpSpPr>
          <p:sp>
            <p:nvSpPr>
              <p:cNvPr id="518" name="Google Shape;518;p41"/>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dk2"/>
              </a:solidFill>
              <a:ln>
                <a:noFill/>
              </a:ln>
            </p:spPr>
          </p:sp>
          <p:sp>
            <p:nvSpPr>
              <p:cNvPr id="519" name="Google Shape;519;p41"/>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 name="Google Shape;520;p41"/>
            <p:cNvGrpSpPr/>
            <p:nvPr/>
          </p:nvGrpSpPr>
          <p:grpSpPr>
            <a:xfrm>
              <a:off x="4662388" y="4182540"/>
              <a:ext cx="167308" cy="140062"/>
              <a:chOff x="3918000" y="3561900"/>
              <a:chExt cx="236225" cy="207100"/>
            </a:xfrm>
          </p:grpSpPr>
          <p:sp>
            <p:nvSpPr>
              <p:cNvPr id="521" name="Google Shape;521;p41"/>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dk2"/>
              </a:solidFill>
              <a:ln>
                <a:noFill/>
              </a:ln>
            </p:spPr>
          </p:sp>
          <p:sp>
            <p:nvSpPr>
              <p:cNvPr id="522" name="Google Shape;522;p41"/>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 name="Google Shape;523;p41"/>
            <p:cNvSpPr/>
            <p:nvPr/>
          </p:nvSpPr>
          <p:spPr>
            <a:xfrm>
              <a:off x="3825475" y="3782035"/>
              <a:ext cx="27799" cy="8149"/>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1"/>
            <p:cNvSpPr/>
            <p:nvPr/>
          </p:nvSpPr>
          <p:spPr>
            <a:xfrm>
              <a:off x="3777313" y="3767529"/>
              <a:ext cx="39291" cy="24769"/>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1"/>
            <p:cNvSpPr/>
            <p:nvPr/>
          </p:nvSpPr>
          <p:spPr>
            <a:xfrm>
              <a:off x="3998113" y="2755395"/>
              <a:ext cx="430887" cy="526787"/>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526" name="Google Shape;526;p41"/>
            <p:cNvGrpSpPr/>
            <p:nvPr/>
          </p:nvGrpSpPr>
          <p:grpSpPr>
            <a:xfrm>
              <a:off x="3249378" y="2727447"/>
              <a:ext cx="887323" cy="786452"/>
              <a:chOff x="1922950" y="1410350"/>
              <a:chExt cx="1252825" cy="1162875"/>
            </a:xfrm>
          </p:grpSpPr>
          <p:sp>
            <p:nvSpPr>
              <p:cNvPr id="527" name="Google Shape;527;p41"/>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1"/>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1"/>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1"/>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1"/>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1"/>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1"/>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1"/>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1"/>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1"/>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1"/>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1"/>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1"/>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1"/>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1"/>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1"/>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543" name="Google Shape;543;p41"/>
            <p:cNvSpPr/>
            <p:nvPr/>
          </p:nvSpPr>
          <p:spPr>
            <a:xfrm>
              <a:off x="3712844" y="3782391"/>
              <a:ext cx="22983" cy="886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1"/>
            <p:cNvSpPr/>
            <p:nvPr/>
          </p:nvSpPr>
          <p:spPr>
            <a:xfrm>
              <a:off x="3751745" y="3767174"/>
              <a:ext cx="29286" cy="19832"/>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1"/>
            <p:cNvSpPr/>
            <p:nvPr/>
          </p:nvSpPr>
          <p:spPr>
            <a:xfrm>
              <a:off x="3648003" y="3732141"/>
              <a:ext cx="108948" cy="37163"/>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1"/>
            <p:cNvSpPr/>
            <p:nvPr/>
          </p:nvSpPr>
          <p:spPr>
            <a:xfrm>
              <a:off x="3942178" y="4535197"/>
              <a:ext cx="27799" cy="15234"/>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1"/>
            <p:cNvSpPr/>
            <p:nvPr/>
          </p:nvSpPr>
          <p:spPr>
            <a:xfrm>
              <a:off x="3662823" y="3871882"/>
              <a:ext cx="56714" cy="24786"/>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1"/>
            <p:cNvSpPr/>
            <p:nvPr/>
          </p:nvSpPr>
          <p:spPr>
            <a:xfrm>
              <a:off x="3632829" y="3856682"/>
              <a:ext cx="34457" cy="3078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1"/>
            <p:cNvSpPr/>
            <p:nvPr/>
          </p:nvSpPr>
          <p:spPr>
            <a:xfrm>
              <a:off x="3614662" y="3816341"/>
              <a:ext cx="47807" cy="4529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1"/>
            <p:cNvSpPr/>
            <p:nvPr/>
          </p:nvSpPr>
          <p:spPr>
            <a:xfrm>
              <a:off x="3599098" y="3807143"/>
              <a:ext cx="64859" cy="31144"/>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1"/>
            <p:cNvSpPr/>
            <p:nvPr/>
          </p:nvSpPr>
          <p:spPr>
            <a:xfrm>
              <a:off x="3590209" y="3824135"/>
              <a:ext cx="25586" cy="14152"/>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1"/>
            <p:cNvSpPr/>
            <p:nvPr/>
          </p:nvSpPr>
          <p:spPr>
            <a:xfrm>
              <a:off x="3601701" y="3784149"/>
              <a:ext cx="11863" cy="24786"/>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1"/>
            <p:cNvSpPr/>
            <p:nvPr/>
          </p:nvSpPr>
          <p:spPr>
            <a:xfrm>
              <a:off x="3569475" y="3789813"/>
              <a:ext cx="42248" cy="42472"/>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1"/>
            <p:cNvSpPr/>
            <p:nvPr/>
          </p:nvSpPr>
          <p:spPr>
            <a:xfrm>
              <a:off x="3339397" y="3616815"/>
              <a:ext cx="291962" cy="206627"/>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1"/>
            <p:cNvSpPr/>
            <p:nvPr/>
          </p:nvSpPr>
          <p:spPr>
            <a:xfrm>
              <a:off x="3953280" y="3911868"/>
              <a:ext cx="28915" cy="39631"/>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1"/>
            <p:cNvSpPr/>
            <p:nvPr/>
          </p:nvSpPr>
          <p:spPr>
            <a:xfrm>
              <a:off x="3917354" y="3907962"/>
              <a:ext cx="41132" cy="4282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1"/>
            <p:cNvSpPr/>
            <p:nvPr/>
          </p:nvSpPr>
          <p:spPr>
            <a:xfrm>
              <a:off x="3882525" y="3883565"/>
              <a:ext cx="51508" cy="7395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1"/>
            <p:cNvSpPr/>
            <p:nvPr/>
          </p:nvSpPr>
          <p:spPr>
            <a:xfrm>
              <a:off x="3762121" y="3846064"/>
              <a:ext cx="135986" cy="116763"/>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1"/>
            <p:cNvSpPr/>
            <p:nvPr/>
          </p:nvSpPr>
          <p:spPr>
            <a:xfrm>
              <a:off x="3701724" y="3843579"/>
              <a:ext cx="123024" cy="1673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1"/>
            <p:cNvSpPr/>
            <p:nvPr/>
          </p:nvSpPr>
          <p:spPr>
            <a:xfrm>
              <a:off x="3680618" y="3954661"/>
              <a:ext cx="60769" cy="63707"/>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1"/>
            <p:cNvSpPr/>
            <p:nvPr/>
          </p:nvSpPr>
          <p:spPr>
            <a:xfrm>
              <a:off x="3677272" y="3969168"/>
              <a:ext cx="131913" cy="185746"/>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1"/>
            <p:cNvSpPr/>
            <p:nvPr/>
          </p:nvSpPr>
          <p:spPr>
            <a:xfrm>
              <a:off x="3799907" y="4065743"/>
              <a:ext cx="127469" cy="13586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63" name="Google Shape;563;p41"/>
            <p:cNvSpPr/>
            <p:nvPr/>
          </p:nvSpPr>
          <p:spPr>
            <a:xfrm>
              <a:off x="3876965" y="4161981"/>
              <a:ext cx="87452" cy="8810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64" name="Google Shape;564;p41"/>
            <p:cNvSpPr/>
            <p:nvPr/>
          </p:nvSpPr>
          <p:spPr>
            <a:xfrm>
              <a:off x="3930315" y="4276242"/>
              <a:ext cx="51880" cy="5626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 name="Google Shape;565;p41"/>
            <p:cNvGrpSpPr/>
            <p:nvPr/>
          </p:nvGrpSpPr>
          <p:grpSpPr>
            <a:xfrm>
              <a:off x="3808052" y="4189574"/>
              <a:ext cx="163413" cy="404715"/>
              <a:chOff x="2711750" y="3572300"/>
              <a:chExt cx="230725" cy="598425"/>
            </a:xfrm>
          </p:grpSpPr>
          <p:sp>
            <p:nvSpPr>
              <p:cNvPr id="566" name="Google Shape;566;p41"/>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1"/>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 name="Google Shape;568;p41"/>
            <p:cNvSpPr/>
            <p:nvPr/>
          </p:nvSpPr>
          <p:spPr>
            <a:xfrm>
              <a:off x="5714930" y="3699239"/>
              <a:ext cx="18539" cy="4142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 name="Google Shape;569;p41"/>
            <p:cNvGrpSpPr/>
            <p:nvPr/>
          </p:nvGrpSpPr>
          <p:grpSpPr>
            <a:xfrm>
              <a:off x="4565693" y="2872497"/>
              <a:ext cx="108576" cy="112519"/>
              <a:chOff x="3781475" y="1624825"/>
              <a:chExt cx="153300" cy="166375"/>
            </a:xfrm>
          </p:grpSpPr>
          <p:sp>
            <p:nvSpPr>
              <p:cNvPr id="570" name="Google Shape;570;p41"/>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1"/>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1"/>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1"/>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 name="Google Shape;574;p41"/>
            <p:cNvSpPr/>
            <p:nvPr/>
          </p:nvSpPr>
          <p:spPr>
            <a:xfrm>
              <a:off x="5790891" y="3421534"/>
              <a:ext cx="124122" cy="207692"/>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1"/>
            <p:cNvSpPr/>
            <p:nvPr/>
          </p:nvSpPr>
          <p:spPr>
            <a:xfrm>
              <a:off x="5740498" y="3530148"/>
              <a:ext cx="42619" cy="56623"/>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1"/>
            <p:cNvSpPr/>
            <p:nvPr/>
          </p:nvSpPr>
          <p:spPr>
            <a:xfrm>
              <a:off x="5719747" y="3465054"/>
              <a:ext cx="48551" cy="79617"/>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1"/>
            <p:cNvSpPr/>
            <p:nvPr/>
          </p:nvSpPr>
          <p:spPr>
            <a:xfrm>
              <a:off x="5326291" y="3361749"/>
              <a:ext cx="314927" cy="14188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1"/>
            <p:cNvSpPr/>
            <p:nvPr/>
          </p:nvSpPr>
          <p:spPr>
            <a:xfrm>
              <a:off x="5945752" y="3997116"/>
              <a:ext cx="100041" cy="81748"/>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1"/>
            <p:cNvSpPr/>
            <p:nvPr/>
          </p:nvSpPr>
          <p:spPr>
            <a:xfrm>
              <a:off x="5721606" y="3776371"/>
              <a:ext cx="81521" cy="13586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1"/>
            <p:cNvSpPr/>
            <p:nvPr/>
          </p:nvSpPr>
          <p:spPr>
            <a:xfrm>
              <a:off x="5763464" y="4056546"/>
              <a:ext cx="39662" cy="19832"/>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 name="Google Shape;581;p41"/>
            <p:cNvGrpSpPr/>
            <p:nvPr/>
          </p:nvGrpSpPr>
          <p:grpSpPr>
            <a:xfrm>
              <a:off x="5477080" y="3911868"/>
              <a:ext cx="470903" cy="150713"/>
              <a:chOff x="5068275" y="3161675"/>
              <a:chExt cx="664875" cy="222850"/>
            </a:xfrm>
          </p:grpSpPr>
          <p:sp>
            <p:nvSpPr>
              <p:cNvPr id="582" name="Google Shape;582;p41"/>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1"/>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1"/>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1"/>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 name="Google Shape;586;p41"/>
            <p:cNvSpPr/>
            <p:nvPr/>
          </p:nvSpPr>
          <p:spPr>
            <a:xfrm>
              <a:off x="5527472" y="3901250"/>
              <a:ext cx="44479" cy="55558"/>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1"/>
            <p:cNvSpPr/>
            <p:nvPr/>
          </p:nvSpPr>
          <p:spPr>
            <a:xfrm>
              <a:off x="5626380" y="3899120"/>
              <a:ext cx="97084" cy="62642"/>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1"/>
            <p:cNvSpPr/>
            <p:nvPr/>
          </p:nvSpPr>
          <p:spPr>
            <a:xfrm>
              <a:off x="5535617" y="3726494"/>
              <a:ext cx="84495" cy="156022"/>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1"/>
            <p:cNvSpPr/>
            <p:nvPr/>
          </p:nvSpPr>
          <p:spPr>
            <a:xfrm>
              <a:off x="5546737" y="3819536"/>
              <a:ext cx="53739" cy="4423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1"/>
            <p:cNvSpPr/>
            <p:nvPr/>
          </p:nvSpPr>
          <p:spPr>
            <a:xfrm>
              <a:off x="5516352" y="3737095"/>
              <a:ext cx="83008" cy="91656"/>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1"/>
            <p:cNvSpPr/>
            <p:nvPr/>
          </p:nvSpPr>
          <p:spPr>
            <a:xfrm>
              <a:off x="5491900" y="3758331"/>
              <a:ext cx="86337" cy="153554"/>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1"/>
            <p:cNvSpPr/>
            <p:nvPr/>
          </p:nvSpPr>
          <p:spPr>
            <a:xfrm>
              <a:off x="5435593" y="3674487"/>
              <a:ext cx="90781" cy="194943"/>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1"/>
            <p:cNvSpPr/>
            <p:nvPr/>
          </p:nvSpPr>
          <p:spPr>
            <a:xfrm>
              <a:off x="5387432" y="3692172"/>
              <a:ext cx="52624" cy="64756"/>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1"/>
            <p:cNvSpPr/>
            <p:nvPr/>
          </p:nvSpPr>
          <p:spPr>
            <a:xfrm>
              <a:off x="4569766" y="3324958"/>
              <a:ext cx="39291" cy="4600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1"/>
            <p:cNvSpPr/>
            <p:nvPr/>
          </p:nvSpPr>
          <p:spPr>
            <a:xfrm>
              <a:off x="4538655" y="3097840"/>
              <a:ext cx="205625" cy="228200"/>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1"/>
            <p:cNvSpPr/>
            <p:nvPr/>
          </p:nvSpPr>
          <p:spPr>
            <a:xfrm>
              <a:off x="4595334" y="3141005"/>
              <a:ext cx="101901" cy="219713"/>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1"/>
            <p:cNvSpPr/>
            <p:nvPr/>
          </p:nvSpPr>
          <p:spPr>
            <a:xfrm>
              <a:off x="4703520" y="3295962"/>
              <a:ext cx="40760" cy="35387"/>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1"/>
            <p:cNvSpPr/>
            <p:nvPr/>
          </p:nvSpPr>
          <p:spPr>
            <a:xfrm>
              <a:off x="4684627" y="3321425"/>
              <a:ext cx="64841" cy="33629"/>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1"/>
            <p:cNvSpPr/>
            <p:nvPr/>
          </p:nvSpPr>
          <p:spPr>
            <a:xfrm>
              <a:off x="4686841" y="3344419"/>
              <a:ext cx="50410" cy="35387"/>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1"/>
            <p:cNvSpPr/>
            <p:nvPr/>
          </p:nvSpPr>
          <p:spPr>
            <a:xfrm>
              <a:off x="4710921" y="3346904"/>
              <a:ext cx="85611" cy="63335"/>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1"/>
            <p:cNvSpPr/>
            <p:nvPr/>
          </p:nvSpPr>
          <p:spPr>
            <a:xfrm>
              <a:off x="4652012" y="3449837"/>
              <a:ext cx="58927" cy="36453"/>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1"/>
            <p:cNvSpPr/>
            <p:nvPr/>
          </p:nvSpPr>
          <p:spPr>
            <a:xfrm>
              <a:off x="4656828" y="3439236"/>
              <a:ext cx="50782" cy="21236"/>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1"/>
            <p:cNvSpPr/>
            <p:nvPr/>
          </p:nvSpPr>
          <p:spPr>
            <a:xfrm>
              <a:off x="4683512" y="3522370"/>
              <a:ext cx="19282" cy="35387"/>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1"/>
            <p:cNvSpPr/>
            <p:nvPr/>
          </p:nvSpPr>
          <p:spPr>
            <a:xfrm>
              <a:off x="4674251" y="3509284"/>
              <a:ext cx="18539" cy="22301"/>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1"/>
            <p:cNvSpPr/>
            <p:nvPr/>
          </p:nvSpPr>
          <p:spPr>
            <a:xfrm>
              <a:off x="4646470" y="3490533"/>
              <a:ext cx="38547" cy="32209"/>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1"/>
            <p:cNvSpPr/>
            <p:nvPr/>
          </p:nvSpPr>
          <p:spPr>
            <a:xfrm>
              <a:off x="4625346" y="3471783"/>
              <a:ext cx="30030" cy="18057"/>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1"/>
            <p:cNvSpPr/>
            <p:nvPr/>
          </p:nvSpPr>
          <p:spPr>
            <a:xfrm>
              <a:off x="4586817" y="3444528"/>
              <a:ext cx="70773" cy="32564"/>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1"/>
            <p:cNvSpPr/>
            <p:nvPr/>
          </p:nvSpPr>
          <p:spPr>
            <a:xfrm>
              <a:off x="4626833" y="3366703"/>
              <a:ext cx="93738" cy="75374"/>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1"/>
            <p:cNvSpPr/>
            <p:nvPr/>
          </p:nvSpPr>
          <p:spPr>
            <a:xfrm>
              <a:off x="4608295" y="3418710"/>
              <a:ext cx="74863" cy="31144"/>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1"/>
            <p:cNvSpPr/>
            <p:nvPr/>
          </p:nvSpPr>
          <p:spPr>
            <a:xfrm>
              <a:off x="4550129" y="3367058"/>
              <a:ext cx="85239" cy="97303"/>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1"/>
            <p:cNvSpPr/>
            <p:nvPr/>
          </p:nvSpPr>
          <p:spPr>
            <a:xfrm>
              <a:off x="4527536" y="3388294"/>
              <a:ext cx="36688" cy="31854"/>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1"/>
            <p:cNvSpPr/>
            <p:nvPr/>
          </p:nvSpPr>
          <p:spPr>
            <a:xfrm>
              <a:off x="4524207" y="3414467"/>
              <a:ext cx="28915" cy="23721"/>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1"/>
            <p:cNvSpPr/>
            <p:nvPr/>
          </p:nvSpPr>
          <p:spPr>
            <a:xfrm>
              <a:off x="4549403" y="3430393"/>
              <a:ext cx="7047" cy="9553"/>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1"/>
            <p:cNvSpPr/>
            <p:nvPr/>
          </p:nvSpPr>
          <p:spPr>
            <a:xfrm>
              <a:off x="4403431" y="3360701"/>
              <a:ext cx="41132" cy="52007"/>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 name="Google Shape;615;p41"/>
            <p:cNvGrpSpPr/>
            <p:nvPr/>
          </p:nvGrpSpPr>
          <p:grpSpPr>
            <a:xfrm>
              <a:off x="4427512" y="3316471"/>
              <a:ext cx="88550" cy="118538"/>
              <a:chOff x="3586375" y="2281300"/>
              <a:chExt cx="125025" cy="175275"/>
            </a:xfrm>
          </p:grpSpPr>
          <p:sp>
            <p:nvSpPr>
              <p:cNvPr id="616" name="Google Shape;616;p41"/>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1"/>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 name="Google Shape;618;p41"/>
            <p:cNvSpPr/>
            <p:nvPr/>
          </p:nvSpPr>
          <p:spPr>
            <a:xfrm>
              <a:off x="4933580" y="4085914"/>
              <a:ext cx="77820" cy="13904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 name="Google Shape;619;p41"/>
            <p:cNvGrpSpPr/>
            <p:nvPr/>
          </p:nvGrpSpPr>
          <p:grpSpPr>
            <a:xfrm>
              <a:off x="5640475" y="4081315"/>
              <a:ext cx="408275" cy="416753"/>
              <a:chOff x="5298975" y="3412225"/>
              <a:chExt cx="576450" cy="616225"/>
            </a:xfrm>
          </p:grpSpPr>
          <p:sp>
            <p:nvSpPr>
              <p:cNvPr id="620" name="Google Shape;620;p41"/>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21" name="Google Shape;621;p41"/>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41"/>
            <p:cNvGrpSpPr/>
            <p:nvPr/>
          </p:nvGrpSpPr>
          <p:grpSpPr>
            <a:xfrm>
              <a:off x="6103197" y="4378836"/>
              <a:ext cx="163767" cy="194233"/>
              <a:chOff x="5952300" y="3852150"/>
              <a:chExt cx="231225" cy="287200"/>
            </a:xfrm>
          </p:grpSpPr>
          <p:sp>
            <p:nvSpPr>
              <p:cNvPr id="623" name="Google Shape;623;p41"/>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1"/>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 name="Google Shape;625;p41"/>
            <p:cNvSpPr/>
            <p:nvPr/>
          </p:nvSpPr>
          <p:spPr>
            <a:xfrm>
              <a:off x="4295245" y="3186283"/>
              <a:ext cx="90037" cy="52379"/>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1"/>
            <p:cNvSpPr/>
            <p:nvPr/>
          </p:nvSpPr>
          <p:spPr>
            <a:xfrm>
              <a:off x="5157354" y="3312227"/>
              <a:ext cx="627251" cy="447186"/>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p:nvPr/>
          </p:nvSpPr>
          <p:spPr>
            <a:xfrm>
              <a:off x="5535617" y="3737095"/>
              <a:ext cx="1133" cy="1437"/>
            </a:xfrm>
            <a:custGeom>
              <a:rect b="b" l="l" r="r" t="t"/>
              <a:pathLst>
                <a:path extrusionOk="0" h="85" w="64">
                  <a:moveTo>
                    <a:pt x="63" y="85"/>
                  </a:moveTo>
                  <a:lnTo>
                    <a:pt x="1" y="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1"/>
            <p:cNvSpPr/>
            <p:nvPr/>
          </p:nvSpPr>
          <p:spPr>
            <a:xfrm>
              <a:off x="5523771" y="3747358"/>
              <a:ext cx="1859" cy="1792"/>
            </a:xfrm>
            <a:custGeom>
              <a:rect b="b" l="l" r="r" t="t"/>
              <a:pathLst>
                <a:path extrusionOk="0" h="106" w="105">
                  <a:moveTo>
                    <a:pt x="0" y="105"/>
                  </a:moveTo>
                  <a:lnTo>
                    <a:pt x="105" y="1"/>
                  </a:lnTo>
                  <a:lnTo>
                    <a:pt x="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p:nvPr/>
          </p:nvSpPr>
          <p:spPr>
            <a:xfrm>
              <a:off x="5151423" y="3572957"/>
              <a:ext cx="3736" cy="1082"/>
            </a:xfrm>
            <a:custGeom>
              <a:rect b="b" l="l" r="r" t="t"/>
              <a:pathLst>
                <a:path extrusionOk="0" h="64" w="211">
                  <a:moveTo>
                    <a:pt x="210" y="0"/>
                  </a:moveTo>
                  <a:lnTo>
                    <a:pt x="1" y="63"/>
                  </a:lnTo>
                  <a:lnTo>
                    <a:pt x="22"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a:off x="4934696" y="3335931"/>
              <a:ext cx="387913" cy="194588"/>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p:nvPr/>
          </p:nvSpPr>
          <p:spPr>
            <a:xfrm>
              <a:off x="5034365" y="3478495"/>
              <a:ext cx="164139" cy="9765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1"/>
            <p:cNvSpPr/>
            <p:nvPr/>
          </p:nvSpPr>
          <p:spPr>
            <a:xfrm>
              <a:off x="5005096" y="3512462"/>
              <a:ext cx="146716" cy="8810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 name="Google Shape;633;p41"/>
            <p:cNvGrpSpPr/>
            <p:nvPr/>
          </p:nvGrpSpPr>
          <p:grpSpPr>
            <a:xfrm>
              <a:off x="5317031" y="3870124"/>
              <a:ext cx="22257" cy="40341"/>
              <a:chOff x="4842300" y="3099950"/>
              <a:chExt cx="31425" cy="59650"/>
            </a:xfrm>
          </p:grpSpPr>
          <p:sp>
            <p:nvSpPr>
              <p:cNvPr id="634" name="Google Shape;634;p41"/>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1"/>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1"/>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1"/>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 name="Google Shape;638;p41"/>
            <p:cNvSpPr/>
            <p:nvPr/>
          </p:nvSpPr>
          <p:spPr>
            <a:xfrm>
              <a:off x="5190324" y="3620704"/>
              <a:ext cx="287146" cy="26783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1"/>
            <p:cNvSpPr/>
            <p:nvPr/>
          </p:nvSpPr>
          <p:spPr>
            <a:xfrm>
              <a:off x="5302954" y="3652558"/>
              <a:ext cx="84495" cy="4316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5108449" y="3580025"/>
              <a:ext cx="141917" cy="149310"/>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5098073" y="3559516"/>
              <a:ext cx="135614" cy="107904"/>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1"/>
            <p:cNvSpPr/>
            <p:nvPr/>
          </p:nvSpPr>
          <p:spPr>
            <a:xfrm>
              <a:off x="4704990" y="3397491"/>
              <a:ext cx="168229" cy="100126"/>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a:off x="4746494" y="3447013"/>
              <a:ext cx="35218" cy="37518"/>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1"/>
            <p:cNvSpPr/>
            <p:nvPr/>
          </p:nvSpPr>
          <p:spPr>
            <a:xfrm>
              <a:off x="4690187" y="3453388"/>
              <a:ext cx="90409" cy="55203"/>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1"/>
            <p:cNvSpPr/>
            <p:nvPr/>
          </p:nvSpPr>
          <p:spPr>
            <a:xfrm>
              <a:off x="4712781" y="3501844"/>
              <a:ext cx="59299" cy="35742"/>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 name="Google Shape;646;p41"/>
            <p:cNvGrpSpPr/>
            <p:nvPr/>
          </p:nvGrpSpPr>
          <p:grpSpPr>
            <a:xfrm>
              <a:off x="4626090" y="3478140"/>
              <a:ext cx="55581" cy="41051"/>
              <a:chOff x="3866750" y="2520350"/>
              <a:chExt cx="78475" cy="60700"/>
            </a:xfrm>
          </p:grpSpPr>
          <p:sp>
            <p:nvSpPr>
              <p:cNvPr id="647" name="Google Shape;647;p41"/>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1"/>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1"/>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1"/>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 name="Google Shape;651;p41"/>
            <p:cNvSpPr/>
            <p:nvPr/>
          </p:nvSpPr>
          <p:spPr>
            <a:xfrm>
              <a:off x="4578654" y="3517061"/>
              <a:ext cx="10394" cy="19832"/>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1"/>
            <p:cNvSpPr/>
            <p:nvPr/>
          </p:nvSpPr>
          <p:spPr>
            <a:xfrm>
              <a:off x="4414161" y="3508219"/>
              <a:ext cx="113764" cy="90929"/>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1"/>
            <p:cNvSpPr/>
            <p:nvPr/>
          </p:nvSpPr>
          <p:spPr>
            <a:xfrm>
              <a:off x="4931739" y="3551367"/>
              <a:ext cx="17795" cy="1347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1"/>
            <p:cNvSpPr/>
            <p:nvPr/>
          </p:nvSpPr>
          <p:spPr>
            <a:xfrm>
              <a:off x="4927294" y="3553142"/>
              <a:ext cx="208972" cy="160621"/>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1"/>
            <p:cNvSpPr/>
            <p:nvPr/>
          </p:nvSpPr>
          <p:spPr>
            <a:xfrm>
              <a:off x="4916918" y="3533681"/>
              <a:ext cx="36688" cy="29740"/>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1"/>
            <p:cNvSpPr/>
            <p:nvPr/>
          </p:nvSpPr>
          <p:spPr>
            <a:xfrm>
              <a:off x="4752053" y="3526614"/>
              <a:ext cx="184519" cy="72533"/>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1"/>
            <p:cNvSpPr/>
            <p:nvPr/>
          </p:nvSpPr>
          <p:spPr>
            <a:xfrm>
              <a:off x="4749822" y="3526969"/>
              <a:ext cx="28171" cy="23721"/>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1"/>
            <p:cNvSpPr/>
            <p:nvPr/>
          </p:nvSpPr>
          <p:spPr>
            <a:xfrm>
              <a:off x="4884303" y="3581800"/>
              <a:ext cx="98944" cy="90929"/>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1"/>
            <p:cNvSpPr/>
            <p:nvPr/>
          </p:nvSpPr>
          <p:spPr>
            <a:xfrm>
              <a:off x="4965080" y="3661400"/>
              <a:ext cx="17795" cy="17347"/>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1"/>
            <p:cNvSpPr/>
            <p:nvPr/>
          </p:nvSpPr>
          <p:spPr>
            <a:xfrm>
              <a:off x="4816877" y="3602664"/>
              <a:ext cx="23001" cy="1241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1"/>
            <p:cNvSpPr/>
            <p:nvPr/>
          </p:nvSpPr>
          <p:spPr>
            <a:xfrm>
              <a:off x="4850962" y="3584268"/>
              <a:ext cx="63743" cy="5415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1"/>
            <p:cNvSpPr/>
            <p:nvPr/>
          </p:nvSpPr>
          <p:spPr>
            <a:xfrm>
              <a:off x="4838001" y="3627788"/>
              <a:ext cx="15582" cy="43182"/>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1"/>
            <p:cNvSpPr/>
            <p:nvPr/>
          </p:nvSpPr>
          <p:spPr>
            <a:xfrm>
              <a:off x="4851705" y="3627788"/>
              <a:ext cx="4090" cy="886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1"/>
            <p:cNvSpPr/>
            <p:nvPr/>
          </p:nvSpPr>
          <p:spPr>
            <a:xfrm>
              <a:off x="4847261" y="3637341"/>
              <a:ext cx="5578" cy="12393"/>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1"/>
            <p:cNvSpPr/>
            <p:nvPr/>
          </p:nvSpPr>
          <p:spPr>
            <a:xfrm>
              <a:off x="4847261" y="3614347"/>
              <a:ext cx="13351" cy="15927"/>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1"/>
            <p:cNvSpPr/>
            <p:nvPr/>
          </p:nvSpPr>
          <p:spPr>
            <a:xfrm>
              <a:off x="4848005" y="3626723"/>
              <a:ext cx="41132" cy="48491"/>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1"/>
            <p:cNvSpPr/>
            <p:nvPr/>
          </p:nvSpPr>
          <p:spPr>
            <a:xfrm>
              <a:off x="4847261" y="3639455"/>
              <a:ext cx="211929" cy="170546"/>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68" name="Google Shape;668;p41"/>
            <p:cNvSpPr/>
            <p:nvPr/>
          </p:nvSpPr>
          <p:spPr>
            <a:xfrm>
              <a:off x="5010639" y="3702790"/>
              <a:ext cx="7809" cy="1628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1"/>
            <p:cNvSpPr/>
            <p:nvPr/>
          </p:nvSpPr>
          <p:spPr>
            <a:xfrm>
              <a:off x="5018801" y="3703855"/>
              <a:ext cx="48923" cy="3680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1"/>
            <p:cNvSpPr/>
            <p:nvPr/>
          </p:nvSpPr>
          <p:spPr>
            <a:xfrm>
              <a:off x="5028062" y="3711988"/>
              <a:ext cx="76704" cy="90218"/>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1"/>
            <p:cNvSpPr/>
            <p:nvPr/>
          </p:nvSpPr>
          <p:spPr>
            <a:xfrm>
              <a:off x="5062890" y="3699239"/>
              <a:ext cx="4090" cy="8876"/>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1"/>
            <p:cNvSpPr/>
            <p:nvPr/>
          </p:nvSpPr>
          <p:spPr>
            <a:xfrm>
              <a:off x="4933208" y="3775306"/>
              <a:ext cx="108948" cy="67579"/>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1"/>
            <p:cNvSpPr/>
            <p:nvPr/>
          </p:nvSpPr>
          <p:spPr>
            <a:xfrm>
              <a:off x="4745750" y="3646539"/>
              <a:ext cx="127841" cy="102612"/>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1"/>
            <p:cNvSpPr/>
            <p:nvPr/>
          </p:nvSpPr>
          <p:spPr>
            <a:xfrm>
              <a:off x="4723157" y="3748068"/>
              <a:ext cx="168955" cy="185036"/>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1"/>
            <p:cNvSpPr/>
            <p:nvPr/>
          </p:nvSpPr>
          <p:spPr>
            <a:xfrm>
              <a:off x="4838372" y="3819874"/>
              <a:ext cx="155622" cy="112874"/>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1"/>
            <p:cNvSpPr/>
            <p:nvPr/>
          </p:nvSpPr>
          <p:spPr>
            <a:xfrm>
              <a:off x="4871714" y="3788393"/>
              <a:ext cx="68559" cy="58043"/>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1"/>
            <p:cNvSpPr/>
            <p:nvPr/>
          </p:nvSpPr>
          <p:spPr>
            <a:xfrm>
              <a:off x="4927294" y="3842530"/>
              <a:ext cx="15564" cy="17702"/>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1"/>
            <p:cNvSpPr/>
            <p:nvPr/>
          </p:nvSpPr>
          <p:spPr>
            <a:xfrm>
              <a:off x="4920619" y="3849598"/>
              <a:ext cx="104858" cy="132673"/>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1"/>
            <p:cNvSpPr/>
            <p:nvPr/>
          </p:nvSpPr>
          <p:spPr>
            <a:xfrm>
              <a:off x="4844676" y="3913271"/>
              <a:ext cx="85965" cy="99433"/>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80" name="Google Shape;680;p41"/>
            <p:cNvSpPr/>
            <p:nvPr/>
          </p:nvSpPr>
          <p:spPr>
            <a:xfrm>
              <a:off x="4823180" y="3977655"/>
              <a:ext cx="7791" cy="17"/>
            </a:xfrm>
            <a:custGeom>
              <a:rect b="b" l="l" r="r" t="t"/>
              <a:pathLst>
                <a:path extrusionOk="0" h="1" w="440">
                  <a:moveTo>
                    <a:pt x="1" y="1"/>
                  </a:moveTo>
                  <a:lnTo>
                    <a:pt x="210" y="1"/>
                  </a:lnTo>
                  <a:lnTo>
                    <a:pt x="440" y="1"/>
                  </a:lnTo>
                  <a:lnTo>
                    <a:pt x="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1"/>
            <p:cNvSpPr/>
            <p:nvPr/>
          </p:nvSpPr>
          <p:spPr>
            <a:xfrm>
              <a:off x="4802056" y="3925665"/>
              <a:ext cx="59299" cy="55913"/>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1"/>
            <p:cNvSpPr/>
            <p:nvPr/>
          </p:nvSpPr>
          <p:spPr>
            <a:xfrm>
              <a:off x="4648311" y="3857730"/>
              <a:ext cx="133400" cy="85992"/>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1"/>
            <p:cNvSpPr/>
            <p:nvPr/>
          </p:nvSpPr>
          <p:spPr>
            <a:xfrm>
              <a:off x="4593846" y="3632032"/>
              <a:ext cx="158225" cy="140467"/>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1"/>
            <p:cNvSpPr/>
            <p:nvPr/>
          </p:nvSpPr>
          <p:spPr>
            <a:xfrm>
              <a:off x="4573838" y="3586044"/>
              <a:ext cx="40406" cy="75374"/>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1"/>
            <p:cNvSpPr/>
            <p:nvPr/>
          </p:nvSpPr>
          <p:spPr>
            <a:xfrm>
              <a:off x="4414905" y="3588512"/>
              <a:ext cx="205271" cy="18963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1"/>
            <p:cNvSpPr/>
            <p:nvPr/>
          </p:nvSpPr>
          <p:spPr>
            <a:xfrm>
              <a:off x="4374162" y="3601261"/>
              <a:ext cx="118562" cy="89508"/>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1"/>
            <p:cNvSpPr/>
            <p:nvPr/>
          </p:nvSpPr>
          <p:spPr>
            <a:xfrm>
              <a:off x="4331543" y="3690397"/>
              <a:ext cx="84123" cy="64401"/>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1"/>
            <p:cNvSpPr/>
            <p:nvPr/>
          </p:nvSpPr>
          <p:spPr>
            <a:xfrm>
              <a:off x="4331189" y="3693237"/>
              <a:ext cx="120793" cy="127009"/>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1"/>
            <p:cNvSpPr/>
            <p:nvPr/>
          </p:nvSpPr>
          <p:spPr>
            <a:xfrm>
              <a:off x="4379350" y="3717297"/>
              <a:ext cx="166724" cy="147535"/>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1"/>
            <p:cNvSpPr/>
            <p:nvPr/>
          </p:nvSpPr>
          <p:spPr>
            <a:xfrm>
              <a:off x="4449733" y="3816696"/>
              <a:ext cx="77076" cy="5344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1"/>
            <p:cNvSpPr/>
            <p:nvPr/>
          </p:nvSpPr>
          <p:spPr>
            <a:xfrm>
              <a:off x="4325629" y="3801124"/>
              <a:ext cx="65957" cy="46022"/>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1"/>
            <p:cNvSpPr/>
            <p:nvPr/>
          </p:nvSpPr>
          <p:spPr>
            <a:xfrm>
              <a:off x="4333030" y="3840755"/>
              <a:ext cx="31517" cy="18057"/>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 name="Google Shape;693;p41"/>
            <p:cNvGrpSpPr/>
            <p:nvPr/>
          </p:nvGrpSpPr>
          <p:grpSpPr>
            <a:xfrm>
              <a:off x="4331189" y="3828379"/>
              <a:ext cx="94110" cy="67224"/>
              <a:chOff x="3450375" y="3038225"/>
              <a:chExt cx="132875" cy="99400"/>
            </a:xfrm>
          </p:grpSpPr>
          <p:sp>
            <p:nvSpPr>
              <p:cNvPr id="694" name="Google Shape;694;p41"/>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1"/>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 name="Google Shape;696;p41"/>
            <p:cNvSpPr/>
            <p:nvPr/>
          </p:nvSpPr>
          <p:spPr>
            <a:xfrm>
              <a:off x="4368603" y="3867283"/>
              <a:ext cx="28543" cy="32564"/>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1"/>
            <p:cNvSpPr/>
            <p:nvPr/>
          </p:nvSpPr>
          <p:spPr>
            <a:xfrm>
              <a:off x="4387123" y="3882145"/>
              <a:ext cx="41504" cy="42472"/>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1"/>
            <p:cNvSpPr/>
            <p:nvPr/>
          </p:nvSpPr>
          <p:spPr>
            <a:xfrm>
              <a:off x="4416020" y="3861281"/>
              <a:ext cx="63371" cy="63691"/>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1"/>
            <p:cNvSpPr/>
            <p:nvPr/>
          </p:nvSpPr>
          <p:spPr>
            <a:xfrm>
              <a:off x="4470485" y="3855972"/>
              <a:ext cx="43363" cy="64756"/>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1"/>
            <p:cNvSpPr/>
            <p:nvPr/>
          </p:nvSpPr>
          <p:spPr>
            <a:xfrm>
              <a:off x="4500870" y="3855972"/>
              <a:ext cx="20752" cy="52718"/>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1"/>
            <p:cNvSpPr/>
            <p:nvPr/>
          </p:nvSpPr>
          <p:spPr>
            <a:xfrm>
              <a:off x="4511972" y="3842530"/>
              <a:ext cx="31889" cy="63691"/>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1"/>
            <p:cNvSpPr/>
            <p:nvPr/>
          </p:nvSpPr>
          <p:spPr>
            <a:xfrm>
              <a:off x="4636838" y="3732852"/>
              <a:ext cx="106699" cy="162041"/>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1"/>
            <p:cNvSpPr/>
            <p:nvPr/>
          </p:nvSpPr>
          <p:spPr>
            <a:xfrm>
              <a:off x="4623859" y="3837577"/>
              <a:ext cx="3347" cy="1775"/>
            </a:xfrm>
            <a:custGeom>
              <a:rect b="b" l="l" r="r" t="t"/>
              <a:pathLst>
                <a:path extrusionOk="0" h="105" w="189">
                  <a:moveTo>
                    <a:pt x="189" y="0"/>
                  </a:moveTo>
                  <a:lnTo>
                    <a:pt x="1" y="42"/>
                  </a:lnTo>
                  <a:lnTo>
                    <a:pt x="63" y="105"/>
                  </a:lnTo>
                  <a:lnTo>
                    <a:pt x="168" y="84"/>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1"/>
            <p:cNvSpPr/>
            <p:nvPr/>
          </p:nvSpPr>
          <p:spPr>
            <a:xfrm>
              <a:off x="4504942" y="3734982"/>
              <a:ext cx="155994" cy="115698"/>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05" name="Google Shape;705;p41"/>
            <p:cNvSpPr/>
            <p:nvPr/>
          </p:nvSpPr>
          <p:spPr>
            <a:xfrm>
              <a:off x="4531236" y="3830492"/>
              <a:ext cx="117093" cy="95882"/>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1"/>
            <p:cNvSpPr/>
            <p:nvPr/>
          </p:nvSpPr>
          <p:spPr>
            <a:xfrm>
              <a:off x="4588304" y="3838980"/>
              <a:ext cx="77802" cy="111454"/>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1"/>
            <p:cNvSpPr/>
            <p:nvPr/>
          </p:nvSpPr>
          <p:spPr>
            <a:xfrm>
              <a:off x="4588658" y="3945818"/>
              <a:ext cx="58555" cy="6051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1"/>
            <p:cNvSpPr/>
            <p:nvPr/>
          </p:nvSpPr>
          <p:spPr>
            <a:xfrm>
              <a:off x="4594218" y="3946884"/>
              <a:ext cx="20770" cy="12748"/>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1"/>
            <p:cNvSpPr/>
            <p:nvPr/>
          </p:nvSpPr>
          <p:spPr>
            <a:xfrm>
              <a:off x="4613111" y="3930263"/>
              <a:ext cx="78564" cy="87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1"/>
            <p:cNvSpPr/>
            <p:nvPr/>
          </p:nvSpPr>
          <p:spPr>
            <a:xfrm>
              <a:off x="4621645" y="4010912"/>
              <a:ext cx="11120" cy="14524"/>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1"/>
            <p:cNvSpPr/>
            <p:nvPr/>
          </p:nvSpPr>
          <p:spPr>
            <a:xfrm>
              <a:off x="4799471" y="3976962"/>
              <a:ext cx="114490" cy="111437"/>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1"/>
            <p:cNvSpPr/>
            <p:nvPr/>
          </p:nvSpPr>
          <p:spPr>
            <a:xfrm>
              <a:off x="4796143" y="3979075"/>
              <a:ext cx="20752" cy="16299"/>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1"/>
            <p:cNvSpPr/>
            <p:nvPr/>
          </p:nvSpPr>
          <p:spPr>
            <a:xfrm>
              <a:off x="4796143" y="3988628"/>
              <a:ext cx="20380" cy="23721"/>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1"/>
            <p:cNvSpPr/>
            <p:nvPr/>
          </p:nvSpPr>
          <p:spPr>
            <a:xfrm>
              <a:off x="4623115" y="3915402"/>
              <a:ext cx="195267" cy="184681"/>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15" name="Google Shape;715;p41"/>
            <p:cNvSpPr/>
            <p:nvPr/>
          </p:nvSpPr>
          <p:spPr>
            <a:xfrm>
              <a:off x="4833184" y="4060096"/>
              <a:ext cx="32615" cy="78552"/>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1"/>
            <p:cNvSpPr/>
            <p:nvPr/>
          </p:nvSpPr>
          <p:spPr>
            <a:xfrm>
              <a:off x="4721297" y="4048413"/>
              <a:ext cx="120793" cy="98368"/>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1"/>
            <p:cNvSpPr/>
            <p:nvPr/>
          </p:nvSpPr>
          <p:spPr>
            <a:xfrm>
              <a:off x="4616086" y="4025774"/>
              <a:ext cx="128195" cy="121007"/>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1"/>
            <p:cNvSpPr/>
            <p:nvPr/>
          </p:nvSpPr>
          <p:spPr>
            <a:xfrm>
              <a:off x="4753523" y="4121994"/>
              <a:ext cx="80051" cy="69710"/>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1"/>
            <p:cNvSpPr/>
            <p:nvPr/>
          </p:nvSpPr>
          <p:spPr>
            <a:xfrm>
              <a:off x="4698332" y="4143585"/>
              <a:ext cx="95969" cy="9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1"/>
            <p:cNvSpPr/>
            <p:nvPr/>
          </p:nvSpPr>
          <p:spPr>
            <a:xfrm>
              <a:off x="4616457" y="4135081"/>
              <a:ext cx="137083" cy="123137"/>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21" name="Google Shape;721;p41"/>
            <p:cNvSpPr/>
            <p:nvPr/>
          </p:nvSpPr>
          <p:spPr>
            <a:xfrm>
              <a:off x="4807616" y="4071407"/>
              <a:ext cx="106717" cy="164172"/>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1"/>
            <p:cNvSpPr/>
            <p:nvPr/>
          </p:nvSpPr>
          <p:spPr>
            <a:xfrm>
              <a:off x="4805775" y="4223524"/>
              <a:ext cx="14838" cy="1594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1"/>
            <p:cNvSpPr/>
            <p:nvPr/>
          </p:nvSpPr>
          <p:spPr>
            <a:xfrm>
              <a:off x="4766130" y="4255006"/>
              <a:ext cx="23727" cy="21253"/>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1"/>
            <p:cNvSpPr/>
            <p:nvPr/>
          </p:nvSpPr>
          <p:spPr>
            <a:xfrm>
              <a:off x="5214404" y="3572602"/>
              <a:ext cx="74491" cy="58737"/>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1"/>
            <p:cNvSpPr/>
            <p:nvPr/>
          </p:nvSpPr>
          <p:spPr>
            <a:xfrm>
              <a:off x="5214404" y="3572602"/>
              <a:ext cx="74491" cy="58737"/>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1"/>
            <p:cNvSpPr/>
            <p:nvPr/>
          </p:nvSpPr>
          <p:spPr>
            <a:xfrm>
              <a:off x="4899495" y="3523080"/>
              <a:ext cx="50038" cy="13458"/>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1"/>
            <p:cNvSpPr/>
            <p:nvPr/>
          </p:nvSpPr>
          <p:spPr>
            <a:xfrm>
              <a:off x="4932110" y="3534036"/>
              <a:ext cx="1859" cy="1792"/>
            </a:xfrm>
            <a:custGeom>
              <a:rect b="b" l="l" r="r" t="t"/>
              <a:pathLst>
                <a:path extrusionOk="0" fill="none" h="106" w="105">
                  <a:moveTo>
                    <a:pt x="105" y="105"/>
                  </a:moveTo>
                  <a:lnTo>
                    <a:pt x="0" y="1"/>
                  </a:lnTo>
                </a:path>
              </a:pathLst>
            </a:custGeom>
            <a:solidFill>
              <a:schemeClr val="dk2"/>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1"/>
            <p:cNvSpPr/>
            <p:nvPr/>
          </p:nvSpPr>
          <p:spPr>
            <a:xfrm>
              <a:off x="5392620" y="3674842"/>
              <a:ext cx="31500" cy="17702"/>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1"/>
            <p:cNvSpPr/>
            <p:nvPr/>
          </p:nvSpPr>
          <p:spPr>
            <a:xfrm>
              <a:off x="4697217" y="3525194"/>
              <a:ext cx="24842" cy="20188"/>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1"/>
            <p:cNvSpPr/>
            <p:nvPr/>
          </p:nvSpPr>
          <p:spPr>
            <a:xfrm>
              <a:off x="4676836" y="3479915"/>
              <a:ext cx="41522" cy="52024"/>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 name="Google Shape;731;p41"/>
          <p:cNvSpPr/>
          <p:nvPr/>
        </p:nvSpPr>
        <p:spPr>
          <a:xfrm>
            <a:off x="4377143" y="1350181"/>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1"/>
          <p:cNvSpPr/>
          <p:nvPr/>
        </p:nvSpPr>
        <p:spPr>
          <a:xfrm>
            <a:off x="7105133" y="1306949"/>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 name="Google Shape;733;p41"/>
          <p:cNvGrpSpPr/>
          <p:nvPr/>
        </p:nvGrpSpPr>
        <p:grpSpPr>
          <a:xfrm>
            <a:off x="1713156" y="1312725"/>
            <a:ext cx="304832" cy="356512"/>
            <a:chOff x="2236525" y="3353202"/>
            <a:chExt cx="304832" cy="356512"/>
          </a:xfrm>
        </p:grpSpPr>
        <p:sp>
          <p:nvSpPr>
            <p:cNvPr id="734" name="Google Shape;734;p4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0" name="Shape 740"/>
        <p:cNvGrpSpPr/>
        <p:nvPr/>
      </p:nvGrpSpPr>
      <p:grpSpPr>
        <a:xfrm>
          <a:off x="0" y="0"/>
          <a:ext cx="0" cy="0"/>
          <a:chOff x="0" y="0"/>
          <a:chExt cx="0" cy="0"/>
        </a:xfrm>
      </p:grpSpPr>
      <p:sp>
        <p:nvSpPr>
          <p:cNvPr id="741" name="Google Shape;741;p42"/>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Our h</a:t>
            </a:r>
            <a:r>
              <a:rPr lang="en"/>
              <a:t>istory</a:t>
            </a:r>
            <a:endParaRPr/>
          </a:p>
        </p:txBody>
      </p:sp>
      <p:sp>
        <p:nvSpPr>
          <p:cNvPr id="742" name="Google Shape;742;p42"/>
          <p:cNvSpPr/>
          <p:nvPr/>
        </p:nvSpPr>
        <p:spPr>
          <a:xfrm>
            <a:off x="3449672" y="1529900"/>
            <a:ext cx="2251200" cy="4371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Venus </a:t>
            </a:r>
            <a:endParaRPr sz="2000">
              <a:solidFill>
                <a:schemeClr val="dk1"/>
              </a:solidFill>
              <a:latin typeface="Playfair Display"/>
              <a:ea typeface="Playfair Display"/>
              <a:cs typeface="Playfair Display"/>
              <a:sym typeface="Playfair Display"/>
            </a:endParaRPr>
          </a:p>
        </p:txBody>
      </p:sp>
      <p:sp>
        <p:nvSpPr>
          <p:cNvPr id="743" name="Google Shape;743;p42"/>
          <p:cNvSpPr/>
          <p:nvPr/>
        </p:nvSpPr>
        <p:spPr>
          <a:xfrm>
            <a:off x="3446400" y="3437125"/>
            <a:ext cx="2251200" cy="4371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Earth </a:t>
            </a:r>
            <a:endParaRPr sz="2000">
              <a:solidFill>
                <a:schemeClr val="dk1"/>
              </a:solidFill>
              <a:latin typeface="Playfair Display"/>
              <a:ea typeface="Playfair Display"/>
              <a:cs typeface="Playfair Display"/>
              <a:sym typeface="Playfair Display"/>
            </a:endParaRPr>
          </a:p>
        </p:txBody>
      </p:sp>
      <p:sp>
        <p:nvSpPr>
          <p:cNvPr id="744" name="Google Shape;744;p42"/>
          <p:cNvSpPr/>
          <p:nvPr/>
        </p:nvSpPr>
        <p:spPr>
          <a:xfrm>
            <a:off x="948500" y="1529900"/>
            <a:ext cx="2251200" cy="4371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Mars </a:t>
            </a:r>
            <a:endParaRPr sz="2000">
              <a:solidFill>
                <a:schemeClr val="dk1"/>
              </a:solidFill>
              <a:latin typeface="Playfair Display"/>
              <a:ea typeface="Playfair Display"/>
              <a:cs typeface="Playfair Display"/>
              <a:sym typeface="Playfair Display"/>
            </a:endParaRPr>
          </a:p>
        </p:txBody>
      </p:sp>
      <p:sp>
        <p:nvSpPr>
          <p:cNvPr id="745" name="Google Shape;745;p42"/>
          <p:cNvSpPr/>
          <p:nvPr/>
        </p:nvSpPr>
        <p:spPr>
          <a:xfrm>
            <a:off x="948500" y="3437125"/>
            <a:ext cx="2251200" cy="4371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Jupiter </a:t>
            </a:r>
            <a:endParaRPr sz="2000">
              <a:solidFill>
                <a:schemeClr val="dk1"/>
              </a:solidFill>
              <a:latin typeface="Playfair Display"/>
              <a:ea typeface="Playfair Display"/>
              <a:cs typeface="Playfair Display"/>
              <a:sym typeface="Playfair Display"/>
            </a:endParaRPr>
          </a:p>
        </p:txBody>
      </p:sp>
      <p:sp>
        <p:nvSpPr>
          <p:cNvPr id="746" name="Google Shape;746;p42"/>
          <p:cNvSpPr/>
          <p:nvPr/>
        </p:nvSpPr>
        <p:spPr>
          <a:xfrm>
            <a:off x="5950826" y="1529900"/>
            <a:ext cx="2251200" cy="4371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Neptune </a:t>
            </a:r>
            <a:endParaRPr sz="2000">
              <a:solidFill>
                <a:schemeClr val="dk1"/>
              </a:solidFill>
              <a:latin typeface="Playfair Display"/>
              <a:ea typeface="Playfair Display"/>
              <a:cs typeface="Playfair Display"/>
              <a:sym typeface="Playfair Display"/>
            </a:endParaRPr>
          </a:p>
        </p:txBody>
      </p:sp>
      <p:sp>
        <p:nvSpPr>
          <p:cNvPr id="747" name="Google Shape;747;p42"/>
          <p:cNvSpPr txBox="1"/>
          <p:nvPr/>
        </p:nvSpPr>
        <p:spPr>
          <a:xfrm>
            <a:off x="948600" y="1874219"/>
            <a:ext cx="2251200" cy="637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ice"/>
                <a:ea typeface="Alice"/>
                <a:cs typeface="Alice"/>
                <a:sym typeface="Alice"/>
              </a:rPr>
              <a:t>Despite being red, Mars is actually a cold place</a:t>
            </a:r>
            <a:endParaRPr>
              <a:solidFill>
                <a:schemeClr val="dk1"/>
              </a:solidFill>
              <a:latin typeface="Alice"/>
              <a:ea typeface="Alice"/>
              <a:cs typeface="Alice"/>
              <a:sym typeface="Alice"/>
            </a:endParaRPr>
          </a:p>
        </p:txBody>
      </p:sp>
      <p:sp>
        <p:nvSpPr>
          <p:cNvPr id="748" name="Google Shape;748;p42"/>
          <p:cNvSpPr txBox="1"/>
          <p:nvPr/>
        </p:nvSpPr>
        <p:spPr>
          <a:xfrm>
            <a:off x="3446400" y="1874219"/>
            <a:ext cx="2251200" cy="637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ice"/>
                <a:ea typeface="Alice"/>
                <a:cs typeface="Alice"/>
                <a:sym typeface="Alice"/>
              </a:rPr>
              <a:t>Venus is very hot, even hotter than Mercury</a:t>
            </a:r>
            <a:endParaRPr>
              <a:solidFill>
                <a:schemeClr val="dk1"/>
              </a:solidFill>
              <a:latin typeface="Alice"/>
              <a:ea typeface="Alice"/>
              <a:cs typeface="Alice"/>
              <a:sym typeface="Alice"/>
            </a:endParaRPr>
          </a:p>
        </p:txBody>
      </p:sp>
      <p:sp>
        <p:nvSpPr>
          <p:cNvPr id="749" name="Google Shape;749;p42"/>
          <p:cNvSpPr txBox="1"/>
          <p:nvPr/>
        </p:nvSpPr>
        <p:spPr>
          <a:xfrm>
            <a:off x="5944200" y="1874219"/>
            <a:ext cx="2251200" cy="637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ice"/>
                <a:ea typeface="Alice"/>
                <a:cs typeface="Alice"/>
                <a:sym typeface="Alice"/>
              </a:rPr>
              <a:t>Neptune is the farthest planet  from the Sun</a:t>
            </a:r>
            <a:endParaRPr>
              <a:solidFill>
                <a:schemeClr val="dk1"/>
              </a:solidFill>
              <a:latin typeface="Alice"/>
              <a:ea typeface="Alice"/>
              <a:cs typeface="Alice"/>
              <a:sym typeface="Alice"/>
            </a:endParaRPr>
          </a:p>
        </p:txBody>
      </p:sp>
      <p:sp>
        <p:nvSpPr>
          <p:cNvPr id="750" name="Google Shape;750;p42"/>
          <p:cNvSpPr txBox="1"/>
          <p:nvPr/>
        </p:nvSpPr>
        <p:spPr>
          <a:xfrm>
            <a:off x="948600" y="3786108"/>
            <a:ext cx="2251200" cy="637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ice"/>
                <a:ea typeface="Alice"/>
                <a:cs typeface="Alice"/>
                <a:sym typeface="Alice"/>
              </a:rPr>
              <a:t>Jupiter is a gas giant and the biggest planet </a:t>
            </a:r>
            <a:endParaRPr>
              <a:solidFill>
                <a:schemeClr val="dk1"/>
              </a:solidFill>
              <a:latin typeface="Alice"/>
              <a:ea typeface="Alice"/>
              <a:cs typeface="Alice"/>
              <a:sym typeface="Alice"/>
            </a:endParaRPr>
          </a:p>
        </p:txBody>
      </p:sp>
      <p:sp>
        <p:nvSpPr>
          <p:cNvPr id="751" name="Google Shape;751;p42"/>
          <p:cNvSpPr txBox="1"/>
          <p:nvPr/>
        </p:nvSpPr>
        <p:spPr>
          <a:xfrm>
            <a:off x="3446400" y="3786108"/>
            <a:ext cx="2251200" cy="637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ice"/>
                <a:ea typeface="Alice"/>
                <a:cs typeface="Alice"/>
                <a:sym typeface="Alice"/>
              </a:rPr>
              <a:t>Earth is the third planet from the Sun</a:t>
            </a:r>
            <a:endParaRPr>
              <a:solidFill>
                <a:schemeClr val="dk1"/>
              </a:solidFill>
              <a:latin typeface="Alice"/>
              <a:ea typeface="Alice"/>
              <a:cs typeface="Alice"/>
              <a:sym typeface="Alice"/>
            </a:endParaRPr>
          </a:p>
        </p:txBody>
      </p:sp>
      <p:sp>
        <p:nvSpPr>
          <p:cNvPr id="752" name="Google Shape;752;p42"/>
          <p:cNvSpPr txBox="1"/>
          <p:nvPr/>
        </p:nvSpPr>
        <p:spPr>
          <a:xfrm>
            <a:off x="5944200" y="3786108"/>
            <a:ext cx="2251200" cy="637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ice"/>
                <a:ea typeface="Alice"/>
                <a:cs typeface="Alice"/>
                <a:sym typeface="Alice"/>
              </a:rPr>
              <a:t>Mercury is the smallest planet in our system</a:t>
            </a:r>
            <a:endParaRPr>
              <a:solidFill>
                <a:schemeClr val="dk1"/>
              </a:solidFill>
              <a:latin typeface="Alice"/>
              <a:ea typeface="Alice"/>
              <a:cs typeface="Alice"/>
              <a:sym typeface="Alice"/>
            </a:endParaRPr>
          </a:p>
        </p:txBody>
      </p:sp>
      <p:cxnSp>
        <p:nvCxnSpPr>
          <p:cNvPr id="753" name="Google Shape;753;p42"/>
          <p:cNvCxnSpPr>
            <a:stCxn id="749" idx="2"/>
            <a:endCxn id="754" idx="0"/>
          </p:cNvCxnSpPr>
          <p:nvPr/>
        </p:nvCxnSpPr>
        <p:spPr>
          <a:xfrm rot="5400000">
            <a:off x="4305600" y="280619"/>
            <a:ext cx="532800" cy="4995600"/>
          </a:xfrm>
          <a:prstGeom prst="bentConnector3">
            <a:avLst>
              <a:gd fmla="val 50005" name="adj1"/>
            </a:avLst>
          </a:prstGeom>
          <a:noFill/>
          <a:ln cap="flat" cmpd="sng" w="9525">
            <a:solidFill>
              <a:schemeClr val="accent6"/>
            </a:solidFill>
            <a:prstDash val="solid"/>
            <a:round/>
            <a:headEnd len="med" w="med" type="none"/>
            <a:tailEnd len="med" w="med" type="triangle"/>
          </a:ln>
        </p:spPr>
      </p:cxnSp>
      <p:cxnSp>
        <p:nvCxnSpPr>
          <p:cNvPr id="755" name="Google Shape;755;p42"/>
          <p:cNvCxnSpPr>
            <a:stCxn id="745" idx="3"/>
            <a:endCxn id="743" idx="1"/>
          </p:cNvCxnSpPr>
          <p:nvPr/>
        </p:nvCxnSpPr>
        <p:spPr>
          <a:xfrm>
            <a:off x="3199700" y="3655675"/>
            <a:ext cx="246600" cy="600"/>
          </a:xfrm>
          <a:prstGeom prst="bentConnector3">
            <a:avLst>
              <a:gd fmla="val 50020" name="adj1"/>
            </a:avLst>
          </a:prstGeom>
          <a:noFill/>
          <a:ln cap="flat" cmpd="sng" w="9525">
            <a:solidFill>
              <a:schemeClr val="accent6"/>
            </a:solidFill>
            <a:prstDash val="solid"/>
            <a:round/>
            <a:headEnd len="med" w="med" type="none"/>
            <a:tailEnd len="med" w="med" type="triangle"/>
          </a:ln>
        </p:spPr>
      </p:cxnSp>
      <p:cxnSp>
        <p:nvCxnSpPr>
          <p:cNvPr id="756" name="Google Shape;756;p42"/>
          <p:cNvCxnSpPr>
            <a:stCxn id="743" idx="3"/>
            <a:endCxn id="757" idx="1"/>
          </p:cNvCxnSpPr>
          <p:nvPr/>
        </p:nvCxnSpPr>
        <p:spPr>
          <a:xfrm>
            <a:off x="5697600" y="3655675"/>
            <a:ext cx="253200" cy="600"/>
          </a:xfrm>
          <a:prstGeom prst="bentConnector3">
            <a:avLst>
              <a:gd fmla="val 50005" name="adj1"/>
            </a:avLst>
          </a:prstGeom>
          <a:noFill/>
          <a:ln cap="flat" cmpd="sng" w="9525">
            <a:solidFill>
              <a:schemeClr val="accent6"/>
            </a:solidFill>
            <a:prstDash val="solid"/>
            <a:round/>
            <a:headEnd len="med" w="med" type="none"/>
            <a:tailEnd len="med" w="med" type="triangle"/>
          </a:ln>
        </p:spPr>
      </p:cxnSp>
      <p:cxnSp>
        <p:nvCxnSpPr>
          <p:cNvPr id="758" name="Google Shape;758;p42"/>
          <p:cNvCxnSpPr>
            <a:stCxn id="744" idx="3"/>
            <a:endCxn id="742" idx="1"/>
          </p:cNvCxnSpPr>
          <p:nvPr/>
        </p:nvCxnSpPr>
        <p:spPr>
          <a:xfrm>
            <a:off x="3199700" y="1748450"/>
            <a:ext cx="249900" cy="600"/>
          </a:xfrm>
          <a:prstGeom prst="bentConnector3">
            <a:avLst>
              <a:gd fmla="val 50014" name="adj1"/>
            </a:avLst>
          </a:prstGeom>
          <a:noFill/>
          <a:ln cap="flat" cmpd="sng" w="9525">
            <a:solidFill>
              <a:schemeClr val="accent6"/>
            </a:solidFill>
            <a:prstDash val="solid"/>
            <a:round/>
            <a:headEnd len="med" w="med" type="none"/>
            <a:tailEnd len="med" w="med" type="triangle"/>
          </a:ln>
        </p:spPr>
      </p:cxnSp>
      <p:cxnSp>
        <p:nvCxnSpPr>
          <p:cNvPr id="759" name="Google Shape;759;p42"/>
          <p:cNvCxnSpPr>
            <a:stCxn id="742" idx="3"/>
            <a:endCxn id="746" idx="1"/>
          </p:cNvCxnSpPr>
          <p:nvPr/>
        </p:nvCxnSpPr>
        <p:spPr>
          <a:xfrm>
            <a:off x="5700872" y="1748450"/>
            <a:ext cx="249900" cy="600"/>
          </a:xfrm>
          <a:prstGeom prst="bentConnector3">
            <a:avLst>
              <a:gd fmla="val 50011" name="adj1"/>
            </a:avLst>
          </a:prstGeom>
          <a:noFill/>
          <a:ln cap="flat" cmpd="sng" w="9525">
            <a:solidFill>
              <a:schemeClr val="accent6"/>
            </a:solidFill>
            <a:prstDash val="solid"/>
            <a:round/>
            <a:headEnd len="med" w="med" type="none"/>
            <a:tailEnd len="med" w="med" type="triangle"/>
          </a:ln>
        </p:spPr>
      </p:cxnSp>
      <p:sp>
        <p:nvSpPr>
          <p:cNvPr id="757" name="Google Shape;757;p42"/>
          <p:cNvSpPr/>
          <p:nvPr/>
        </p:nvSpPr>
        <p:spPr>
          <a:xfrm>
            <a:off x="5950825" y="3437125"/>
            <a:ext cx="2251200" cy="4371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Mercury </a:t>
            </a:r>
            <a:endParaRPr sz="2000">
              <a:solidFill>
                <a:schemeClr val="dk1"/>
              </a:solidFill>
              <a:latin typeface="Playfair Display"/>
              <a:ea typeface="Playfair Display"/>
              <a:cs typeface="Playfair Display"/>
              <a:sym typeface="Playfair Display"/>
            </a:endParaRPr>
          </a:p>
        </p:txBody>
      </p:sp>
      <p:sp>
        <p:nvSpPr>
          <p:cNvPr id="760" name="Google Shape;760;p42"/>
          <p:cNvSpPr/>
          <p:nvPr/>
        </p:nvSpPr>
        <p:spPr>
          <a:xfrm>
            <a:off x="948525" y="1132925"/>
            <a:ext cx="2251200" cy="457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500">
                <a:solidFill>
                  <a:schemeClr val="accent3"/>
                </a:solidFill>
                <a:latin typeface="Playfair Display"/>
                <a:ea typeface="Playfair Display"/>
                <a:cs typeface="Playfair Display"/>
                <a:sym typeface="Playfair Display"/>
              </a:rPr>
              <a:t>1xxx</a:t>
            </a:r>
            <a:endParaRPr b="1" sz="2500">
              <a:solidFill>
                <a:schemeClr val="accent3"/>
              </a:solidFill>
              <a:latin typeface="Playfair Display"/>
              <a:ea typeface="Playfair Display"/>
              <a:cs typeface="Playfair Display"/>
              <a:sym typeface="Playfair Display"/>
            </a:endParaRPr>
          </a:p>
        </p:txBody>
      </p:sp>
      <p:sp>
        <p:nvSpPr>
          <p:cNvPr id="761" name="Google Shape;761;p42"/>
          <p:cNvSpPr/>
          <p:nvPr/>
        </p:nvSpPr>
        <p:spPr>
          <a:xfrm>
            <a:off x="3449675" y="1132925"/>
            <a:ext cx="2251200" cy="457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500">
                <a:solidFill>
                  <a:schemeClr val="accent3"/>
                </a:solidFill>
                <a:latin typeface="Playfair Display"/>
                <a:ea typeface="Playfair Display"/>
                <a:cs typeface="Playfair Display"/>
                <a:sym typeface="Playfair Display"/>
              </a:rPr>
              <a:t>1xxx</a:t>
            </a:r>
            <a:endParaRPr b="1" sz="2500">
              <a:solidFill>
                <a:schemeClr val="accent3"/>
              </a:solidFill>
              <a:latin typeface="Playfair Display"/>
              <a:ea typeface="Playfair Display"/>
              <a:cs typeface="Playfair Display"/>
              <a:sym typeface="Playfair Display"/>
            </a:endParaRPr>
          </a:p>
        </p:txBody>
      </p:sp>
      <p:sp>
        <p:nvSpPr>
          <p:cNvPr id="762" name="Google Shape;762;p42"/>
          <p:cNvSpPr/>
          <p:nvPr/>
        </p:nvSpPr>
        <p:spPr>
          <a:xfrm>
            <a:off x="5950825" y="1132925"/>
            <a:ext cx="2251200" cy="457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500">
                <a:solidFill>
                  <a:schemeClr val="accent3"/>
                </a:solidFill>
                <a:latin typeface="Playfair Display"/>
                <a:ea typeface="Playfair Display"/>
                <a:cs typeface="Playfair Display"/>
                <a:sym typeface="Playfair Display"/>
              </a:rPr>
              <a:t>1xxx</a:t>
            </a:r>
            <a:endParaRPr b="1" sz="2500">
              <a:solidFill>
                <a:schemeClr val="accent3"/>
              </a:solidFill>
              <a:latin typeface="Playfair Display"/>
              <a:ea typeface="Playfair Display"/>
              <a:cs typeface="Playfair Display"/>
              <a:sym typeface="Playfair Display"/>
            </a:endParaRPr>
          </a:p>
        </p:txBody>
      </p:sp>
      <p:sp>
        <p:nvSpPr>
          <p:cNvPr id="754" name="Google Shape;754;p42"/>
          <p:cNvSpPr/>
          <p:nvPr/>
        </p:nvSpPr>
        <p:spPr>
          <a:xfrm>
            <a:off x="948525" y="3044871"/>
            <a:ext cx="2251200" cy="457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500">
                <a:solidFill>
                  <a:schemeClr val="accent3"/>
                </a:solidFill>
                <a:latin typeface="Playfair Display"/>
                <a:ea typeface="Playfair Display"/>
                <a:cs typeface="Playfair Display"/>
                <a:sym typeface="Playfair Display"/>
              </a:rPr>
              <a:t>1xxx</a:t>
            </a:r>
            <a:endParaRPr b="1" sz="2500">
              <a:solidFill>
                <a:schemeClr val="accent3"/>
              </a:solidFill>
              <a:latin typeface="Playfair Display"/>
              <a:ea typeface="Playfair Display"/>
              <a:cs typeface="Playfair Display"/>
              <a:sym typeface="Playfair Display"/>
            </a:endParaRPr>
          </a:p>
        </p:txBody>
      </p:sp>
      <p:sp>
        <p:nvSpPr>
          <p:cNvPr id="763" name="Google Shape;763;p42"/>
          <p:cNvSpPr/>
          <p:nvPr/>
        </p:nvSpPr>
        <p:spPr>
          <a:xfrm>
            <a:off x="3449675" y="3044871"/>
            <a:ext cx="2251200" cy="457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500">
                <a:solidFill>
                  <a:schemeClr val="accent3"/>
                </a:solidFill>
                <a:latin typeface="Playfair Display"/>
                <a:ea typeface="Playfair Display"/>
                <a:cs typeface="Playfair Display"/>
                <a:sym typeface="Playfair Display"/>
              </a:rPr>
              <a:t>1xxx</a:t>
            </a:r>
            <a:endParaRPr b="1" sz="2500">
              <a:solidFill>
                <a:schemeClr val="accent3"/>
              </a:solidFill>
              <a:latin typeface="Playfair Display"/>
              <a:ea typeface="Playfair Display"/>
              <a:cs typeface="Playfair Display"/>
              <a:sym typeface="Playfair Display"/>
            </a:endParaRPr>
          </a:p>
        </p:txBody>
      </p:sp>
      <p:sp>
        <p:nvSpPr>
          <p:cNvPr id="764" name="Google Shape;764;p42"/>
          <p:cNvSpPr/>
          <p:nvPr/>
        </p:nvSpPr>
        <p:spPr>
          <a:xfrm>
            <a:off x="5950825" y="3044871"/>
            <a:ext cx="2251200" cy="457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500">
                <a:solidFill>
                  <a:schemeClr val="accent3"/>
                </a:solidFill>
                <a:latin typeface="Playfair Display"/>
                <a:ea typeface="Playfair Display"/>
                <a:cs typeface="Playfair Display"/>
                <a:sym typeface="Playfair Display"/>
              </a:rPr>
              <a:t>1xxx</a:t>
            </a:r>
            <a:endParaRPr b="1" sz="2500">
              <a:solidFill>
                <a:schemeClr val="accent3"/>
              </a:solidFill>
              <a:latin typeface="Playfair Display"/>
              <a:ea typeface="Playfair Display"/>
              <a:cs typeface="Playfair Display"/>
              <a:sym typeface="Playfair Display"/>
            </a:endParaRPr>
          </a:p>
        </p:txBody>
      </p:sp>
      <p:grpSp>
        <p:nvGrpSpPr>
          <p:cNvPr id="765" name="Google Shape;765;p42"/>
          <p:cNvGrpSpPr/>
          <p:nvPr/>
        </p:nvGrpSpPr>
        <p:grpSpPr>
          <a:xfrm>
            <a:off x="-417393" y="2003772"/>
            <a:ext cx="1549003" cy="1549346"/>
            <a:chOff x="4364357" y="3162204"/>
            <a:chExt cx="1549003" cy="1549346"/>
          </a:xfrm>
        </p:grpSpPr>
        <p:sp>
          <p:nvSpPr>
            <p:cNvPr id="766" name="Google Shape;766;p42"/>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 name="Google Shape;767;p42"/>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 name="Google Shape;768;p42"/>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42"/>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42"/>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42"/>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42"/>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 name="Google Shape;773;p42"/>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4" name="Google Shape;774;p42"/>
          <p:cNvGrpSpPr/>
          <p:nvPr/>
        </p:nvGrpSpPr>
        <p:grpSpPr>
          <a:xfrm>
            <a:off x="7856247" y="1845071"/>
            <a:ext cx="1866709" cy="1866709"/>
            <a:chOff x="2319432" y="3491102"/>
            <a:chExt cx="1866709" cy="1866709"/>
          </a:xfrm>
        </p:grpSpPr>
        <p:sp>
          <p:nvSpPr>
            <p:cNvPr id="775" name="Google Shape;775;p42"/>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42"/>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42"/>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 name="Google Shape;778;p42"/>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 name="Google Shape;779;p42"/>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 name="Google Shape;780;p42"/>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 name="Google Shape;781;p42"/>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 name="Google Shape;782;p42"/>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6" name="Shape 786"/>
        <p:cNvGrpSpPr/>
        <p:nvPr/>
      </p:nvGrpSpPr>
      <p:grpSpPr>
        <a:xfrm>
          <a:off x="0" y="0"/>
          <a:ext cx="0" cy="0"/>
          <a:chOff x="0" y="0"/>
          <a:chExt cx="0" cy="0"/>
        </a:xfrm>
      </p:grpSpPr>
      <p:sp>
        <p:nvSpPr>
          <p:cNvPr id="787" name="Google Shape;787;p4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Y</a:t>
            </a:r>
            <a:r>
              <a:rPr lang="en"/>
              <a:t>ou can use an infographic</a:t>
            </a:r>
            <a:endParaRPr/>
          </a:p>
        </p:txBody>
      </p:sp>
      <p:sp>
        <p:nvSpPr>
          <p:cNvPr id="788" name="Google Shape;788;p43"/>
          <p:cNvSpPr/>
          <p:nvPr/>
        </p:nvSpPr>
        <p:spPr>
          <a:xfrm>
            <a:off x="4191125" y="2383542"/>
            <a:ext cx="761700" cy="761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9" name="Google Shape;789;p43"/>
          <p:cNvCxnSpPr>
            <a:stCxn id="790" idx="0"/>
            <a:endCxn id="791" idx="4"/>
          </p:cNvCxnSpPr>
          <p:nvPr/>
        </p:nvCxnSpPr>
        <p:spPr>
          <a:xfrm rot="-5400000">
            <a:off x="3190250" y="3382653"/>
            <a:ext cx="475500" cy="600"/>
          </a:xfrm>
          <a:prstGeom prst="bentConnector3">
            <a:avLst>
              <a:gd fmla="val 49996" name="adj1"/>
            </a:avLst>
          </a:prstGeom>
          <a:noFill/>
          <a:ln cap="flat" cmpd="sng" w="9525">
            <a:solidFill>
              <a:schemeClr val="accent6"/>
            </a:solidFill>
            <a:prstDash val="solid"/>
            <a:round/>
            <a:headEnd len="med" w="med" type="none"/>
            <a:tailEnd len="med" w="med" type="triangle"/>
          </a:ln>
        </p:spPr>
      </p:cxnSp>
      <p:cxnSp>
        <p:nvCxnSpPr>
          <p:cNvPr id="792" name="Google Shape;792;p43"/>
          <p:cNvCxnSpPr>
            <a:stCxn id="791" idx="6"/>
            <a:endCxn id="788" idx="2"/>
          </p:cNvCxnSpPr>
          <p:nvPr/>
        </p:nvCxnSpPr>
        <p:spPr>
          <a:xfrm>
            <a:off x="3808550" y="2764392"/>
            <a:ext cx="382500" cy="0"/>
          </a:xfrm>
          <a:prstGeom prst="straightConnector1">
            <a:avLst/>
          </a:prstGeom>
          <a:noFill/>
          <a:ln cap="flat" cmpd="sng" w="9525">
            <a:solidFill>
              <a:schemeClr val="accent6"/>
            </a:solidFill>
            <a:prstDash val="solid"/>
            <a:round/>
            <a:headEnd len="med" w="med" type="none"/>
            <a:tailEnd len="med" w="med" type="triangle"/>
          </a:ln>
        </p:spPr>
      </p:cxnSp>
      <p:sp>
        <p:nvSpPr>
          <p:cNvPr id="790" name="Google Shape;790;p43"/>
          <p:cNvSpPr/>
          <p:nvPr/>
        </p:nvSpPr>
        <p:spPr>
          <a:xfrm>
            <a:off x="3046850" y="3620703"/>
            <a:ext cx="761700" cy="761700"/>
          </a:xfrm>
          <a:prstGeom prst="ellipse">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a:latin typeface="Bebas Neue"/>
              <a:ea typeface="Bebas Neue"/>
              <a:cs typeface="Bebas Neue"/>
              <a:sym typeface="Bebas Neue"/>
            </a:endParaRPr>
          </a:p>
        </p:txBody>
      </p:sp>
      <p:sp>
        <p:nvSpPr>
          <p:cNvPr id="791" name="Google Shape;791;p43"/>
          <p:cNvSpPr/>
          <p:nvPr/>
        </p:nvSpPr>
        <p:spPr>
          <a:xfrm>
            <a:off x="3046850" y="2383542"/>
            <a:ext cx="761700" cy="761700"/>
          </a:xfrm>
          <a:prstGeom prst="ellipse">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a:latin typeface="Bebas Neue"/>
              <a:ea typeface="Bebas Neue"/>
              <a:cs typeface="Bebas Neue"/>
              <a:sym typeface="Bebas Neue"/>
            </a:endParaRPr>
          </a:p>
        </p:txBody>
      </p:sp>
      <p:sp>
        <p:nvSpPr>
          <p:cNvPr id="793" name="Google Shape;793;p43"/>
          <p:cNvSpPr txBox="1"/>
          <p:nvPr/>
        </p:nvSpPr>
        <p:spPr>
          <a:xfrm flipH="1">
            <a:off x="3428088" y="1455202"/>
            <a:ext cx="2287800" cy="406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2000">
                <a:solidFill>
                  <a:schemeClr val="dk1"/>
                </a:solidFill>
                <a:latin typeface="Playfair Display"/>
                <a:ea typeface="Playfair Display"/>
                <a:cs typeface="Playfair Display"/>
                <a:sym typeface="Playfair Display"/>
              </a:rPr>
              <a:t>Venus </a:t>
            </a:r>
            <a:endParaRPr sz="2000">
              <a:solidFill>
                <a:schemeClr val="dk1"/>
              </a:solidFill>
              <a:latin typeface="Playfair Display"/>
              <a:ea typeface="Playfair Display"/>
              <a:cs typeface="Playfair Display"/>
              <a:sym typeface="Playfair Display"/>
            </a:endParaRPr>
          </a:p>
        </p:txBody>
      </p:sp>
      <p:sp>
        <p:nvSpPr>
          <p:cNvPr id="794" name="Google Shape;794;p43"/>
          <p:cNvSpPr txBox="1"/>
          <p:nvPr/>
        </p:nvSpPr>
        <p:spPr>
          <a:xfrm flipH="1">
            <a:off x="3428111" y="1720167"/>
            <a:ext cx="2287800" cy="55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ice"/>
                <a:ea typeface="Alice"/>
                <a:cs typeface="Alice"/>
                <a:sym typeface="Alice"/>
              </a:rPr>
              <a:t>Venus is terribly hot, even hotter than Mercury</a:t>
            </a:r>
            <a:endParaRPr>
              <a:solidFill>
                <a:schemeClr val="dk1"/>
              </a:solidFill>
              <a:latin typeface="Alice"/>
              <a:ea typeface="Alice"/>
              <a:cs typeface="Alice"/>
              <a:sym typeface="Alice"/>
            </a:endParaRPr>
          </a:p>
        </p:txBody>
      </p:sp>
      <p:sp>
        <p:nvSpPr>
          <p:cNvPr id="795" name="Google Shape;795;p43"/>
          <p:cNvSpPr/>
          <p:nvPr/>
        </p:nvSpPr>
        <p:spPr>
          <a:xfrm flipH="1">
            <a:off x="5335450" y="3620703"/>
            <a:ext cx="761700" cy="761700"/>
          </a:xfrm>
          <a:prstGeom prst="ellipse">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a:latin typeface="Bebas Neue"/>
              <a:ea typeface="Bebas Neue"/>
              <a:cs typeface="Bebas Neue"/>
              <a:sym typeface="Bebas Neue"/>
            </a:endParaRPr>
          </a:p>
        </p:txBody>
      </p:sp>
      <p:sp>
        <p:nvSpPr>
          <p:cNvPr id="796" name="Google Shape;796;p43"/>
          <p:cNvSpPr txBox="1"/>
          <p:nvPr/>
        </p:nvSpPr>
        <p:spPr>
          <a:xfrm>
            <a:off x="720025" y="3612447"/>
            <a:ext cx="2287800" cy="4062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Clr>
                <a:schemeClr val="dk1"/>
              </a:buClr>
              <a:buSzPts val="1100"/>
              <a:buFont typeface="Arial"/>
              <a:buNone/>
            </a:pPr>
            <a:r>
              <a:rPr lang="en" sz="2000">
                <a:solidFill>
                  <a:schemeClr val="dk1"/>
                </a:solidFill>
                <a:latin typeface="Playfair Display"/>
                <a:ea typeface="Playfair Display"/>
                <a:cs typeface="Playfair Display"/>
                <a:sym typeface="Playfair Display"/>
              </a:rPr>
              <a:t>Saturn </a:t>
            </a:r>
            <a:endParaRPr sz="2000">
              <a:solidFill>
                <a:schemeClr val="dk1"/>
              </a:solidFill>
              <a:latin typeface="Playfair Display"/>
              <a:ea typeface="Playfair Display"/>
              <a:cs typeface="Playfair Display"/>
              <a:sym typeface="Playfair Display"/>
            </a:endParaRPr>
          </a:p>
        </p:txBody>
      </p:sp>
      <p:sp>
        <p:nvSpPr>
          <p:cNvPr id="797" name="Google Shape;797;p43"/>
          <p:cNvSpPr txBox="1"/>
          <p:nvPr/>
        </p:nvSpPr>
        <p:spPr>
          <a:xfrm>
            <a:off x="720000" y="3877412"/>
            <a:ext cx="2287800" cy="5514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Alice"/>
                <a:ea typeface="Alice"/>
                <a:cs typeface="Alice"/>
                <a:sym typeface="Alice"/>
              </a:rPr>
              <a:t>Saturn is a gas giant and has several rings</a:t>
            </a:r>
            <a:endParaRPr>
              <a:solidFill>
                <a:schemeClr val="dk1"/>
              </a:solidFill>
              <a:latin typeface="Alice"/>
              <a:ea typeface="Alice"/>
              <a:cs typeface="Alice"/>
              <a:sym typeface="Alice"/>
            </a:endParaRPr>
          </a:p>
        </p:txBody>
      </p:sp>
      <p:sp>
        <p:nvSpPr>
          <p:cNvPr id="798" name="Google Shape;798;p43"/>
          <p:cNvSpPr txBox="1"/>
          <p:nvPr/>
        </p:nvSpPr>
        <p:spPr>
          <a:xfrm flipH="1">
            <a:off x="6136225" y="3612426"/>
            <a:ext cx="2287800" cy="4062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2000">
                <a:solidFill>
                  <a:schemeClr val="dk1"/>
                </a:solidFill>
                <a:latin typeface="Playfair Display"/>
                <a:ea typeface="Playfair Display"/>
                <a:cs typeface="Playfair Display"/>
                <a:sym typeface="Playfair Display"/>
              </a:rPr>
              <a:t>Earth </a:t>
            </a:r>
            <a:endParaRPr sz="2000">
              <a:solidFill>
                <a:schemeClr val="dk1"/>
              </a:solidFill>
              <a:latin typeface="Playfair Display"/>
              <a:ea typeface="Playfair Display"/>
              <a:cs typeface="Playfair Display"/>
              <a:sym typeface="Playfair Display"/>
            </a:endParaRPr>
          </a:p>
        </p:txBody>
      </p:sp>
      <p:sp>
        <p:nvSpPr>
          <p:cNvPr id="799" name="Google Shape;799;p43"/>
          <p:cNvSpPr txBox="1"/>
          <p:nvPr/>
        </p:nvSpPr>
        <p:spPr>
          <a:xfrm flipH="1">
            <a:off x="6136249" y="3877395"/>
            <a:ext cx="2287800" cy="551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lice"/>
                <a:ea typeface="Alice"/>
                <a:cs typeface="Alice"/>
                <a:sym typeface="Alice"/>
              </a:rPr>
              <a:t>Earth is the third planet and is where we all live on</a:t>
            </a:r>
            <a:endParaRPr>
              <a:solidFill>
                <a:schemeClr val="dk1"/>
              </a:solidFill>
              <a:latin typeface="Alice"/>
              <a:ea typeface="Alice"/>
              <a:cs typeface="Alice"/>
              <a:sym typeface="Alice"/>
            </a:endParaRPr>
          </a:p>
        </p:txBody>
      </p:sp>
      <p:sp>
        <p:nvSpPr>
          <p:cNvPr id="800" name="Google Shape;800;p43"/>
          <p:cNvSpPr txBox="1"/>
          <p:nvPr/>
        </p:nvSpPr>
        <p:spPr>
          <a:xfrm>
            <a:off x="720025" y="2375313"/>
            <a:ext cx="2287800" cy="4062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Clr>
                <a:schemeClr val="dk1"/>
              </a:buClr>
              <a:buSzPts val="1100"/>
              <a:buFont typeface="Arial"/>
              <a:buNone/>
            </a:pPr>
            <a:r>
              <a:rPr lang="en" sz="2000">
                <a:solidFill>
                  <a:schemeClr val="dk1"/>
                </a:solidFill>
                <a:latin typeface="Playfair Display"/>
                <a:ea typeface="Playfair Display"/>
                <a:cs typeface="Playfair Display"/>
                <a:sym typeface="Playfair Display"/>
              </a:rPr>
              <a:t>Mars </a:t>
            </a:r>
            <a:endParaRPr sz="2000">
              <a:solidFill>
                <a:schemeClr val="dk1"/>
              </a:solidFill>
              <a:latin typeface="Playfair Display"/>
              <a:ea typeface="Playfair Display"/>
              <a:cs typeface="Playfair Display"/>
              <a:sym typeface="Playfair Display"/>
            </a:endParaRPr>
          </a:p>
        </p:txBody>
      </p:sp>
      <p:sp>
        <p:nvSpPr>
          <p:cNvPr id="801" name="Google Shape;801;p43"/>
          <p:cNvSpPr txBox="1"/>
          <p:nvPr/>
        </p:nvSpPr>
        <p:spPr>
          <a:xfrm>
            <a:off x="720000" y="2640263"/>
            <a:ext cx="2287800" cy="5514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Alice"/>
                <a:ea typeface="Alice"/>
                <a:cs typeface="Alice"/>
                <a:sym typeface="Alice"/>
              </a:rPr>
              <a:t>Despite being red, Mars is actually a cold place</a:t>
            </a:r>
            <a:endParaRPr>
              <a:solidFill>
                <a:schemeClr val="dk1"/>
              </a:solidFill>
              <a:latin typeface="Alice"/>
              <a:ea typeface="Alice"/>
              <a:cs typeface="Alice"/>
              <a:sym typeface="Alice"/>
            </a:endParaRPr>
          </a:p>
        </p:txBody>
      </p:sp>
      <p:sp>
        <p:nvSpPr>
          <p:cNvPr id="802" name="Google Shape;802;p43"/>
          <p:cNvSpPr/>
          <p:nvPr/>
        </p:nvSpPr>
        <p:spPr>
          <a:xfrm flipH="1">
            <a:off x="5335450" y="2383542"/>
            <a:ext cx="761700" cy="761700"/>
          </a:xfrm>
          <a:prstGeom prst="ellipse">
            <a:avLst/>
          </a:prstGeom>
          <a:noFill/>
          <a:ln>
            <a:noFill/>
          </a:ln>
        </p:spPr>
        <p:txBody>
          <a:bodyPr anchorCtr="0" anchor="ctr" bIns="91425" lIns="91425" spcFirstLastPara="1" rIns="91425" wrap="square" tIns="91425">
            <a:noAutofit/>
          </a:bodyPr>
          <a:lstStyle/>
          <a:p>
            <a:pPr indent="0" lvl="0" marL="0" marR="0" rtl="0" algn="ctr">
              <a:spcBef>
                <a:spcPts val="0"/>
              </a:spcBef>
              <a:spcAft>
                <a:spcPts val="0"/>
              </a:spcAft>
              <a:buNone/>
            </a:pPr>
            <a:r>
              <a:t/>
            </a:r>
            <a:endParaRPr>
              <a:latin typeface="Bebas Neue"/>
              <a:ea typeface="Bebas Neue"/>
              <a:cs typeface="Bebas Neue"/>
              <a:sym typeface="Bebas Neue"/>
            </a:endParaRPr>
          </a:p>
        </p:txBody>
      </p:sp>
      <p:sp>
        <p:nvSpPr>
          <p:cNvPr id="803" name="Google Shape;803;p43"/>
          <p:cNvSpPr txBox="1"/>
          <p:nvPr/>
        </p:nvSpPr>
        <p:spPr>
          <a:xfrm flipH="1">
            <a:off x="6136225" y="2375293"/>
            <a:ext cx="2287800" cy="4062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2000">
                <a:solidFill>
                  <a:schemeClr val="dk1"/>
                </a:solidFill>
                <a:latin typeface="Playfair Display"/>
                <a:ea typeface="Playfair Display"/>
                <a:cs typeface="Playfair Display"/>
                <a:sym typeface="Playfair Display"/>
              </a:rPr>
              <a:t>Mercury </a:t>
            </a:r>
            <a:endParaRPr sz="2000">
              <a:solidFill>
                <a:schemeClr val="dk1"/>
              </a:solidFill>
              <a:latin typeface="Playfair Display"/>
              <a:ea typeface="Playfair Display"/>
              <a:cs typeface="Playfair Display"/>
              <a:sym typeface="Playfair Display"/>
            </a:endParaRPr>
          </a:p>
        </p:txBody>
      </p:sp>
      <p:sp>
        <p:nvSpPr>
          <p:cNvPr id="804" name="Google Shape;804;p43"/>
          <p:cNvSpPr txBox="1"/>
          <p:nvPr/>
        </p:nvSpPr>
        <p:spPr>
          <a:xfrm flipH="1">
            <a:off x="6136249" y="2640245"/>
            <a:ext cx="2287800" cy="551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lice"/>
                <a:ea typeface="Alice"/>
                <a:cs typeface="Alice"/>
                <a:sym typeface="Alice"/>
              </a:rPr>
              <a:t>Mercury is the smallest planet in the Solar System</a:t>
            </a:r>
            <a:endParaRPr>
              <a:solidFill>
                <a:schemeClr val="dk1"/>
              </a:solidFill>
              <a:latin typeface="Alice"/>
              <a:ea typeface="Alice"/>
              <a:cs typeface="Alice"/>
              <a:sym typeface="Alice"/>
            </a:endParaRPr>
          </a:p>
        </p:txBody>
      </p:sp>
      <p:cxnSp>
        <p:nvCxnSpPr>
          <p:cNvPr id="805" name="Google Shape;805;p43"/>
          <p:cNvCxnSpPr>
            <a:stCxn id="795" idx="6"/>
            <a:endCxn id="790" idx="6"/>
          </p:cNvCxnSpPr>
          <p:nvPr/>
        </p:nvCxnSpPr>
        <p:spPr>
          <a:xfrm flipH="1">
            <a:off x="3808450" y="4001553"/>
            <a:ext cx="1527000" cy="600"/>
          </a:xfrm>
          <a:prstGeom prst="bentConnector3">
            <a:avLst>
              <a:gd fmla="val 49997" name="adj1"/>
            </a:avLst>
          </a:prstGeom>
          <a:noFill/>
          <a:ln cap="flat" cmpd="sng" w="9525">
            <a:solidFill>
              <a:schemeClr val="accent6"/>
            </a:solidFill>
            <a:prstDash val="solid"/>
            <a:round/>
            <a:headEnd len="med" w="med" type="none"/>
            <a:tailEnd len="med" w="med" type="triangle"/>
          </a:ln>
        </p:spPr>
      </p:cxnSp>
      <p:cxnSp>
        <p:nvCxnSpPr>
          <p:cNvPr id="806" name="Google Shape;806;p43"/>
          <p:cNvCxnSpPr>
            <a:stCxn id="788" idx="6"/>
            <a:endCxn id="802" idx="6"/>
          </p:cNvCxnSpPr>
          <p:nvPr/>
        </p:nvCxnSpPr>
        <p:spPr>
          <a:xfrm>
            <a:off x="4952825" y="2764392"/>
            <a:ext cx="382500" cy="600"/>
          </a:xfrm>
          <a:prstGeom prst="bentConnector3">
            <a:avLst>
              <a:gd fmla="val 50016" name="adj1"/>
            </a:avLst>
          </a:prstGeom>
          <a:noFill/>
          <a:ln cap="flat" cmpd="sng" w="9525">
            <a:solidFill>
              <a:schemeClr val="accent6"/>
            </a:solidFill>
            <a:prstDash val="solid"/>
            <a:round/>
            <a:headEnd len="med" w="med" type="none"/>
            <a:tailEnd len="med" w="med" type="triangle"/>
          </a:ln>
        </p:spPr>
      </p:cxnSp>
      <p:cxnSp>
        <p:nvCxnSpPr>
          <p:cNvPr id="807" name="Google Shape;807;p43"/>
          <p:cNvCxnSpPr>
            <a:stCxn id="802" idx="4"/>
            <a:endCxn id="795" idx="0"/>
          </p:cNvCxnSpPr>
          <p:nvPr/>
        </p:nvCxnSpPr>
        <p:spPr>
          <a:xfrm flipH="1" rot="-5400000">
            <a:off x="5478850" y="3382692"/>
            <a:ext cx="475500" cy="600"/>
          </a:xfrm>
          <a:prstGeom prst="bentConnector3">
            <a:avLst>
              <a:gd fmla="val 49996" name="adj1"/>
            </a:avLst>
          </a:prstGeom>
          <a:noFill/>
          <a:ln cap="flat" cmpd="sng" w="9525">
            <a:solidFill>
              <a:schemeClr val="accent6"/>
            </a:solidFill>
            <a:prstDash val="solid"/>
            <a:round/>
            <a:headEnd len="med" w="med" type="none"/>
            <a:tailEnd len="med" w="med" type="triangle"/>
          </a:ln>
        </p:spPr>
      </p:cxnSp>
      <p:sp>
        <p:nvSpPr>
          <p:cNvPr id="808" name="Google Shape;808;p43"/>
          <p:cNvSpPr/>
          <p:nvPr/>
        </p:nvSpPr>
        <p:spPr>
          <a:xfrm>
            <a:off x="3799111" y="3315911"/>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09" name="Google Shape;809;p43"/>
          <p:cNvGrpSpPr/>
          <p:nvPr/>
        </p:nvGrpSpPr>
        <p:grpSpPr>
          <a:xfrm>
            <a:off x="3279405" y="2580738"/>
            <a:ext cx="297184" cy="367296"/>
            <a:chOff x="6926637" y="2886738"/>
            <a:chExt cx="297184" cy="367296"/>
          </a:xfrm>
        </p:grpSpPr>
        <p:sp>
          <p:nvSpPr>
            <p:cNvPr id="810" name="Google Shape;810;p43"/>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3"/>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3"/>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 name="Google Shape;813;p43"/>
          <p:cNvSpPr/>
          <p:nvPr/>
        </p:nvSpPr>
        <p:spPr>
          <a:xfrm>
            <a:off x="4387518" y="2623581"/>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3"/>
          <p:cNvSpPr/>
          <p:nvPr/>
        </p:nvSpPr>
        <p:spPr>
          <a:xfrm>
            <a:off x="5562646" y="3817521"/>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3"/>
          <p:cNvSpPr/>
          <p:nvPr/>
        </p:nvSpPr>
        <p:spPr>
          <a:xfrm>
            <a:off x="5550354" y="25906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 name="Google Shape;816;p43"/>
          <p:cNvGrpSpPr/>
          <p:nvPr/>
        </p:nvGrpSpPr>
        <p:grpSpPr>
          <a:xfrm>
            <a:off x="3255588" y="3823281"/>
            <a:ext cx="344832" cy="356544"/>
            <a:chOff x="3316269" y="3352402"/>
            <a:chExt cx="344832" cy="356544"/>
          </a:xfrm>
        </p:grpSpPr>
        <p:sp>
          <p:nvSpPr>
            <p:cNvPr id="817" name="Google Shape;817;p43"/>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3"/>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3"/>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3" name="Shape 823"/>
        <p:cNvGrpSpPr/>
        <p:nvPr/>
      </p:nvGrpSpPr>
      <p:grpSpPr>
        <a:xfrm>
          <a:off x="0" y="0"/>
          <a:ext cx="0" cy="0"/>
          <a:chOff x="0" y="0"/>
          <a:chExt cx="0" cy="0"/>
        </a:xfrm>
      </p:grpSpPr>
      <p:sp>
        <p:nvSpPr>
          <p:cNvPr id="824" name="Google Shape;824;p44"/>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table</a:t>
            </a:r>
            <a:endParaRPr/>
          </a:p>
        </p:txBody>
      </p:sp>
      <p:graphicFrame>
        <p:nvGraphicFramePr>
          <p:cNvPr id="825" name="Google Shape;825;p44"/>
          <p:cNvGraphicFramePr/>
          <p:nvPr/>
        </p:nvGraphicFramePr>
        <p:xfrm>
          <a:off x="845150" y="1927650"/>
          <a:ext cx="3000000" cy="3000000"/>
        </p:xfrm>
        <a:graphic>
          <a:graphicData uri="http://schemas.openxmlformats.org/drawingml/2006/table">
            <a:tbl>
              <a:tblPr>
                <a:noFill/>
                <a:tableStyleId>{5316C86A-95FC-4833-8BDF-20A45F58307C}</a:tableStyleId>
              </a:tblPr>
              <a:tblGrid>
                <a:gridCol w="1863425"/>
                <a:gridCol w="1863425"/>
                <a:gridCol w="1863425"/>
                <a:gridCol w="1863425"/>
              </a:tblGrid>
              <a:tr h="506150">
                <a:tc>
                  <a:txBody>
                    <a:bodyPr/>
                    <a:lstStyle/>
                    <a:p>
                      <a:pPr indent="0" lvl="0" marL="0" rtl="0" algn="l">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Mars</a:t>
                      </a:r>
                      <a:endParaRPr sz="2000">
                        <a:solidFill>
                          <a:schemeClr val="dk1"/>
                        </a:solidFill>
                        <a:latin typeface="Playfair Display"/>
                        <a:ea typeface="Playfair Display"/>
                        <a:cs typeface="Playfair Display"/>
                        <a:sym typeface="Playfair Display"/>
                      </a:endParaRPr>
                    </a:p>
                  </a:txBody>
                  <a:tcPr marT="91425" marB="9142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Venus</a:t>
                      </a:r>
                      <a:endParaRPr sz="2000">
                        <a:solidFill>
                          <a:schemeClr val="dk1"/>
                        </a:solidFill>
                        <a:latin typeface="Playfair Display"/>
                        <a:ea typeface="Playfair Display"/>
                        <a:cs typeface="Playfair Display"/>
                        <a:sym typeface="Playfair Display"/>
                      </a:endParaRPr>
                    </a:p>
                  </a:txBody>
                  <a:tcPr marT="91425" marB="9142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Mercury</a:t>
                      </a:r>
                      <a:endParaRPr sz="2000">
                        <a:solidFill>
                          <a:schemeClr val="dk1"/>
                        </a:solidFill>
                        <a:latin typeface="Playfair Display"/>
                        <a:ea typeface="Playfair Display"/>
                        <a:cs typeface="Playfair Display"/>
                        <a:sym typeface="Playfair Display"/>
                      </a:endParaRPr>
                    </a:p>
                  </a:txBody>
                  <a:tcPr marT="91425" marB="9142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Jupiter</a:t>
                      </a:r>
                      <a:endParaRPr sz="2000">
                        <a:solidFill>
                          <a:schemeClr val="dk1"/>
                        </a:solidFill>
                        <a:latin typeface="Playfair Display"/>
                        <a:ea typeface="Playfair Display"/>
                        <a:cs typeface="Playfair Display"/>
                        <a:sym typeface="Playfair Display"/>
                      </a:endParaRPr>
                    </a:p>
                  </a:txBody>
                  <a:tcPr marT="91425" marB="9142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991150">
                <a:tc>
                  <a:txBody>
                    <a:bodyPr/>
                    <a:lstStyle/>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Small</a:t>
                      </a:r>
                      <a:endParaRPr>
                        <a:solidFill>
                          <a:schemeClr val="dk1"/>
                        </a:solidFill>
                        <a:latin typeface="Alice"/>
                        <a:ea typeface="Alice"/>
                        <a:cs typeface="Alice"/>
                        <a:sym typeface="Alice"/>
                      </a:endParaRPr>
                    </a:p>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Red</a:t>
                      </a:r>
                      <a:endParaRPr>
                        <a:solidFill>
                          <a:schemeClr val="dk1"/>
                        </a:solidFill>
                        <a:latin typeface="Alice"/>
                        <a:ea typeface="Alice"/>
                        <a:cs typeface="Alice"/>
                        <a:sym typeface="Alice"/>
                      </a:endParaRPr>
                    </a:p>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Cold </a:t>
                      </a:r>
                      <a:endParaRPr>
                        <a:solidFill>
                          <a:schemeClr val="dk1"/>
                        </a:solidFill>
                        <a:latin typeface="Alice"/>
                        <a:ea typeface="Alice"/>
                        <a:cs typeface="Alice"/>
                        <a:sym typeface="Alice"/>
                      </a:endParaRPr>
                    </a:p>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Rocky</a:t>
                      </a:r>
                      <a:endParaRPr>
                        <a:solidFill>
                          <a:schemeClr val="dk1"/>
                        </a:solidFill>
                        <a:latin typeface="Alice"/>
                        <a:ea typeface="Alice"/>
                        <a:cs typeface="Alice"/>
                        <a:sym typeface="Alice"/>
                      </a:endParaRPr>
                    </a:p>
                  </a:txBody>
                  <a:tcPr marT="91425" marB="9142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Small</a:t>
                      </a:r>
                      <a:endParaRPr>
                        <a:solidFill>
                          <a:schemeClr val="dk1"/>
                        </a:solidFill>
                        <a:latin typeface="Alice"/>
                        <a:ea typeface="Alice"/>
                        <a:cs typeface="Alice"/>
                        <a:sym typeface="Alice"/>
                      </a:endParaRPr>
                    </a:p>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Hot</a:t>
                      </a:r>
                      <a:endParaRPr>
                        <a:solidFill>
                          <a:schemeClr val="dk1"/>
                        </a:solidFill>
                        <a:latin typeface="Alice"/>
                        <a:ea typeface="Alice"/>
                        <a:cs typeface="Alice"/>
                        <a:sym typeface="Alice"/>
                      </a:endParaRPr>
                    </a:p>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Dry</a:t>
                      </a:r>
                      <a:endParaRPr>
                        <a:solidFill>
                          <a:schemeClr val="dk1"/>
                        </a:solidFill>
                        <a:latin typeface="Alice"/>
                        <a:ea typeface="Alice"/>
                        <a:cs typeface="Alice"/>
                        <a:sym typeface="Alice"/>
                      </a:endParaRPr>
                    </a:p>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Volcanic</a:t>
                      </a:r>
                      <a:endParaRPr>
                        <a:solidFill>
                          <a:schemeClr val="dk1"/>
                        </a:solidFill>
                        <a:latin typeface="Alice"/>
                        <a:ea typeface="Alice"/>
                        <a:cs typeface="Alice"/>
                        <a:sym typeface="Alice"/>
                      </a:endParaRPr>
                    </a:p>
                  </a:txBody>
                  <a:tcPr marT="91425" marB="9142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Small</a:t>
                      </a:r>
                      <a:endParaRPr>
                        <a:solidFill>
                          <a:schemeClr val="dk1"/>
                        </a:solidFill>
                        <a:latin typeface="Alice"/>
                        <a:ea typeface="Alice"/>
                        <a:cs typeface="Alice"/>
                        <a:sym typeface="Alice"/>
                      </a:endParaRPr>
                    </a:p>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Hot</a:t>
                      </a:r>
                      <a:endParaRPr>
                        <a:solidFill>
                          <a:schemeClr val="dk1"/>
                        </a:solidFill>
                        <a:latin typeface="Alice"/>
                        <a:ea typeface="Alice"/>
                        <a:cs typeface="Alice"/>
                        <a:sym typeface="Alice"/>
                      </a:endParaRPr>
                    </a:p>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Rocky</a:t>
                      </a:r>
                      <a:endParaRPr>
                        <a:solidFill>
                          <a:schemeClr val="dk1"/>
                        </a:solidFill>
                        <a:latin typeface="Alice"/>
                        <a:ea typeface="Alice"/>
                        <a:cs typeface="Alice"/>
                        <a:sym typeface="Alice"/>
                      </a:endParaRPr>
                    </a:p>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Cratered</a:t>
                      </a:r>
                      <a:endParaRPr>
                        <a:solidFill>
                          <a:schemeClr val="dk1"/>
                        </a:solidFill>
                        <a:latin typeface="Alice"/>
                        <a:ea typeface="Alice"/>
                        <a:cs typeface="Alice"/>
                        <a:sym typeface="Alice"/>
                      </a:endParaRPr>
                    </a:p>
                  </a:txBody>
                  <a:tcPr marT="91425" marB="9142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Large</a:t>
                      </a:r>
                      <a:endParaRPr>
                        <a:solidFill>
                          <a:schemeClr val="dk1"/>
                        </a:solidFill>
                        <a:latin typeface="Alice"/>
                        <a:ea typeface="Alice"/>
                        <a:cs typeface="Alice"/>
                        <a:sym typeface="Alice"/>
                      </a:endParaRPr>
                    </a:p>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Cold</a:t>
                      </a:r>
                      <a:endParaRPr>
                        <a:solidFill>
                          <a:schemeClr val="dk1"/>
                        </a:solidFill>
                        <a:latin typeface="Alice"/>
                        <a:ea typeface="Alice"/>
                        <a:cs typeface="Alice"/>
                        <a:sym typeface="Alice"/>
                      </a:endParaRPr>
                    </a:p>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Gassy</a:t>
                      </a:r>
                      <a:endParaRPr>
                        <a:solidFill>
                          <a:schemeClr val="dk1"/>
                        </a:solidFill>
                        <a:latin typeface="Alice"/>
                        <a:ea typeface="Alice"/>
                        <a:cs typeface="Alice"/>
                        <a:sym typeface="Alice"/>
                      </a:endParaRPr>
                    </a:p>
                    <a:p>
                      <a:pPr indent="-317500" lvl="0" marL="457200" rtl="0" algn="l">
                        <a:lnSpc>
                          <a:spcPct val="100000"/>
                        </a:lnSpc>
                        <a:spcBef>
                          <a:spcPts val="0"/>
                        </a:spcBef>
                        <a:spcAft>
                          <a:spcPts val="0"/>
                        </a:spcAft>
                        <a:buClr>
                          <a:schemeClr val="dk1"/>
                        </a:buClr>
                        <a:buSzPts val="1400"/>
                        <a:buFont typeface="Alice"/>
                        <a:buChar char="●"/>
                      </a:pPr>
                      <a:r>
                        <a:rPr lang="en">
                          <a:solidFill>
                            <a:schemeClr val="dk1"/>
                          </a:solidFill>
                          <a:latin typeface="Alice"/>
                          <a:ea typeface="Alice"/>
                          <a:cs typeface="Alice"/>
                          <a:sym typeface="Alice"/>
                        </a:rPr>
                        <a:t>Striped</a:t>
                      </a:r>
                      <a:endParaRPr>
                        <a:solidFill>
                          <a:schemeClr val="dk1"/>
                        </a:solidFill>
                        <a:latin typeface="Alice"/>
                        <a:ea typeface="Alice"/>
                        <a:cs typeface="Alice"/>
                        <a:sym typeface="Alice"/>
                      </a:endParaRPr>
                    </a:p>
                  </a:txBody>
                  <a:tcPr marT="91425" marB="9142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712200">
                <a:tc>
                  <a:txBody>
                    <a:bodyPr/>
                    <a:lstStyle/>
                    <a:p>
                      <a:pPr indent="0" lvl="0" marL="0" rtl="0" algn="l">
                        <a:lnSpc>
                          <a:spcPct val="100000"/>
                        </a:lnSpc>
                        <a:spcBef>
                          <a:spcPts val="0"/>
                        </a:spcBef>
                        <a:spcAft>
                          <a:spcPts val="0"/>
                        </a:spcAft>
                        <a:buNone/>
                      </a:pPr>
                      <a:r>
                        <a:rPr lang="en">
                          <a:solidFill>
                            <a:schemeClr val="dk1"/>
                          </a:solidFill>
                          <a:latin typeface="Alice"/>
                          <a:ea typeface="Alice"/>
                          <a:cs typeface="Alice"/>
                          <a:sym typeface="Alice"/>
                        </a:rPr>
                        <a:t>Despite being red, Mars is a cold place</a:t>
                      </a:r>
                      <a:endParaRPr>
                        <a:solidFill>
                          <a:schemeClr val="dk1"/>
                        </a:solidFill>
                        <a:latin typeface="Alice"/>
                        <a:ea typeface="Alice"/>
                        <a:cs typeface="Alice"/>
                        <a:sym typeface="Alice"/>
                      </a:endParaRPr>
                    </a:p>
                  </a:txBody>
                  <a:tcPr marT="91425" marB="9142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a:solidFill>
                            <a:schemeClr val="dk1"/>
                          </a:solidFill>
                          <a:latin typeface="Alice"/>
                          <a:ea typeface="Alice"/>
                          <a:cs typeface="Alice"/>
                          <a:sym typeface="Alice"/>
                        </a:rPr>
                        <a:t>Venus has very high temperatures</a:t>
                      </a:r>
                      <a:endParaRPr>
                        <a:solidFill>
                          <a:schemeClr val="dk1"/>
                        </a:solidFill>
                        <a:latin typeface="Alice"/>
                        <a:ea typeface="Alice"/>
                        <a:cs typeface="Alice"/>
                        <a:sym typeface="Alice"/>
                      </a:endParaRPr>
                    </a:p>
                  </a:txBody>
                  <a:tcPr marT="91425" marB="9142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a:solidFill>
                            <a:schemeClr val="dk1"/>
                          </a:solidFill>
                          <a:latin typeface="Alice"/>
                          <a:ea typeface="Alice"/>
                          <a:cs typeface="Alice"/>
                          <a:sym typeface="Alice"/>
                        </a:rPr>
                        <a:t>Mercury is the smallest planet</a:t>
                      </a:r>
                      <a:endParaRPr>
                        <a:solidFill>
                          <a:schemeClr val="dk1"/>
                        </a:solidFill>
                        <a:latin typeface="Alice"/>
                        <a:ea typeface="Alice"/>
                        <a:cs typeface="Alice"/>
                        <a:sym typeface="Alice"/>
                      </a:endParaRPr>
                    </a:p>
                  </a:txBody>
                  <a:tcPr marT="91425" marB="9142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a:solidFill>
                            <a:schemeClr val="dk1"/>
                          </a:solidFill>
                          <a:latin typeface="Alice"/>
                          <a:ea typeface="Alice"/>
                          <a:cs typeface="Alice"/>
                          <a:sym typeface="Alice"/>
                        </a:rPr>
                        <a:t>Jupiter is the biggest planet of them all</a:t>
                      </a:r>
                      <a:endParaRPr>
                        <a:solidFill>
                          <a:schemeClr val="dk1"/>
                        </a:solidFill>
                        <a:latin typeface="Alice"/>
                        <a:ea typeface="Alice"/>
                        <a:cs typeface="Alice"/>
                        <a:sym typeface="Alice"/>
                      </a:endParaRPr>
                    </a:p>
                  </a:txBody>
                  <a:tcPr marT="91425" marB="9142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bl>
          </a:graphicData>
        </a:graphic>
      </p:graphicFrame>
      <p:grpSp>
        <p:nvGrpSpPr>
          <p:cNvPr id="826" name="Google Shape;826;p44"/>
          <p:cNvGrpSpPr/>
          <p:nvPr/>
        </p:nvGrpSpPr>
        <p:grpSpPr>
          <a:xfrm>
            <a:off x="2780566" y="1406742"/>
            <a:ext cx="370368" cy="367328"/>
            <a:chOff x="1951149" y="2885202"/>
            <a:chExt cx="370368" cy="367328"/>
          </a:xfrm>
        </p:grpSpPr>
        <p:sp>
          <p:nvSpPr>
            <p:cNvPr id="827" name="Google Shape;827;p4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44"/>
          <p:cNvGrpSpPr/>
          <p:nvPr/>
        </p:nvGrpSpPr>
        <p:grpSpPr>
          <a:xfrm>
            <a:off x="920083" y="1407958"/>
            <a:ext cx="364484" cy="364897"/>
            <a:chOff x="865862" y="3207306"/>
            <a:chExt cx="364484" cy="364897"/>
          </a:xfrm>
        </p:grpSpPr>
        <p:sp>
          <p:nvSpPr>
            <p:cNvPr id="831" name="Google Shape;831;p44"/>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4"/>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4"/>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4"/>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4"/>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4"/>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4"/>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4"/>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4"/>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4"/>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4"/>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4"/>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4"/>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4"/>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 name="Google Shape;845;p44"/>
          <p:cNvSpPr/>
          <p:nvPr/>
        </p:nvSpPr>
        <p:spPr>
          <a:xfrm>
            <a:off x="6547992" y="1406150"/>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 name="Google Shape;846;p44"/>
          <p:cNvGrpSpPr/>
          <p:nvPr/>
        </p:nvGrpSpPr>
        <p:grpSpPr>
          <a:xfrm>
            <a:off x="4700775" y="1411894"/>
            <a:ext cx="256800" cy="357024"/>
            <a:chOff x="3910637" y="3352690"/>
            <a:chExt cx="256800" cy="357024"/>
          </a:xfrm>
        </p:grpSpPr>
        <p:sp>
          <p:nvSpPr>
            <p:cNvPr id="847" name="Google Shape;847;p4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 name="Google Shape;850;p44"/>
          <p:cNvGrpSpPr/>
          <p:nvPr/>
        </p:nvGrpSpPr>
        <p:grpSpPr>
          <a:xfrm>
            <a:off x="8012232" y="4031404"/>
            <a:ext cx="1549003" cy="1549346"/>
            <a:chOff x="4364357" y="3162204"/>
            <a:chExt cx="1549003" cy="1549346"/>
          </a:xfrm>
        </p:grpSpPr>
        <p:sp>
          <p:nvSpPr>
            <p:cNvPr id="851" name="Google Shape;851;p44"/>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44"/>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44"/>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 name="Google Shape;854;p44"/>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44"/>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44"/>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44"/>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 name="Google Shape;858;p44"/>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9" name="Google Shape;859;p44"/>
          <p:cNvGrpSpPr/>
          <p:nvPr/>
        </p:nvGrpSpPr>
        <p:grpSpPr>
          <a:xfrm>
            <a:off x="-581153" y="-586754"/>
            <a:ext cx="1866709" cy="1866709"/>
            <a:chOff x="2319432" y="3491102"/>
            <a:chExt cx="1866709" cy="1866709"/>
          </a:xfrm>
        </p:grpSpPr>
        <p:sp>
          <p:nvSpPr>
            <p:cNvPr id="860" name="Google Shape;860;p44"/>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44"/>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44"/>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44"/>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44"/>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44"/>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44"/>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44"/>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 name="Shape 871"/>
        <p:cNvGrpSpPr/>
        <p:nvPr/>
      </p:nvGrpSpPr>
      <p:grpSpPr>
        <a:xfrm>
          <a:off x="0" y="0"/>
          <a:ext cx="0" cy="0"/>
          <a:chOff x="0" y="0"/>
          <a:chExt cx="0" cy="0"/>
        </a:xfrm>
      </p:grpSpPr>
      <p:sp>
        <p:nvSpPr>
          <p:cNvPr id="872" name="Google Shape;872;p45"/>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This is a g</a:t>
            </a:r>
            <a:r>
              <a:rPr lang="en"/>
              <a:t>raph</a:t>
            </a:r>
            <a:endParaRPr/>
          </a:p>
        </p:txBody>
      </p:sp>
      <p:sp>
        <p:nvSpPr>
          <p:cNvPr id="873" name="Google Shape;873;p45"/>
          <p:cNvSpPr txBox="1"/>
          <p:nvPr/>
        </p:nvSpPr>
        <p:spPr>
          <a:xfrm>
            <a:off x="5710803" y="1885112"/>
            <a:ext cx="2718000" cy="642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lice"/>
                <a:ea typeface="Alice"/>
                <a:cs typeface="Alice"/>
                <a:sym typeface="Alice"/>
              </a:rPr>
              <a:t>Venus has a beautiful name and is the second one from the Sun</a:t>
            </a:r>
            <a:endParaRPr>
              <a:solidFill>
                <a:schemeClr val="dk1"/>
              </a:solidFill>
              <a:latin typeface="Alice"/>
              <a:ea typeface="Alice"/>
              <a:cs typeface="Alice"/>
              <a:sym typeface="Alice"/>
            </a:endParaRPr>
          </a:p>
        </p:txBody>
      </p:sp>
      <p:sp>
        <p:nvSpPr>
          <p:cNvPr id="874" name="Google Shape;874;p45"/>
          <p:cNvSpPr txBox="1"/>
          <p:nvPr/>
        </p:nvSpPr>
        <p:spPr>
          <a:xfrm>
            <a:off x="5708875" y="1570013"/>
            <a:ext cx="2721900" cy="429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Venus </a:t>
            </a:r>
            <a:endParaRPr sz="2000">
              <a:solidFill>
                <a:schemeClr val="dk1"/>
              </a:solidFill>
              <a:latin typeface="Playfair Display"/>
              <a:ea typeface="Playfair Display"/>
              <a:cs typeface="Playfair Display"/>
              <a:sym typeface="Playfair Display"/>
            </a:endParaRPr>
          </a:p>
        </p:txBody>
      </p:sp>
      <p:sp>
        <p:nvSpPr>
          <p:cNvPr id="875" name="Google Shape;875;p45"/>
          <p:cNvSpPr txBox="1"/>
          <p:nvPr/>
        </p:nvSpPr>
        <p:spPr>
          <a:xfrm>
            <a:off x="5710803" y="3280362"/>
            <a:ext cx="2718000" cy="642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lice"/>
                <a:ea typeface="Alice"/>
                <a:cs typeface="Alice"/>
                <a:sym typeface="Alice"/>
              </a:rPr>
              <a:t>Despite being red, Mars is cold. It's full of iron oxide dust</a:t>
            </a:r>
            <a:endParaRPr>
              <a:solidFill>
                <a:schemeClr val="dk1"/>
              </a:solidFill>
              <a:latin typeface="Alice"/>
              <a:ea typeface="Alice"/>
              <a:cs typeface="Alice"/>
              <a:sym typeface="Alice"/>
            </a:endParaRPr>
          </a:p>
        </p:txBody>
      </p:sp>
      <p:sp>
        <p:nvSpPr>
          <p:cNvPr id="876" name="Google Shape;876;p45"/>
          <p:cNvSpPr txBox="1"/>
          <p:nvPr/>
        </p:nvSpPr>
        <p:spPr>
          <a:xfrm>
            <a:off x="5708875" y="2965263"/>
            <a:ext cx="2721900" cy="429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1"/>
                </a:solidFill>
                <a:latin typeface="Playfair Display"/>
                <a:ea typeface="Playfair Display"/>
                <a:cs typeface="Playfair Display"/>
                <a:sym typeface="Playfair Display"/>
              </a:rPr>
              <a:t>Mars </a:t>
            </a:r>
            <a:endParaRPr sz="2000">
              <a:solidFill>
                <a:schemeClr val="dk1"/>
              </a:solidFill>
              <a:latin typeface="Playfair Display"/>
              <a:ea typeface="Playfair Display"/>
              <a:cs typeface="Playfair Display"/>
              <a:sym typeface="Playfair Display"/>
            </a:endParaRPr>
          </a:p>
        </p:txBody>
      </p:sp>
      <p:sp>
        <p:nvSpPr>
          <p:cNvPr id="877" name="Google Shape;877;p45"/>
          <p:cNvSpPr txBox="1"/>
          <p:nvPr/>
        </p:nvSpPr>
        <p:spPr>
          <a:xfrm>
            <a:off x="4524003" y="1817238"/>
            <a:ext cx="1186800" cy="4635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sz="3000">
                <a:solidFill>
                  <a:schemeClr val="accent2"/>
                </a:solidFill>
                <a:latin typeface="Playfair Display"/>
                <a:ea typeface="Playfair Display"/>
                <a:cs typeface="Playfair Display"/>
                <a:sym typeface="Playfair Display"/>
              </a:rPr>
              <a:t>+70%</a:t>
            </a:r>
            <a:endParaRPr b="1" sz="3000">
              <a:solidFill>
                <a:schemeClr val="accent2"/>
              </a:solidFill>
              <a:latin typeface="Playfair Display"/>
              <a:ea typeface="Playfair Display"/>
              <a:cs typeface="Playfair Display"/>
              <a:sym typeface="Playfair Display"/>
            </a:endParaRPr>
          </a:p>
        </p:txBody>
      </p:sp>
      <p:sp>
        <p:nvSpPr>
          <p:cNvPr id="878" name="Google Shape;878;p45"/>
          <p:cNvSpPr txBox="1"/>
          <p:nvPr/>
        </p:nvSpPr>
        <p:spPr>
          <a:xfrm>
            <a:off x="4524003" y="3212213"/>
            <a:ext cx="1186800" cy="4635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sz="3000">
                <a:solidFill>
                  <a:schemeClr val="accent5"/>
                </a:solidFill>
                <a:latin typeface="Playfair Display"/>
                <a:ea typeface="Playfair Display"/>
                <a:cs typeface="Playfair Display"/>
                <a:sym typeface="Playfair Display"/>
              </a:rPr>
              <a:t>+50%</a:t>
            </a:r>
            <a:endParaRPr b="1" sz="3000">
              <a:solidFill>
                <a:schemeClr val="accent5"/>
              </a:solidFill>
              <a:latin typeface="Playfair Display"/>
              <a:ea typeface="Playfair Display"/>
              <a:cs typeface="Playfair Display"/>
              <a:sym typeface="Playfair Display"/>
            </a:endParaRPr>
          </a:p>
        </p:txBody>
      </p:sp>
      <p:pic>
        <p:nvPicPr>
          <p:cNvPr id="879" name="Google Shape;879;p45" title="Chart">
            <a:hlinkClick r:id="rId3"/>
          </p:cNvPr>
          <p:cNvPicPr preferRelativeResize="0"/>
          <p:nvPr/>
        </p:nvPicPr>
        <p:blipFill>
          <a:blip r:embed="rId4">
            <a:alphaModFix/>
          </a:blip>
          <a:stretch>
            <a:fillRect/>
          </a:stretch>
        </p:blipFill>
        <p:spPr>
          <a:xfrm>
            <a:off x="713225" y="1421599"/>
            <a:ext cx="3535000" cy="2713747"/>
          </a:xfrm>
          <a:prstGeom prst="rect">
            <a:avLst/>
          </a:prstGeom>
          <a:noFill/>
          <a:ln>
            <a:noFill/>
          </a:ln>
        </p:spPr>
      </p:pic>
      <p:sp>
        <p:nvSpPr>
          <p:cNvPr id="880" name="Google Shape;880;p45"/>
          <p:cNvSpPr txBox="1"/>
          <p:nvPr/>
        </p:nvSpPr>
        <p:spPr>
          <a:xfrm>
            <a:off x="720000" y="4320050"/>
            <a:ext cx="7704000" cy="284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dk1"/>
                </a:solidFill>
                <a:latin typeface="Alice"/>
                <a:ea typeface="Alice"/>
                <a:cs typeface="Alice"/>
                <a:sym typeface="Alice"/>
              </a:rPr>
              <a:t>Follow the link in the graph to modify its data and then paste the new one here. </a:t>
            </a:r>
            <a:r>
              <a:rPr b="1" lang="en" sz="1100" u="sng">
                <a:solidFill>
                  <a:schemeClr val="dk1"/>
                </a:solidFill>
                <a:latin typeface="Alice"/>
                <a:ea typeface="Alice"/>
                <a:cs typeface="Alice"/>
                <a:sym typeface="Alice"/>
                <a:hlinkClick r:id="rId5">
                  <a:extLst>
                    <a:ext uri="{A12FA001-AC4F-418D-AE19-62706E023703}">
                      <ahyp:hlinkClr val="tx"/>
                    </a:ext>
                  </a:extLst>
                </a:hlinkClick>
              </a:rPr>
              <a:t>For more info, click here</a:t>
            </a:r>
            <a:endParaRPr b="1" sz="1100" u="sng">
              <a:solidFill>
                <a:schemeClr val="dk1"/>
              </a:solidFill>
              <a:latin typeface="Alice"/>
              <a:ea typeface="Alice"/>
              <a:cs typeface="Alice"/>
              <a:sym typeface="Alice"/>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 name="Shape 884"/>
        <p:cNvGrpSpPr/>
        <p:nvPr/>
      </p:nvGrpSpPr>
      <p:grpSpPr>
        <a:xfrm>
          <a:off x="0" y="0"/>
          <a:ext cx="0" cy="0"/>
          <a:chOff x="0" y="0"/>
          <a:chExt cx="0" cy="0"/>
        </a:xfrm>
      </p:grpSpPr>
      <p:pic>
        <p:nvPicPr>
          <p:cNvPr id="885" name="Google Shape;885;p46"/>
          <p:cNvPicPr preferRelativeResize="0"/>
          <p:nvPr>
            <p:ph idx="2" type="pic"/>
          </p:nvPr>
        </p:nvPicPr>
        <p:blipFill rotWithShape="1">
          <a:blip r:embed="rId3">
            <a:alphaModFix/>
          </a:blip>
          <a:srcRect b="11126" l="5704" r="5713" t="0"/>
          <a:stretch/>
        </p:blipFill>
        <p:spPr>
          <a:xfrm>
            <a:off x="0" y="0"/>
            <a:ext cx="9144000" cy="5143499"/>
          </a:xfrm>
          <a:prstGeom prst="rect">
            <a:avLst/>
          </a:prstGeom>
        </p:spPr>
      </p:pic>
      <p:sp>
        <p:nvSpPr>
          <p:cNvPr id="886" name="Google Shape;886;p46"/>
          <p:cNvSpPr txBox="1"/>
          <p:nvPr>
            <p:ph type="title"/>
          </p:nvPr>
        </p:nvSpPr>
        <p:spPr>
          <a:xfrm>
            <a:off x="2394425" y="539504"/>
            <a:ext cx="4355100" cy="1035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a:t>21 </a:t>
            </a:r>
            <a:r>
              <a:rPr i="1" lang="en"/>
              <a:t>million</a:t>
            </a:r>
            <a:endParaRPr i="1"/>
          </a:p>
        </p:txBody>
      </p:sp>
      <p:sp>
        <p:nvSpPr>
          <p:cNvPr id="887" name="Google Shape;887;p46"/>
          <p:cNvSpPr txBox="1"/>
          <p:nvPr>
            <p:ph idx="1" type="subTitle"/>
          </p:nvPr>
        </p:nvSpPr>
        <p:spPr>
          <a:xfrm>
            <a:off x="2394425" y="1422550"/>
            <a:ext cx="4355100" cy="42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888" name="Google Shape;888;p46"/>
          <p:cNvSpPr/>
          <p:nvPr/>
        </p:nvSpPr>
        <p:spPr>
          <a:xfrm>
            <a:off x="3799111" y="2057161"/>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9" name="Google Shape;889;p46"/>
          <p:cNvGrpSpPr/>
          <p:nvPr/>
        </p:nvGrpSpPr>
        <p:grpSpPr>
          <a:xfrm>
            <a:off x="362050" y="-413096"/>
            <a:ext cx="9199710" cy="6153152"/>
            <a:chOff x="362050" y="-413096"/>
            <a:chExt cx="9199710" cy="6153152"/>
          </a:xfrm>
        </p:grpSpPr>
        <p:sp>
          <p:nvSpPr>
            <p:cNvPr id="890" name="Google Shape;890;p46"/>
            <p:cNvSpPr/>
            <p:nvPr/>
          </p:nvSpPr>
          <p:spPr>
            <a:xfrm>
              <a:off x="362050" y="359975"/>
              <a:ext cx="8419800" cy="4462800"/>
            </a:xfrm>
            <a:prstGeom prst="frame">
              <a:avLst>
                <a:gd fmla="val 0" name="adj1"/>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891" name="Google Shape;891;p46"/>
            <p:cNvGrpSpPr/>
            <p:nvPr/>
          </p:nvGrpSpPr>
          <p:grpSpPr>
            <a:xfrm>
              <a:off x="8012757" y="-413096"/>
              <a:ext cx="1549003" cy="1549346"/>
              <a:chOff x="4364357" y="3162204"/>
              <a:chExt cx="1549003" cy="1549346"/>
            </a:xfrm>
          </p:grpSpPr>
          <p:sp>
            <p:nvSpPr>
              <p:cNvPr id="892" name="Google Shape;892;p46"/>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 name="Google Shape;893;p46"/>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 name="Google Shape;894;p46"/>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 name="Google Shape;895;p46"/>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 name="Google Shape;896;p46"/>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 name="Google Shape;897;p46"/>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46"/>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 name="Google Shape;899;p46"/>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0" name="Google Shape;900;p46"/>
            <p:cNvGrpSpPr/>
            <p:nvPr/>
          </p:nvGrpSpPr>
          <p:grpSpPr>
            <a:xfrm>
              <a:off x="362055" y="3873347"/>
              <a:ext cx="1866709" cy="1866709"/>
              <a:chOff x="2319432" y="3491102"/>
              <a:chExt cx="1866709" cy="1866709"/>
            </a:xfrm>
          </p:grpSpPr>
          <p:sp>
            <p:nvSpPr>
              <p:cNvPr id="901" name="Google Shape;901;p46"/>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 name="Google Shape;902;p46"/>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 name="Google Shape;903;p46"/>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 name="Google Shape;904;p46"/>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46"/>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 name="Google Shape;906;p46"/>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 name="Google Shape;907;p46"/>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 name="Google Shape;908;p46"/>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 name="Shape 912"/>
        <p:cNvGrpSpPr/>
        <p:nvPr/>
      </p:nvGrpSpPr>
      <p:grpSpPr>
        <a:xfrm>
          <a:off x="0" y="0"/>
          <a:ext cx="0" cy="0"/>
          <a:chOff x="0" y="0"/>
          <a:chExt cx="0" cy="0"/>
        </a:xfrm>
      </p:grpSpPr>
      <p:pic>
        <p:nvPicPr>
          <p:cNvPr id="913" name="Google Shape;913;p47"/>
          <p:cNvPicPr preferRelativeResize="0"/>
          <p:nvPr>
            <p:ph idx="2" type="pic"/>
          </p:nvPr>
        </p:nvPicPr>
        <p:blipFill rotWithShape="1">
          <a:blip r:embed="rId3">
            <a:alphaModFix/>
          </a:blip>
          <a:srcRect b="0" l="159" r="169" t="0"/>
          <a:stretch/>
        </p:blipFill>
        <p:spPr>
          <a:xfrm>
            <a:off x="0" y="0"/>
            <a:ext cx="9144000" cy="5143499"/>
          </a:xfrm>
          <a:prstGeom prst="rect">
            <a:avLst/>
          </a:prstGeom>
        </p:spPr>
      </p:pic>
      <p:sp>
        <p:nvSpPr>
          <p:cNvPr id="914" name="Google Shape;914;p47"/>
          <p:cNvSpPr txBox="1"/>
          <p:nvPr>
            <p:ph type="title"/>
          </p:nvPr>
        </p:nvSpPr>
        <p:spPr>
          <a:xfrm>
            <a:off x="713225" y="577605"/>
            <a:ext cx="36567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915" name="Google Shape;915;p47"/>
          <p:cNvSpPr txBox="1"/>
          <p:nvPr>
            <p:ph idx="1" type="subTitle"/>
          </p:nvPr>
        </p:nvSpPr>
        <p:spPr>
          <a:xfrm>
            <a:off x="713225" y="1256279"/>
            <a:ext cx="36567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916" name="Google Shape;916;p47"/>
          <p:cNvSpPr txBox="1"/>
          <p:nvPr>
            <p:ph idx="3" type="title"/>
          </p:nvPr>
        </p:nvSpPr>
        <p:spPr>
          <a:xfrm>
            <a:off x="4774063" y="577600"/>
            <a:ext cx="36567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917" name="Google Shape;917;p47"/>
          <p:cNvSpPr txBox="1"/>
          <p:nvPr>
            <p:ph idx="4" type="subTitle"/>
          </p:nvPr>
        </p:nvSpPr>
        <p:spPr>
          <a:xfrm>
            <a:off x="4774063" y="1256195"/>
            <a:ext cx="36567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
        <p:nvSpPr>
          <p:cNvPr id="918" name="Google Shape;918;p47"/>
          <p:cNvSpPr/>
          <p:nvPr/>
        </p:nvSpPr>
        <p:spPr>
          <a:xfrm>
            <a:off x="1768736" y="2057161"/>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 name="Google Shape;919;p47"/>
          <p:cNvSpPr/>
          <p:nvPr/>
        </p:nvSpPr>
        <p:spPr>
          <a:xfrm>
            <a:off x="5829586" y="2057161"/>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20" name="Google Shape;920;p47"/>
          <p:cNvGrpSpPr/>
          <p:nvPr/>
        </p:nvGrpSpPr>
        <p:grpSpPr>
          <a:xfrm>
            <a:off x="362050" y="359975"/>
            <a:ext cx="9356089" cy="5228525"/>
            <a:chOff x="362050" y="359975"/>
            <a:chExt cx="9356089" cy="5228525"/>
          </a:xfrm>
        </p:grpSpPr>
        <p:sp>
          <p:nvSpPr>
            <p:cNvPr id="921" name="Google Shape;921;p47"/>
            <p:cNvSpPr/>
            <p:nvPr/>
          </p:nvSpPr>
          <p:spPr>
            <a:xfrm>
              <a:off x="362050" y="359975"/>
              <a:ext cx="8419800" cy="4462800"/>
            </a:xfrm>
            <a:prstGeom prst="frame">
              <a:avLst>
                <a:gd fmla="val 0" name="adj1"/>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Fira Sans"/>
                <a:ea typeface="Fira Sans"/>
                <a:cs typeface="Fira Sans"/>
                <a:sym typeface="Fira Sans"/>
              </a:endParaRPr>
            </a:p>
          </p:txBody>
        </p:sp>
        <p:grpSp>
          <p:nvGrpSpPr>
            <p:cNvPr id="922" name="Google Shape;922;p47"/>
            <p:cNvGrpSpPr/>
            <p:nvPr/>
          </p:nvGrpSpPr>
          <p:grpSpPr>
            <a:xfrm>
              <a:off x="6881782" y="4039154"/>
              <a:ext cx="1549003" cy="1549346"/>
              <a:chOff x="4364357" y="3162204"/>
              <a:chExt cx="1549003" cy="1549346"/>
            </a:xfrm>
          </p:grpSpPr>
          <p:sp>
            <p:nvSpPr>
              <p:cNvPr id="923" name="Google Shape;923;p47"/>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 name="Google Shape;924;p47"/>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47"/>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 name="Google Shape;926;p47"/>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 name="Google Shape;927;p47"/>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47"/>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47"/>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47"/>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1" name="Google Shape;931;p47"/>
            <p:cNvGrpSpPr/>
            <p:nvPr/>
          </p:nvGrpSpPr>
          <p:grpSpPr>
            <a:xfrm>
              <a:off x="7851430" y="2032622"/>
              <a:ext cx="1866709" cy="1866709"/>
              <a:chOff x="2319432" y="3491102"/>
              <a:chExt cx="1866709" cy="1866709"/>
            </a:xfrm>
          </p:grpSpPr>
          <p:sp>
            <p:nvSpPr>
              <p:cNvPr id="932" name="Google Shape;932;p47"/>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 name="Google Shape;933;p47"/>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47"/>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 name="Google Shape;935;p47"/>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47"/>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47"/>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47"/>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 name="Google Shape;939;p47"/>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 name="Shape 943"/>
        <p:cNvGrpSpPr/>
        <p:nvPr/>
      </p:nvGrpSpPr>
      <p:grpSpPr>
        <a:xfrm>
          <a:off x="0" y="0"/>
          <a:ext cx="0" cy="0"/>
          <a:chOff x="0" y="0"/>
          <a:chExt cx="0" cy="0"/>
        </a:xfrm>
      </p:grpSpPr>
      <p:sp>
        <p:nvSpPr>
          <p:cNvPr id="944" name="Google Shape;944;p48"/>
          <p:cNvSpPr txBox="1"/>
          <p:nvPr>
            <p:ph type="title"/>
          </p:nvPr>
        </p:nvSpPr>
        <p:spPr>
          <a:xfrm>
            <a:off x="4931215" y="624150"/>
            <a:ext cx="3499800" cy="105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a:t>T</a:t>
            </a:r>
            <a:r>
              <a:rPr b="1" lang="en"/>
              <a:t>hanks</a:t>
            </a:r>
            <a:r>
              <a:rPr i="1" lang="en"/>
              <a:t>!</a:t>
            </a:r>
            <a:endParaRPr i="1"/>
          </a:p>
        </p:txBody>
      </p:sp>
      <p:sp>
        <p:nvSpPr>
          <p:cNvPr id="945" name="Google Shape;945;p48"/>
          <p:cNvSpPr txBox="1"/>
          <p:nvPr>
            <p:ph idx="1" type="subTitle"/>
          </p:nvPr>
        </p:nvSpPr>
        <p:spPr>
          <a:xfrm>
            <a:off x="4931186" y="1544602"/>
            <a:ext cx="3499800" cy="123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100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946" name="Google Shape;946;p48"/>
          <p:cNvSpPr txBox="1"/>
          <p:nvPr/>
        </p:nvSpPr>
        <p:spPr>
          <a:xfrm>
            <a:off x="4931175" y="4206150"/>
            <a:ext cx="3499800" cy="313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ice"/>
                <a:ea typeface="Alice"/>
                <a:cs typeface="Alice"/>
                <a:sym typeface="Alice"/>
              </a:rPr>
              <a:t>Please keep this slide for attribution</a:t>
            </a:r>
            <a:endParaRPr sz="1000">
              <a:solidFill>
                <a:schemeClr val="dk1"/>
              </a:solidFill>
              <a:latin typeface="Alice"/>
              <a:ea typeface="Alice"/>
              <a:cs typeface="Alice"/>
              <a:sym typeface="Alice"/>
            </a:endParaRPr>
          </a:p>
        </p:txBody>
      </p:sp>
      <p:sp>
        <p:nvSpPr>
          <p:cNvPr id="947" name="Google Shape;947;p48"/>
          <p:cNvSpPr/>
          <p:nvPr/>
        </p:nvSpPr>
        <p:spPr>
          <a:xfrm rot="5400000">
            <a:off x="7461" y="2547536"/>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 name="Google Shape;948;p48"/>
          <p:cNvSpPr/>
          <p:nvPr/>
        </p:nvSpPr>
        <p:spPr>
          <a:xfrm>
            <a:off x="5695768" y="2857152"/>
            <a:ext cx="439043" cy="439501"/>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 name="Google Shape;949;p48"/>
          <p:cNvGrpSpPr/>
          <p:nvPr/>
        </p:nvGrpSpPr>
        <p:grpSpPr>
          <a:xfrm>
            <a:off x="6461087" y="2857181"/>
            <a:ext cx="439525" cy="439006"/>
            <a:chOff x="3303268" y="3817349"/>
            <a:chExt cx="346056" cy="345674"/>
          </a:xfrm>
        </p:grpSpPr>
        <p:sp>
          <p:nvSpPr>
            <p:cNvPr id="950" name="Google Shape;950;p4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 name="Google Shape;954;p48"/>
          <p:cNvGrpSpPr/>
          <p:nvPr/>
        </p:nvGrpSpPr>
        <p:grpSpPr>
          <a:xfrm>
            <a:off x="7226862" y="2857181"/>
            <a:ext cx="439525" cy="439006"/>
            <a:chOff x="3752358" y="3817349"/>
            <a:chExt cx="346056" cy="345674"/>
          </a:xfrm>
        </p:grpSpPr>
        <p:sp>
          <p:nvSpPr>
            <p:cNvPr id="955" name="Google Shape;955;p4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 name="Shape 962"/>
        <p:cNvGrpSpPr/>
        <p:nvPr/>
      </p:nvGrpSpPr>
      <p:grpSpPr>
        <a:xfrm>
          <a:off x="0" y="0"/>
          <a:ext cx="0" cy="0"/>
          <a:chOff x="0" y="0"/>
          <a:chExt cx="0" cy="0"/>
        </a:xfrm>
      </p:grpSpPr>
      <p:sp>
        <p:nvSpPr>
          <p:cNvPr id="963" name="Google Shape;963;p49"/>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964" name="Google Shape;964;p49"/>
          <p:cNvSpPr txBox="1"/>
          <p:nvPr>
            <p:ph idx="1" type="body"/>
          </p:nvPr>
        </p:nvSpPr>
        <p:spPr>
          <a:xfrm>
            <a:off x="720000" y="1152475"/>
            <a:ext cx="7704000" cy="345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an assortment of alternative resources whose style fits the one of this template</a:t>
            </a:r>
            <a:endParaRPr>
              <a:solidFill>
                <a:schemeClr val="dk1"/>
              </a:solidFill>
            </a:endParaRPr>
          </a:p>
          <a:p>
            <a:pPr indent="0" lvl="0" marL="0" rtl="0" algn="l">
              <a:spcBef>
                <a:spcPts val="1000"/>
              </a:spcBef>
              <a:spcAft>
                <a:spcPts val="0"/>
              </a:spcAft>
              <a:buNone/>
            </a:pPr>
            <a:r>
              <a:rPr b="1" lang="en">
                <a:solidFill>
                  <a:schemeClr val="dk1"/>
                </a:solidFill>
              </a:rPr>
              <a:t>Vectors</a:t>
            </a:r>
            <a:endParaRPr b="1">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3">
                  <a:extLst>
                    <a:ext uri="{A12FA001-AC4F-418D-AE19-62706E023703}">
                      <ahyp:hlinkClr val="tx"/>
                    </a:ext>
                  </a:extLst>
                </a:hlinkClick>
              </a:rPr>
              <a:t>Beautiful flowers field I</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4">
                  <a:extLst>
                    <a:ext uri="{A12FA001-AC4F-418D-AE19-62706E023703}">
                      <ahyp:hlinkClr val="tx"/>
                    </a:ext>
                  </a:extLst>
                </a:hlinkClick>
              </a:rPr>
              <a:t>Beautiful flowers field II</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5">
                  <a:extLst>
                    <a:ext uri="{A12FA001-AC4F-418D-AE19-62706E023703}">
                      <ahyp:hlinkClr val="tx"/>
                    </a:ext>
                  </a:extLst>
                </a:hlinkClick>
              </a:rPr>
              <a:t>Beautiful flowers field III</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6">
                  <a:extLst>
                    <a:ext uri="{A12FA001-AC4F-418D-AE19-62706E023703}">
                      <ahyp:hlinkClr val="tx"/>
                    </a:ext>
                  </a:extLst>
                </a:hlinkClick>
              </a:rPr>
              <a:t>Daisy field landscape for wallpapers I</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7">
                  <a:extLst>
                    <a:ext uri="{A12FA001-AC4F-418D-AE19-62706E023703}">
                      <ahyp:hlinkClr val="tx"/>
                    </a:ext>
                  </a:extLst>
                </a:hlinkClick>
              </a:rPr>
              <a:t>Daisy field landscape for wallpapers II</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8">
                  <a:extLst>
                    <a:ext uri="{A12FA001-AC4F-418D-AE19-62706E023703}">
                      <ahyp:hlinkClr val="tx"/>
                    </a:ext>
                  </a:extLst>
                </a:hlinkClick>
              </a:rPr>
              <a:t>Flat lay of beautifully bloomed colorful rose flowers I</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9">
                  <a:extLst>
                    <a:ext uri="{A12FA001-AC4F-418D-AE19-62706E023703}">
                      <ahyp:hlinkClr val="tx"/>
                    </a:ext>
                  </a:extLst>
                </a:hlinkClick>
              </a:rPr>
              <a:t>Flat lay of beautifully bloomed colorful rose flowers II</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10">
                  <a:extLst>
                    <a:ext uri="{A12FA001-AC4F-418D-AE19-62706E023703}">
                      <ahyp:hlinkClr val="tx"/>
                    </a:ext>
                  </a:extLst>
                </a:hlinkClick>
              </a:rPr>
              <a:t>Beautiful library with roses I</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11">
                  <a:extLst>
                    <a:ext uri="{A12FA001-AC4F-418D-AE19-62706E023703}">
                      <ahyp:hlinkClr val="tx"/>
                    </a:ext>
                  </a:extLst>
                </a:hlinkClick>
              </a:rPr>
              <a:t>Beautiful library with roses II</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12">
                  <a:extLst>
                    <a:ext uri="{A12FA001-AC4F-418D-AE19-62706E023703}">
                      <ahyp:hlinkClr val="tx"/>
                    </a:ext>
                  </a:extLst>
                </a:hlinkClick>
              </a:rPr>
              <a:t>Beautiful lavender natural field  high angle</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13">
                  <a:extLst>
                    <a:ext uri="{A12FA001-AC4F-418D-AE19-62706E023703}">
                      <ahyp:hlinkClr val="tx"/>
                    </a:ext>
                  </a:extLst>
                </a:hlinkClick>
              </a:rPr>
              <a:t>Beautiful blurry lavender plants</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14">
                  <a:extLst>
                    <a:ext uri="{A12FA001-AC4F-418D-AE19-62706E023703}">
                      <ahyp:hlinkClr val="tx"/>
                    </a:ext>
                  </a:extLst>
                </a:hlinkClick>
              </a:rPr>
              <a:t>Beautiful blooming flower field spring season</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15">
                  <a:extLst>
                    <a:ext uri="{A12FA001-AC4F-418D-AE19-62706E023703}">
                      <ahyp:hlinkClr val="tx"/>
                    </a:ext>
                  </a:extLst>
                </a:hlinkClick>
              </a:rPr>
              <a:t>Beautiful blooming trees in town spring season</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16">
                  <a:extLst>
                    <a:ext uri="{A12FA001-AC4F-418D-AE19-62706E023703}">
                      <ahyp:hlinkClr val="tx"/>
                    </a:ext>
                  </a:extLst>
                </a:hlinkClick>
              </a:rPr>
              <a:t>Side view bicycle basket with beautiful flowers</a:t>
            </a:r>
            <a:endParaRPr>
              <a:solidFill>
                <a:schemeClr val="dk1"/>
              </a:solidFill>
            </a:endParaRPr>
          </a:p>
          <a:p>
            <a:pPr indent="-203200" lvl="0" marL="241300" rtl="0" algn="l">
              <a:lnSpc>
                <a:spcPct val="100000"/>
              </a:lnSpc>
              <a:spcBef>
                <a:spcPts val="0"/>
              </a:spcBef>
              <a:spcAft>
                <a:spcPts val="0"/>
              </a:spcAft>
              <a:buClr>
                <a:schemeClr val="dk1"/>
              </a:buClr>
              <a:buSzPts val="1200"/>
              <a:buChar char="●"/>
            </a:pPr>
            <a:r>
              <a:rPr lang="en" u="sng">
                <a:solidFill>
                  <a:schemeClr val="dk1"/>
                </a:solidFill>
                <a:hlinkClick r:id="rId17">
                  <a:extLst>
                    <a:ext uri="{A12FA001-AC4F-418D-AE19-62706E023703}">
                      <ahyp:hlinkClr val="tx"/>
                    </a:ext>
                  </a:extLst>
                </a:hlinkClick>
              </a:rPr>
              <a:t>Beautiful roses arrangement</a:t>
            </a:r>
            <a:endParaRPr>
              <a:solidFill>
                <a:schemeClr val="dk1"/>
              </a:solidFill>
            </a:endParaRPr>
          </a:p>
        </p:txBody>
      </p:sp>
      <p:sp>
        <p:nvSpPr>
          <p:cNvPr id="965" name="Google Shape;965;p49"/>
          <p:cNvSpPr/>
          <p:nvPr/>
        </p:nvSpPr>
        <p:spPr>
          <a:xfrm rot="5400000">
            <a:off x="6703761" y="3028511"/>
            <a:ext cx="1545679" cy="134140"/>
          </a:xfrm>
          <a:custGeom>
            <a:rect b="b" l="l" r="r" t="t"/>
            <a:pathLst>
              <a:path extrusionOk="0" h="458600" w="5284374">
                <a:moveTo>
                  <a:pt x="0" y="2522"/>
                </a:moveTo>
                <a:cubicBezTo>
                  <a:pt x="54769" y="28716"/>
                  <a:pt x="49625" y="106630"/>
                  <a:pt x="63627" y="162256"/>
                </a:cubicBezTo>
                <a:cubicBezTo>
                  <a:pt x="81439" y="233217"/>
                  <a:pt x="88868" y="306560"/>
                  <a:pt x="111824" y="376473"/>
                </a:cubicBezTo>
                <a:cubicBezTo>
                  <a:pt x="113824" y="382665"/>
                  <a:pt x="111538" y="388856"/>
                  <a:pt x="116205" y="395809"/>
                </a:cubicBezTo>
                <a:cubicBezTo>
                  <a:pt x="130302" y="416574"/>
                  <a:pt x="134874" y="452959"/>
                  <a:pt x="164116" y="450578"/>
                </a:cubicBezTo>
                <a:cubicBezTo>
                  <a:pt x="195644" y="448101"/>
                  <a:pt x="203359" y="413716"/>
                  <a:pt x="212027" y="385998"/>
                </a:cubicBezTo>
                <a:cubicBezTo>
                  <a:pt x="243173" y="286081"/>
                  <a:pt x="251841" y="181116"/>
                  <a:pt x="282130" y="80817"/>
                </a:cubicBezTo>
                <a:cubicBezTo>
                  <a:pt x="291751" y="49099"/>
                  <a:pt x="296418" y="4617"/>
                  <a:pt x="330232" y="1284"/>
                </a:cubicBezTo>
                <a:cubicBezTo>
                  <a:pt x="386524" y="-4336"/>
                  <a:pt x="385858" y="78722"/>
                  <a:pt x="397478" y="124061"/>
                </a:cubicBezTo>
                <a:cubicBezTo>
                  <a:pt x="420148" y="212453"/>
                  <a:pt x="429196" y="303893"/>
                  <a:pt x="458629" y="391047"/>
                </a:cubicBezTo>
                <a:cubicBezTo>
                  <a:pt x="467582" y="417431"/>
                  <a:pt x="474536" y="449911"/>
                  <a:pt x="501205" y="454769"/>
                </a:cubicBezTo>
                <a:cubicBezTo>
                  <a:pt x="539305" y="461817"/>
                  <a:pt x="546068" y="412859"/>
                  <a:pt x="555403" y="381331"/>
                </a:cubicBezTo>
                <a:cubicBezTo>
                  <a:pt x="582454" y="290558"/>
                  <a:pt x="591503" y="195975"/>
                  <a:pt x="616648" y="104916"/>
                </a:cubicBezTo>
                <a:cubicBezTo>
                  <a:pt x="627221" y="66625"/>
                  <a:pt x="630364" y="13952"/>
                  <a:pt x="671608" y="3951"/>
                </a:cubicBezTo>
                <a:cubicBezTo>
                  <a:pt x="701993" y="-3384"/>
                  <a:pt x="707993" y="30906"/>
                  <a:pt x="716947" y="52433"/>
                </a:cubicBezTo>
                <a:cubicBezTo>
                  <a:pt x="730948" y="85866"/>
                  <a:pt x="752285" y="198451"/>
                  <a:pt x="769525" y="271508"/>
                </a:cubicBezTo>
                <a:cubicBezTo>
                  <a:pt x="784479" y="334944"/>
                  <a:pt x="766001" y="447054"/>
                  <a:pt x="840867" y="458007"/>
                </a:cubicBezTo>
                <a:cubicBezTo>
                  <a:pt x="900779" y="466770"/>
                  <a:pt x="900398" y="376188"/>
                  <a:pt x="911352" y="328658"/>
                </a:cubicBezTo>
                <a:cubicBezTo>
                  <a:pt x="931355" y="241599"/>
                  <a:pt x="942594" y="152541"/>
                  <a:pt x="969264" y="66911"/>
                </a:cubicBezTo>
                <a:cubicBezTo>
                  <a:pt x="977360" y="40812"/>
                  <a:pt x="984790" y="2331"/>
                  <a:pt x="1016889" y="2808"/>
                </a:cubicBezTo>
                <a:cubicBezTo>
                  <a:pt x="1066324" y="3570"/>
                  <a:pt x="1067562" y="68244"/>
                  <a:pt x="1077182" y="105297"/>
                </a:cubicBezTo>
                <a:cubicBezTo>
                  <a:pt x="1099566" y="191688"/>
                  <a:pt x="1110520" y="280747"/>
                  <a:pt x="1134142" y="367329"/>
                </a:cubicBezTo>
                <a:cubicBezTo>
                  <a:pt x="1143667" y="402286"/>
                  <a:pt x="1147477" y="446387"/>
                  <a:pt x="1181481" y="456388"/>
                </a:cubicBezTo>
                <a:cubicBezTo>
                  <a:pt x="1229868" y="470580"/>
                  <a:pt x="1235583" y="398000"/>
                  <a:pt x="1244537" y="361995"/>
                </a:cubicBezTo>
                <a:cubicBezTo>
                  <a:pt x="1267587" y="268936"/>
                  <a:pt x="1285780" y="174639"/>
                  <a:pt x="1307687" y="81294"/>
                </a:cubicBezTo>
                <a:cubicBezTo>
                  <a:pt x="1315022" y="50147"/>
                  <a:pt x="1321403" y="-240"/>
                  <a:pt x="1360361" y="2427"/>
                </a:cubicBezTo>
                <a:cubicBezTo>
                  <a:pt x="1412272" y="5951"/>
                  <a:pt x="1411510" y="75864"/>
                  <a:pt x="1421225" y="119298"/>
                </a:cubicBezTo>
                <a:cubicBezTo>
                  <a:pt x="1439704" y="201594"/>
                  <a:pt x="1454087" y="284938"/>
                  <a:pt x="1475041" y="366567"/>
                </a:cubicBezTo>
                <a:cubicBezTo>
                  <a:pt x="1483423" y="399429"/>
                  <a:pt x="1487996" y="460674"/>
                  <a:pt x="1533906" y="455912"/>
                </a:cubicBezTo>
                <a:cubicBezTo>
                  <a:pt x="1594199" y="449721"/>
                  <a:pt x="1584389" y="364377"/>
                  <a:pt x="1597343" y="314370"/>
                </a:cubicBezTo>
                <a:cubicBezTo>
                  <a:pt x="1618583" y="232360"/>
                  <a:pt x="1626680" y="147397"/>
                  <a:pt x="1654112" y="66530"/>
                </a:cubicBezTo>
                <a:cubicBezTo>
                  <a:pt x="1663446" y="39003"/>
                  <a:pt x="1671542" y="522"/>
                  <a:pt x="1702975" y="1950"/>
                </a:cubicBezTo>
                <a:cubicBezTo>
                  <a:pt x="1762982" y="4808"/>
                  <a:pt x="1755457" y="90628"/>
                  <a:pt x="1767935" y="138444"/>
                </a:cubicBezTo>
                <a:cubicBezTo>
                  <a:pt x="1786699" y="210262"/>
                  <a:pt x="1796224" y="284462"/>
                  <a:pt x="1812607" y="357042"/>
                </a:cubicBezTo>
                <a:cubicBezTo>
                  <a:pt x="1820609" y="392856"/>
                  <a:pt x="1826228" y="443625"/>
                  <a:pt x="1866329" y="453054"/>
                </a:cubicBezTo>
                <a:cubicBezTo>
                  <a:pt x="1906429" y="462484"/>
                  <a:pt x="1916239" y="406191"/>
                  <a:pt x="1924812" y="375807"/>
                </a:cubicBezTo>
                <a:cubicBezTo>
                  <a:pt x="1942624" y="312180"/>
                  <a:pt x="1950434" y="245790"/>
                  <a:pt x="1964912" y="181116"/>
                </a:cubicBezTo>
                <a:cubicBezTo>
                  <a:pt x="1975295" y="134538"/>
                  <a:pt x="1989011" y="88723"/>
                  <a:pt x="2003012" y="43003"/>
                </a:cubicBezTo>
                <a:cubicBezTo>
                  <a:pt x="2008537" y="24906"/>
                  <a:pt x="2019490" y="1474"/>
                  <a:pt x="2043970" y="4046"/>
                </a:cubicBezTo>
                <a:cubicBezTo>
                  <a:pt x="2089404" y="8904"/>
                  <a:pt x="2092262" y="66720"/>
                  <a:pt x="2101691" y="105011"/>
                </a:cubicBezTo>
                <a:cubicBezTo>
                  <a:pt x="2123504" y="193212"/>
                  <a:pt x="2139696" y="282843"/>
                  <a:pt x="2160175" y="371425"/>
                </a:cubicBezTo>
                <a:cubicBezTo>
                  <a:pt x="2167604" y="403620"/>
                  <a:pt x="2173129" y="454959"/>
                  <a:pt x="2212086" y="455150"/>
                </a:cubicBezTo>
                <a:cubicBezTo>
                  <a:pt x="2277618" y="455436"/>
                  <a:pt x="2269617" y="363900"/>
                  <a:pt x="2282095" y="313989"/>
                </a:cubicBezTo>
                <a:cubicBezTo>
                  <a:pt x="2300954" y="238647"/>
                  <a:pt x="2310003" y="160827"/>
                  <a:pt x="2331053" y="85675"/>
                </a:cubicBezTo>
                <a:cubicBezTo>
                  <a:pt x="2340197" y="53100"/>
                  <a:pt x="2343245" y="331"/>
                  <a:pt x="2384679" y="2046"/>
                </a:cubicBezTo>
                <a:cubicBezTo>
                  <a:pt x="2442305" y="4427"/>
                  <a:pt x="2438591" y="82437"/>
                  <a:pt x="2449640" y="128728"/>
                </a:cubicBezTo>
                <a:cubicBezTo>
                  <a:pt x="2469261" y="210738"/>
                  <a:pt x="2484120" y="293892"/>
                  <a:pt x="2503170" y="376092"/>
                </a:cubicBezTo>
                <a:cubicBezTo>
                  <a:pt x="2510314" y="407049"/>
                  <a:pt x="2516600" y="458007"/>
                  <a:pt x="2556605" y="454483"/>
                </a:cubicBezTo>
                <a:cubicBezTo>
                  <a:pt x="2619947" y="448768"/>
                  <a:pt x="2612422" y="361138"/>
                  <a:pt x="2625471" y="309322"/>
                </a:cubicBezTo>
                <a:cubicBezTo>
                  <a:pt x="2644902" y="232455"/>
                  <a:pt x="2656523" y="153588"/>
                  <a:pt x="2674906" y="76436"/>
                </a:cubicBezTo>
                <a:cubicBezTo>
                  <a:pt x="2681764" y="47480"/>
                  <a:pt x="2689955" y="-2431"/>
                  <a:pt x="2729770" y="2141"/>
                </a:cubicBezTo>
                <a:cubicBezTo>
                  <a:pt x="2785300" y="8523"/>
                  <a:pt x="2779776" y="86437"/>
                  <a:pt x="2792730" y="133491"/>
                </a:cubicBezTo>
                <a:cubicBezTo>
                  <a:pt x="2816924" y="221502"/>
                  <a:pt x="2818448" y="314751"/>
                  <a:pt x="2854738" y="400191"/>
                </a:cubicBezTo>
                <a:cubicBezTo>
                  <a:pt x="2864263" y="422574"/>
                  <a:pt x="2870359" y="455721"/>
                  <a:pt x="2900743" y="453340"/>
                </a:cubicBezTo>
                <a:cubicBezTo>
                  <a:pt x="2937891" y="450483"/>
                  <a:pt x="2942749" y="404382"/>
                  <a:pt x="2950274" y="371425"/>
                </a:cubicBezTo>
                <a:cubicBezTo>
                  <a:pt x="2971419" y="277890"/>
                  <a:pt x="2990945" y="183973"/>
                  <a:pt x="3012758" y="90533"/>
                </a:cubicBezTo>
                <a:cubicBezTo>
                  <a:pt x="3020854" y="55767"/>
                  <a:pt x="3026950" y="-3955"/>
                  <a:pt x="3072765" y="998"/>
                </a:cubicBezTo>
                <a:cubicBezTo>
                  <a:pt x="3132106" y="7380"/>
                  <a:pt x="3122486" y="92819"/>
                  <a:pt x="3136106" y="142920"/>
                </a:cubicBezTo>
                <a:cubicBezTo>
                  <a:pt x="3157061" y="219882"/>
                  <a:pt x="3164395" y="299892"/>
                  <a:pt x="3188018" y="376473"/>
                </a:cubicBezTo>
                <a:cubicBezTo>
                  <a:pt x="3197447" y="407144"/>
                  <a:pt x="3203353" y="446101"/>
                  <a:pt x="3233357" y="454197"/>
                </a:cubicBezTo>
                <a:cubicBezTo>
                  <a:pt x="3283553" y="467723"/>
                  <a:pt x="3286411" y="397809"/>
                  <a:pt x="3296222" y="366186"/>
                </a:cubicBezTo>
                <a:cubicBezTo>
                  <a:pt x="3315652" y="303226"/>
                  <a:pt x="3321844" y="236265"/>
                  <a:pt x="3336798" y="171686"/>
                </a:cubicBezTo>
                <a:cubicBezTo>
                  <a:pt x="3350610" y="112345"/>
                  <a:pt x="3335751" y="2617"/>
                  <a:pt x="3409283" y="45"/>
                </a:cubicBezTo>
                <a:cubicBezTo>
                  <a:pt x="3482817" y="-2526"/>
                  <a:pt x="3469958" y="104630"/>
                  <a:pt x="3483388" y="162161"/>
                </a:cubicBezTo>
                <a:cubicBezTo>
                  <a:pt x="3500247" y="234932"/>
                  <a:pt x="3509677" y="309227"/>
                  <a:pt x="3530536" y="381426"/>
                </a:cubicBezTo>
                <a:cubicBezTo>
                  <a:pt x="3539490" y="412287"/>
                  <a:pt x="3546824" y="452959"/>
                  <a:pt x="3579781" y="455055"/>
                </a:cubicBezTo>
                <a:cubicBezTo>
                  <a:pt x="3633407" y="458484"/>
                  <a:pt x="3634931" y="381617"/>
                  <a:pt x="3645027" y="338088"/>
                </a:cubicBezTo>
                <a:cubicBezTo>
                  <a:pt x="3665696" y="249600"/>
                  <a:pt x="3676364" y="158922"/>
                  <a:pt x="3702463" y="71388"/>
                </a:cubicBezTo>
                <a:cubicBezTo>
                  <a:pt x="3711035" y="42717"/>
                  <a:pt x="3717131" y="-526"/>
                  <a:pt x="3751993" y="1855"/>
                </a:cubicBezTo>
                <a:cubicBezTo>
                  <a:pt x="3805333" y="5475"/>
                  <a:pt x="3805238" y="79103"/>
                  <a:pt x="3816858" y="124061"/>
                </a:cubicBezTo>
                <a:cubicBezTo>
                  <a:pt x="3839242" y="210548"/>
                  <a:pt x="3848100" y="300083"/>
                  <a:pt x="3873722" y="386094"/>
                </a:cubicBezTo>
                <a:cubicBezTo>
                  <a:pt x="3882390" y="415145"/>
                  <a:pt x="3891249" y="452578"/>
                  <a:pt x="3922110" y="455055"/>
                </a:cubicBezTo>
                <a:cubicBezTo>
                  <a:pt x="3981259" y="459722"/>
                  <a:pt x="3975640" y="374092"/>
                  <a:pt x="3988022" y="328563"/>
                </a:cubicBezTo>
                <a:cubicBezTo>
                  <a:pt x="4011454" y="242361"/>
                  <a:pt x="4018979" y="152350"/>
                  <a:pt x="4046030" y="66816"/>
                </a:cubicBezTo>
                <a:cubicBezTo>
                  <a:pt x="4054317" y="40717"/>
                  <a:pt x="4061555" y="-812"/>
                  <a:pt x="4095083" y="2141"/>
                </a:cubicBezTo>
                <a:cubicBezTo>
                  <a:pt x="4150519" y="6999"/>
                  <a:pt x="4148614" y="82341"/>
                  <a:pt x="4159663" y="128823"/>
                </a:cubicBezTo>
                <a:cubicBezTo>
                  <a:pt x="4176141" y="198165"/>
                  <a:pt x="4188810" y="268365"/>
                  <a:pt x="4203097" y="338278"/>
                </a:cubicBezTo>
                <a:cubicBezTo>
                  <a:pt x="4211955" y="381522"/>
                  <a:pt x="4212527" y="445625"/>
                  <a:pt x="4259009" y="456102"/>
                </a:cubicBezTo>
                <a:cubicBezTo>
                  <a:pt x="4305491" y="466580"/>
                  <a:pt x="4312539" y="398000"/>
                  <a:pt x="4321398" y="361900"/>
                </a:cubicBezTo>
                <a:cubicBezTo>
                  <a:pt x="4343019" y="273603"/>
                  <a:pt x="4359878" y="184164"/>
                  <a:pt x="4379595" y="95486"/>
                </a:cubicBezTo>
                <a:cubicBezTo>
                  <a:pt x="4387692" y="58910"/>
                  <a:pt x="4393026" y="-3669"/>
                  <a:pt x="4438841" y="998"/>
                </a:cubicBezTo>
                <a:cubicBezTo>
                  <a:pt x="4507040" y="8046"/>
                  <a:pt x="4494657" y="108154"/>
                  <a:pt x="4508183" y="166828"/>
                </a:cubicBezTo>
                <a:cubicBezTo>
                  <a:pt x="4525423" y="241504"/>
                  <a:pt x="4535043" y="317990"/>
                  <a:pt x="4560380" y="390666"/>
                </a:cubicBezTo>
                <a:cubicBezTo>
                  <a:pt x="4569428" y="416478"/>
                  <a:pt x="4576001" y="454959"/>
                  <a:pt x="4608100" y="454674"/>
                </a:cubicBezTo>
                <a:cubicBezTo>
                  <a:pt x="4651058" y="454388"/>
                  <a:pt x="4655535" y="399429"/>
                  <a:pt x="4664011" y="366567"/>
                </a:cubicBezTo>
                <a:cubicBezTo>
                  <a:pt x="4682109" y="296082"/>
                  <a:pt x="4694111" y="224073"/>
                  <a:pt x="4707922" y="152541"/>
                </a:cubicBezTo>
                <a:cubicBezTo>
                  <a:pt x="4715923" y="111202"/>
                  <a:pt x="4729830" y="72150"/>
                  <a:pt x="4745355" y="33192"/>
                </a:cubicBezTo>
                <a:cubicBezTo>
                  <a:pt x="4753356" y="13095"/>
                  <a:pt x="4765929" y="-4717"/>
                  <a:pt x="4788980" y="5094"/>
                </a:cubicBezTo>
                <a:cubicBezTo>
                  <a:pt x="4852416" y="32240"/>
                  <a:pt x="4840319" y="122537"/>
                  <a:pt x="4855178" y="186069"/>
                </a:cubicBezTo>
                <a:cubicBezTo>
                  <a:pt x="4871180" y="254268"/>
                  <a:pt x="4879658" y="324181"/>
                  <a:pt x="4903089" y="390856"/>
                </a:cubicBezTo>
                <a:cubicBezTo>
                  <a:pt x="4911852" y="415812"/>
                  <a:pt x="4917662" y="451721"/>
                  <a:pt x="4945476" y="455150"/>
                </a:cubicBezTo>
                <a:cubicBezTo>
                  <a:pt x="4980052" y="459436"/>
                  <a:pt x="4989195" y="414288"/>
                  <a:pt x="4998530" y="385903"/>
                </a:cubicBezTo>
                <a:cubicBezTo>
                  <a:pt x="5024152" y="308370"/>
                  <a:pt x="5033677" y="227217"/>
                  <a:pt x="5051298" y="147873"/>
                </a:cubicBezTo>
                <a:cubicBezTo>
                  <a:pt x="5059966" y="108630"/>
                  <a:pt x="5071110" y="70149"/>
                  <a:pt x="5088160" y="33097"/>
                </a:cubicBezTo>
                <a:cubicBezTo>
                  <a:pt x="5097114" y="13666"/>
                  <a:pt x="5109115" y="-5098"/>
                  <a:pt x="5132165" y="5189"/>
                </a:cubicBezTo>
                <a:cubicBezTo>
                  <a:pt x="5194269" y="32811"/>
                  <a:pt x="5182648" y="122727"/>
                  <a:pt x="5198364" y="186069"/>
                </a:cubicBezTo>
                <a:cubicBezTo>
                  <a:pt x="5215224" y="254077"/>
                  <a:pt x="5222462" y="324086"/>
                  <a:pt x="5244942" y="391237"/>
                </a:cubicBezTo>
                <a:cubicBezTo>
                  <a:pt x="5253800" y="417621"/>
                  <a:pt x="5272659" y="434671"/>
                  <a:pt x="5284375" y="45743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6" name="Google Shape;966;p49"/>
          <p:cNvGrpSpPr/>
          <p:nvPr/>
        </p:nvGrpSpPr>
        <p:grpSpPr>
          <a:xfrm>
            <a:off x="7853372" y="677983"/>
            <a:ext cx="1866709" cy="3787529"/>
            <a:chOff x="7853372" y="677983"/>
            <a:chExt cx="1866709" cy="3787529"/>
          </a:xfrm>
        </p:grpSpPr>
        <p:grpSp>
          <p:nvGrpSpPr>
            <p:cNvPr id="967" name="Google Shape;967;p49"/>
            <p:cNvGrpSpPr/>
            <p:nvPr/>
          </p:nvGrpSpPr>
          <p:grpSpPr>
            <a:xfrm>
              <a:off x="8012232" y="2916167"/>
              <a:ext cx="1549003" cy="1549346"/>
              <a:chOff x="4364357" y="3162204"/>
              <a:chExt cx="1549003" cy="1549346"/>
            </a:xfrm>
          </p:grpSpPr>
          <p:sp>
            <p:nvSpPr>
              <p:cNvPr id="968" name="Google Shape;968;p49"/>
              <p:cNvSpPr/>
              <p:nvPr/>
            </p:nvSpPr>
            <p:spPr>
              <a:xfrm>
                <a:off x="4967928" y="3162204"/>
                <a:ext cx="337321" cy="519302"/>
              </a:xfrm>
              <a:custGeom>
                <a:rect b="b" l="l" r="r" t="t"/>
                <a:pathLst>
                  <a:path extrusionOk="0" h="519302" w="337321">
                    <a:moveTo>
                      <a:pt x="275583" y="509778"/>
                    </a:moveTo>
                    <a:cubicBezTo>
                      <a:pt x="323208" y="385953"/>
                      <a:pt x="331400" y="324707"/>
                      <a:pt x="334067" y="300323"/>
                    </a:cubicBezTo>
                    <a:cubicBezTo>
                      <a:pt x="340544" y="239934"/>
                      <a:pt x="338258" y="181927"/>
                      <a:pt x="318922" y="123825"/>
                    </a:cubicBezTo>
                    <a:cubicBezTo>
                      <a:pt x="295205" y="52292"/>
                      <a:pt x="241198" y="2857"/>
                      <a:pt x="180333" y="190"/>
                    </a:cubicBezTo>
                    <a:cubicBezTo>
                      <a:pt x="107372" y="-2953"/>
                      <a:pt x="53555" y="32766"/>
                      <a:pt x="22790" y="114300"/>
                    </a:cubicBezTo>
                    <a:cubicBezTo>
                      <a:pt x="-642" y="176403"/>
                      <a:pt x="692" y="214884"/>
                      <a:pt x="25" y="266795"/>
                    </a:cubicBezTo>
                    <a:cubicBezTo>
                      <a:pt x="-642" y="318706"/>
                      <a:pt x="11931" y="421195"/>
                      <a:pt x="51460" y="490918"/>
                    </a:cubicBezTo>
                    <a:cubicBezTo>
                      <a:pt x="56413" y="499681"/>
                      <a:pt x="56603" y="500253"/>
                      <a:pt x="66129" y="51930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 name="Google Shape;969;p49"/>
              <p:cNvSpPr/>
              <p:nvPr/>
            </p:nvSpPr>
            <p:spPr>
              <a:xfrm>
                <a:off x="4364357" y="3765223"/>
                <a:ext cx="507679" cy="341993"/>
              </a:xfrm>
              <a:custGeom>
                <a:rect b="b" l="l" r="r" t="t"/>
                <a:pathLst>
                  <a:path extrusionOk="0" h="341993" w="507679">
                    <a:moveTo>
                      <a:pt x="507680" y="78209"/>
                    </a:moveTo>
                    <a:cubicBezTo>
                      <a:pt x="450530" y="44872"/>
                      <a:pt x="412430" y="21059"/>
                      <a:pt x="360042" y="11629"/>
                    </a:cubicBezTo>
                    <a:cubicBezTo>
                      <a:pt x="307655" y="2200"/>
                      <a:pt x="258887" y="-3325"/>
                      <a:pt x="207642" y="2200"/>
                    </a:cubicBezTo>
                    <a:cubicBezTo>
                      <a:pt x="127156" y="10772"/>
                      <a:pt x="46574" y="29155"/>
                      <a:pt x="13999" y="112213"/>
                    </a:cubicBezTo>
                    <a:cubicBezTo>
                      <a:pt x="-25244" y="212511"/>
                      <a:pt x="17809" y="291664"/>
                      <a:pt x="145825" y="330050"/>
                    </a:cubicBezTo>
                    <a:cubicBezTo>
                      <a:pt x="204785" y="347767"/>
                      <a:pt x="266316" y="342718"/>
                      <a:pt x="326514" y="334432"/>
                    </a:cubicBezTo>
                    <a:cubicBezTo>
                      <a:pt x="344231" y="332050"/>
                      <a:pt x="440909" y="306809"/>
                      <a:pt x="507584" y="278234"/>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 name="Google Shape;970;p49"/>
              <p:cNvSpPr/>
              <p:nvPr/>
            </p:nvSpPr>
            <p:spPr>
              <a:xfrm>
                <a:off x="4967263" y="4191189"/>
                <a:ext cx="337922" cy="520361"/>
              </a:xfrm>
              <a:custGeom>
                <a:rect b="b" l="l" r="r" t="t"/>
                <a:pathLst>
                  <a:path extrusionOk="0" h="520361" w="337922">
                    <a:moveTo>
                      <a:pt x="57174" y="14192"/>
                    </a:moveTo>
                    <a:cubicBezTo>
                      <a:pt x="8215" y="117062"/>
                      <a:pt x="-9596" y="224981"/>
                      <a:pt x="4882" y="338042"/>
                    </a:cubicBezTo>
                    <a:cubicBezTo>
                      <a:pt x="9930" y="377095"/>
                      <a:pt x="21265" y="415385"/>
                      <a:pt x="43458" y="447199"/>
                    </a:cubicBezTo>
                    <a:cubicBezTo>
                      <a:pt x="126992" y="566547"/>
                      <a:pt x="257961" y="526066"/>
                      <a:pt x="306443" y="424625"/>
                    </a:cubicBezTo>
                    <a:cubicBezTo>
                      <a:pt x="337304" y="360140"/>
                      <a:pt x="338543" y="295370"/>
                      <a:pt x="337780" y="228600"/>
                    </a:cubicBezTo>
                    <a:cubicBezTo>
                      <a:pt x="336828" y="147447"/>
                      <a:pt x="312825" y="71819"/>
                      <a:pt x="276154" y="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 name="Google Shape;971;p49"/>
              <p:cNvSpPr/>
              <p:nvPr/>
            </p:nvSpPr>
            <p:spPr>
              <a:xfrm>
                <a:off x="5395912" y="3766249"/>
                <a:ext cx="517448" cy="340552"/>
              </a:xfrm>
              <a:custGeom>
                <a:rect b="b" l="l" r="r" t="t"/>
                <a:pathLst>
                  <a:path extrusionOk="0" h="340552" w="517448">
                    <a:moveTo>
                      <a:pt x="0" y="277207"/>
                    </a:moveTo>
                    <a:cubicBezTo>
                      <a:pt x="114300" y="324832"/>
                      <a:pt x="196787" y="337310"/>
                      <a:pt x="223838" y="338929"/>
                    </a:cubicBezTo>
                    <a:cubicBezTo>
                      <a:pt x="292418" y="343120"/>
                      <a:pt x="361569" y="341120"/>
                      <a:pt x="423291" y="309402"/>
                    </a:cubicBezTo>
                    <a:cubicBezTo>
                      <a:pt x="484251" y="278160"/>
                      <a:pt x="523685" y="221581"/>
                      <a:pt x="516636" y="153573"/>
                    </a:cubicBezTo>
                    <a:cubicBezTo>
                      <a:pt x="509778" y="86421"/>
                      <a:pt x="458819" y="44416"/>
                      <a:pt x="395383" y="19651"/>
                    </a:cubicBezTo>
                    <a:cubicBezTo>
                      <a:pt x="339566" y="-2161"/>
                      <a:pt x="281559" y="-1399"/>
                      <a:pt x="223838" y="1458"/>
                    </a:cubicBezTo>
                    <a:cubicBezTo>
                      <a:pt x="146590" y="5269"/>
                      <a:pt x="71819" y="21175"/>
                      <a:pt x="4763" y="62800"/>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49"/>
              <p:cNvSpPr/>
              <p:nvPr/>
            </p:nvSpPr>
            <p:spPr>
              <a:xfrm>
                <a:off x="4545701" y="3347456"/>
                <a:ext cx="488260" cy="495975"/>
              </a:xfrm>
              <a:custGeom>
                <a:rect b="b" l="l" r="r" t="t"/>
                <a:pathLst>
                  <a:path extrusionOk="0" h="495975" w="488260">
                    <a:moveTo>
                      <a:pt x="488261" y="334051"/>
                    </a:moveTo>
                    <a:cubicBezTo>
                      <a:pt x="440636" y="238801"/>
                      <a:pt x="368532" y="130025"/>
                      <a:pt x="341290" y="100117"/>
                    </a:cubicBezTo>
                    <a:cubicBezTo>
                      <a:pt x="298808" y="53444"/>
                      <a:pt x="248707" y="20869"/>
                      <a:pt x="188128" y="5819"/>
                    </a:cubicBezTo>
                    <a:cubicBezTo>
                      <a:pt x="127263" y="-9326"/>
                      <a:pt x="72018" y="4581"/>
                      <a:pt x="31632" y="53539"/>
                    </a:cubicBezTo>
                    <a:cubicBezTo>
                      <a:pt x="-11421" y="105641"/>
                      <a:pt x="-5039" y="167744"/>
                      <a:pt x="18297" y="223942"/>
                    </a:cubicBezTo>
                    <a:cubicBezTo>
                      <a:pt x="40491" y="277377"/>
                      <a:pt x="79924" y="320811"/>
                      <a:pt x="125454" y="358911"/>
                    </a:cubicBezTo>
                    <a:cubicBezTo>
                      <a:pt x="149171" y="378723"/>
                      <a:pt x="259661" y="457876"/>
                      <a:pt x="326336" y="495976"/>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49"/>
              <p:cNvSpPr/>
              <p:nvPr/>
            </p:nvSpPr>
            <p:spPr>
              <a:xfrm>
                <a:off x="5243416" y="4043457"/>
                <a:ext cx="484029" cy="481313"/>
              </a:xfrm>
              <a:custGeom>
                <a:rect b="b" l="l" r="r" t="t"/>
                <a:pathLst>
                  <a:path extrusionOk="0" h="481313" w="484029">
                    <a:moveTo>
                      <a:pt x="147733" y="0"/>
                    </a:moveTo>
                    <a:cubicBezTo>
                      <a:pt x="266795" y="32766"/>
                      <a:pt x="357188" y="106585"/>
                      <a:pt x="433292" y="200215"/>
                    </a:cubicBezTo>
                    <a:cubicBezTo>
                      <a:pt x="478727" y="256127"/>
                      <a:pt x="496919" y="323755"/>
                      <a:pt x="474345" y="389858"/>
                    </a:cubicBezTo>
                    <a:cubicBezTo>
                      <a:pt x="444913" y="476155"/>
                      <a:pt x="352520" y="500253"/>
                      <a:pt x="266700" y="466915"/>
                    </a:cubicBezTo>
                    <a:cubicBezTo>
                      <a:pt x="205930" y="443293"/>
                      <a:pt x="156972" y="396430"/>
                      <a:pt x="118301" y="353092"/>
                    </a:cubicBezTo>
                    <a:cubicBezTo>
                      <a:pt x="79629" y="309753"/>
                      <a:pt x="28575" y="200025"/>
                      <a:pt x="0" y="14287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4" name="Google Shape;974;p49"/>
              <p:cNvSpPr/>
              <p:nvPr/>
            </p:nvSpPr>
            <p:spPr>
              <a:xfrm>
                <a:off x="5243512" y="3349781"/>
                <a:ext cx="482686" cy="474600"/>
              </a:xfrm>
              <a:custGeom>
                <a:rect b="b" l="l" r="r" t="t"/>
                <a:pathLst>
                  <a:path extrusionOk="0" h="474600" w="482686">
                    <a:moveTo>
                      <a:pt x="161925" y="474601"/>
                    </a:moveTo>
                    <a:cubicBezTo>
                      <a:pt x="247650" y="436501"/>
                      <a:pt x="312611" y="394782"/>
                      <a:pt x="327660" y="382875"/>
                    </a:cubicBezTo>
                    <a:cubicBezTo>
                      <a:pt x="399669" y="325821"/>
                      <a:pt x="466249" y="262765"/>
                      <a:pt x="480822" y="164943"/>
                    </a:cubicBezTo>
                    <a:cubicBezTo>
                      <a:pt x="496253" y="61311"/>
                      <a:pt x="413861" y="-14508"/>
                      <a:pt x="309467" y="2351"/>
                    </a:cubicBezTo>
                    <a:cubicBezTo>
                      <a:pt x="253079" y="11400"/>
                      <a:pt x="206502" y="36737"/>
                      <a:pt x="167069" y="74932"/>
                    </a:cubicBezTo>
                    <a:cubicBezTo>
                      <a:pt x="93154" y="146465"/>
                      <a:pt x="30289" y="226094"/>
                      <a:pt x="0" y="326963"/>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5" name="Google Shape;975;p49"/>
              <p:cNvSpPr/>
              <p:nvPr/>
            </p:nvSpPr>
            <p:spPr>
              <a:xfrm>
                <a:off x="4547671" y="4043457"/>
                <a:ext cx="476765" cy="481303"/>
              </a:xfrm>
              <a:custGeom>
                <a:rect b="b" l="l" r="r" t="t"/>
                <a:pathLst>
                  <a:path extrusionOk="0" h="481303" w="476765">
                    <a:moveTo>
                      <a:pt x="324365" y="0"/>
                    </a:moveTo>
                    <a:cubicBezTo>
                      <a:pt x="218447" y="39624"/>
                      <a:pt x="128817" y="102108"/>
                      <a:pt x="57665" y="190500"/>
                    </a:cubicBezTo>
                    <a:cubicBezTo>
                      <a:pt x="27185" y="228314"/>
                      <a:pt x="5278" y="270415"/>
                      <a:pt x="801" y="319088"/>
                    </a:cubicBezTo>
                    <a:cubicBezTo>
                      <a:pt x="-10820" y="446437"/>
                      <a:pt x="106052" y="513112"/>
                      <a:pt x="219495" y="466344"/>
                    </a:cubicBezTo>
                    <a:cubicBezTo>
                      <a:pt x="275406" y="443293"/>
                      <a:pt x="320079" y="405289"/>
                      <a:pt x="358655" y="357949"/>
                    </a:cubicBezTo>
                    <a:cubicBezTo>
                      <a:pt x="379039" y="332994"/>
                      <a:pt x="448190" y="238125"/>
                      <a:pt x="476765" y="161925"/>
                    </a:cubicBezTo>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6" name="Google Shape;976;p49"/>
            <p:cNvGrpSpPr/>
            <p:nvPr/>
          </p:nvGrpSpPr>
          <p:grpSpPr>
            <a:xfrm>
              <a:off x="7853372" y="677983"/>
              <a:ext cx="1866709" cy="1866709"/>
              <a:chOff x="2319432" y="3491102"/>
              <a:chExt cx="1866709" cy="1866709"/>
            </a:xfrm>
          </p:grpSpPr>
          <p:sp>
            <p:nvSpPr>
              <p:cNvPr id="977" name="Google Shape;977;p49"/>
              <p:cNvSpPr/>
              <p:nvPr/>
            </p:nvSpPr>
            <p:spPr>
              <a:xfrm>
                <a:off x="3157537" y="4468081"/>
                <a:ext cx="200025" cy="889730"/>
              </a:xfrm>
              <a:custGeom>
                <a:rect b="b" l="l" r="r" t="t"/>
                <a:pathLst>
                  <a:path extrusionOk="0" h="889730" w="200025">
                    <a:moveTo>
                      <a:pt x="95250" y="4001"/>
                    </a:moveTo>
                    <a:cubicBezTo>
                      <a:pt x="89059" y="4001"/>
                      <a:pt x="83153" y="2762"/>
                      <a:pt x="77819" y="571"/>
                    </a:cubicBezTo>
                    <a:cubicBezTo>
                      <a:pt x="30480" y="122015"/>
                      <a:pt x="0" y="223552"/>
                      <a:pt x="0" y="469202"/>
                    </a:cubicBezTo>
                    <a:cubicBezTo>
                      <a:pt x="0" y="743998"/>
                      <a:pt x="21622" y="889730"/>
                      <a:pt x="95250" y="889730"/>
                    </a:cubicBezTo>
                    <a:cubicBezTo>
                      <a:pt x="168878" y="889730"/>
                      <a:pt x="200025" y="733711"/>
                      <a:pt x="200025" y="458914"/>
                    </a:cubicBezTo>
                    <a:cubicBezTo>
                      <a:pt x="200025" y="214979"/>
                      <a:pt x="162496" y="113157"/>
                      <a:pt x="114110" y="0"/>
                    </a:cubicBezTo>
                    <a:cubicBezTo>
                      <a:pt x="108299" y="2477"/>
                      <a:pt x="102013" y="3905"/>
                      <a:pt x="95250" y="390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49"/>
              <p:cNvSpPr/>
              <p:nvPr/>
            </p:nvSpPr>
            <p:spPr>
              <a:xfrm>
                <a:off x="3271741" y="4442078"/>
                <a:ext cx="655812" cy="657235"/>
              </a:xfrm>
              <a:custGeom>
                <a:rect b="b" l="l" r="r" t="t"/>
                <a:pathLst>
                  <a:path extrusionOk="0" h="657235" w="655812">
                    <a:moveTo>
                      <a:pt x="25241" y="0"/>
                    </a:moveTo>
                    <a:cubicBezTo>
                      <a:pt x="20574" y="11716"/>
                      <a:pt x="11525" y="21050"/>
                      <a:pt x="0" y="26099"/>
                    </a:cubicBezTo>
                    <a:cubicBezTo>
                      <a:pt x="52388" y="145352"/>
                      <a:pt x="102679" y="238792"/>
                      <a:pt x="276415" y="412433"/>
                    </a:cubicBezTo>
                    <a:cubicBezTo>
                      <a:pt x="470726" y="606743"/>
                      <a:pt x="589121" y="694563"/>
                      <a:pt x="641128" y="642461"/>
                    </a:cubicBezTo>
                    <a:cubicBezTo>
                      <a:pt x="693134" y="590360"/>
                      <a:pt x="604838" y="458058"/>
                      <a:pt x="410623" y="263747"/>
                    </a:cubicBezTo>
                    <a:cubicBezTo>
                      <a:pt x="238125" y="91250"/>
                      <a:pt x="139541" y="45720"/>
                      <a:pt x="25337"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9" name="Google Shape;979;p49"/>
              <p:cNvSpPr/>
              <p:nvPr/>
            </p:nvSpPr>
            <p:spPr>
              <a:xfrm>
                <a:off x="3296506" y="4319682"/>
                <a:ext cx="889635" cy="200025"/>
              </a:xfrm>
              <a:custGeom>
                <a:rect b="b" l="l" r="r" t="t"/>
                <a:pathLst>
                  <a:path extrusionOk="0" h="200025" w="889635">
                    <a:moveTo>
                      <a:pt x="458915" y="0"/>
                    </a:moveTo>
                    <a:cubicBezTo>
                      <a:pt x="214979" y="0"/>
                      <a:pt x="113157" y="37529"/>
                      <a:pt x="0" y="85915"/>
                    </a:cubicBezTo>
                    <a:cubicBezTo>
                      <a:pt x="2477" y="91726"/>
                      <a:pt x="3905" y="98012"/>
                      <a:pt x="3905" y="104775"/>
                    </a:cubicBezTo>
                    <a:cubicBezTo>
                      <a:pt x="3905" y="110966"/>
                      <a:pt x="2667" y="116872"/>
                      <a:pt x="476" y="122206"/>
                    </a:cubicBezTo>
                    <a:cubicBezTo>
                      <a:pt x="121920" y="169545"/>
                      <a:pt x="223457" y="200025"/>
                      <a:pt x="469106" y="200025"/>
                    </a:cubicBezTo>
                    <a:cubicBezTo>
                      <a:pt x="743903" y="200025"/>
                      <a:pt x="889635" y="178403"/>
                      <a:pt x="889635" y="104775"/>
                    </a:cubicBezTo>
                    <a:cubicBezTo>
                      <a:pt x="889635" y="31147"/>
                      <a:pt x="733616" y="0"/>
                      <a:pt x="458819" y="0"/>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0" name="Google Shape;980;p49"/>
              <p:cNvSpPr/>
              <p:nvPr/>
            </p:nvSpPr>
            <p:spPr>
              <a:xfrm>
                <a:off x="3270312" y="3749690"/>
                <a:ext cx="657235" cy="655812"/>
              </a:xfrm>
              <a:custGeom>
                <a:rect b="b" l="l" r="r" t="t"/>
                <a:pathLst>
                  <a:path extrusionOk="0" h="655812" w="657235">
                    <a:moveTo>
                      <a:pt x="26099" y="655812"/>
                    </a:moveTo>
                    <a:cubicBezTo>
                      <a:pt x="145352" y="603425"/>
                      <a:pt x="238792" y="553133"/>
                      <a:pt x="412433" y="379397"/>
                    </a:cubicBezTo>
                    <a:cubicBezTo>
                      <a:pt x="606743" y="185087"/>
                      <a:pt x="694563" y="66691"/>
                      <a:pt x="642461" y="14685"/>
                    </a:cubicBezTo>
                    <a:cubicBezTo>
                      <a:pt x="590360" y="-37322"/>
                      <a:pt x="458057" y="50975"/>
                      <a:pt x="263747" y="245190"/>
                    </a:cubicBezTo>
                    <a:cubicBezTo>
                      <a:pt x="91250" y="417687"/>
                      <a:pt x="45720" y="516271"/>
                      <a:pt x="0" y="630476"/>
                    </a:cubicBezTo>
                    <a:cubicBezTo>
                      <a:pt x="11716" y="635143"/>
                      <a:pt x="21050" y="644192"/>
                      <a:pt x="26099" y="655717"/>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49"/>
              <p:cNvSpPr/>
              <p:nvPr/>
            </p:nvSpPr>
            <p:spPr>
              <a:xfrm>
                <a:off x="3148012" y="3491102"/>
                <a:ext cx="200025" cy="889730"/>
              </a:xfrm>
              <a:custGeom>
                <a:rect b="b" l="l" r="r" t="t"/>
                <a:pathLst>
                  <a:path extrusionOk="0" h="889730" w="200025">
                    <a:moveTo>
                      <a:pt x="104775" y="885730"/>
                    </a:moveTo>
                    <a:cubicBezTo>
                      <a:pt x="110966" y="885730"/>
                      <a:pt x="116872" y="886968"/>
                      <a:pt x="122206" y="889159"/>
                    </a:cubicBezTo>
                    <a:cubicBezTo>
                      <a:pt x="169545" y="767715"/>
                      <a:pt x="200025" y="666178"/>
                      <a:pt x="200025" y="420529"/>
                    </a:cubicBezTo>
                    <a:cubicBezTo>
                      <a:pt x="200025" y="145733"/>
                      <a:pt x="178403" y="0"/>
                      <a:pt x="104775" y="0"/>
                    </a:cubicBezTo>
                    <a:cubicBezTo>
                      <a:pt x="31147" y="0"/>
                      <a:pt x="0" y="156019"/>
                      <a:pt x="0" y="430816"/>
                    </a:cubicBezTo>
                    <a:cubicBezTo>
                      <a:pt x="0" y="674751"/>
                      <a:pt x="37529" y="776573"/>
                      <a:pt x="85915" y="889730"/>
                    </a:cubicBezTo>
                    <a:cubicBezTo>
                      <a:pt x="91726" y="887254"/>
                      <a:pt x="98012" y="885825"/>
                      <a:pt x="104775" y="88582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2" name="Google Shape;982;p49"/>
              <p:cNvSpPr/>
              <p:nvPr/>
            </p:nvSpPr>
            <p:spPr>
              <a:xfrm>
                <a:off x="2577984" y="3749600"/>
                <a:ext cx="655848" cy="657235"/>
              </a:xfrm>
              <a:custGeom>
                <a:rect b="b" l="l" r="r" t="t"/>
                <a:pathLst>
                  <a:path extrusionOk="0" h="657235" w="655848">
                    <a:moveTo>
                      <a:pt x="630607" y="657235"/>
                    </a:moveTo>
                    <a:cubicBezTo>
                      <a:pt x="635274" y="645519"/>
                      <a:pt x="644323" y="636185"/>
                      <a:pt x="655848" y="631137"/>
                    </a:cubicBezTo>
                    <a:cubicBezTo>
                      <a:pt x="603461" y="511883"/>
                      <a:pt x="553169" y="418443"/>
                      <a:pt x="379433" y="244802"/>
                    </a:cubicBezTo>
                    <a:cubicBezTo>
                      <a:pt x="185123" y="50493"/>
                      <a:pt x="66727" y="-37328"/>
                      <a:pt x="14720" y="14774"/>
                    </a:cubicBezTo>
                    <a:cubicBezTo>
                      <a:pt x="-37381" y="66875"/>
                      <a:pt x="51011" y="199178"/>
                      <a:pt x="245225" y="393488"/>
                    </a:cubicBezTo>
                    <a:cubicBezTo>
                      <a:pt x="417723" y="565985"/>
                      <a:pt x="516307" y="611515"/>
                      <a:pt x="630512" y="65723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 name="Google Shape;983;p49"/>
              <p:cNvSpPr/>
              <p:nvPr/>
            </p:nvSpPr>
            <p:spPr>
              <a:xfrm>
                <a:off x="2319432" y="4329207"/>
                <a:ext cx="889730" cy="200025"/>
              </a:xfrm>
              <a:custGeom>
                <a:rect b="b" l="l" r="r" t="t"/>
                <a:pathLst>
                  <a:path extrusionOk="0" h="200025" w="889730">
                    <a:moveTo>
                      <a:pt x="889635" y="114109"/>
                    </a:moveTo>
                    <a:cubicBezTo>
                      <a:pt x="887159" y="108299"/>
                      <a:pt x="885730" y="102013"/>
                      <a:pt x="885730" y="95250"/>
                    </a:cubicBezTo>
                    <a:cubicBezTo>
                      <a:pt x="885730" y="89059"/>
                      <a:pt x="886968" y="83153"/>
                      <a:pt x="889159" y="77819"/>
                    </a:cubicBezTo>
                    <a:cubicBezTo>
                      <a:pt x="767715" y="30480"/>
                      <a:pt x="666179" y="0"/>
                      <a:pt x="420529" y="0"/>
                    </a:cubicBezTo>
                    <a:cubicBezTo>
                      <a:pt x="145733" y="0"/>
                      <a:pt x="0" y="21622"/>
                      <a:pt x="0" y="95250"/>
                    </a:cubicBezTo>
                    <a:cubicBezTo>
                      <a:pt x="0" y="168878"/>
                      <a:pt x="156020" y="200025"/>
                      <a:pt x="430816" y="200025"/>
                    </a:cubicBezTo>
                    <a:cubicBezTo>
                      <a:pt x="674751" y="200025"/>
                      <a:pt x="776573" y="162496"/>
                      <a:pt x="889730" y="114109"/>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 name="Google Shape;984;p49"/>
              <p:cNvSpPr/>
              <p:nvPr/>
            </p:nvSpPr>
            <p:spPr>
              <a:xfrm>
                <a:off x="2578025" y="4443412"/>
                <a:ext cx="657235" cy="655848"/>
              </a:xfrm>
              <a:custGeom>
                <a:rect b="b" l="l" r="r" t="t"/>
                <a:pathLst>
                  <a:path extrusionOk="0" h="655848" w="657235">
                    <a:moveTo>
                      <a:pt x="631137" y="0"/>
                    </a:moveTo>
                    <a:cubicBezTo>
                      <a:pt x="511884" y="52388"/>
                      <a:pt x="418443" y="102679"/>
                      <a:pt x="244803" y="276415"/>
                    </a:cubicBezTo>
                    <a:cubicBezTo>
                      <a:pt x="50493" y="470726"/>
                      <a:pt x="-37328" y="589121"/>
                      <a:pt x="14774" y="641128"/>
                    </a:cubicBezTo>
                    <a:cubicBezTo>
                      <a:pt x="66876" y="693230"/>
                      <a:pt x="199178" y="604838"/>
                      <a:pt x="393488" y="410623"/>
                    </a:cubicBezTo>
                    <a:cubicBezTo>
                      <a:pt x="565986" y="238125"/>
                      <a:pt x="611515" y="139541"/>
                      <a:pt x="657235" y="25337"/>
                    </a:cubicBezTo>
                    <a:cubicBezTo>
                      <a:pt x="645519" y="20669"/>
                      <a:pt x="636185" y="11621"/>
                      <a:pt x="631137" y="95"/>
                    </a:cubicBezTo>
                    <a:close/>
                  </a:path>
                </a:pathLst>
              </a:custGeom>
              <a:noFill/>
              <a:ln cap="rnd"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 name="Shape 988"/>
        <p:cNvGrpSpPr/>
        <p:nvPr/>
      </p:nvGrpSpPr>
      <p:grpSpPr>
        <a:xfrm>
          <a:off x="0" y="0"/>
          <a:ext cx="0" cy="0"/>
          <a:chOff x="0" y="0"/>
          <a:chExt cx="0" cy="0"/>
        </a:xfrm>
      </p:grpSpPr>
      <p:sp>
        <p:nvSpPr>
          <p:cNvPr id="989" name="Google Shape;989;p50"/>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990" name="Google Shape;990;p50"/>
          <p:cNvSpPr txBox="1"/>
          <p:nvPr>
            <p:ph idx="1" type="body"/>
          </p:nvPr>
        </p:nvSpPr>
        <p:spPr>
          <a:xfrm>
            <a:off x="713100" y="1152475"/>
            <a:ext cx="3858900" cy="336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b="1" lang="en"/>
              <a:t>Photos</a:t>
            </a:r>
            <a:endParaRPr b="1"/>
          </a:p>
          <a:p>
            <a:pPr indent="-190500" lvl="0" marL="228600" rtl="0" algn="l">
              <a:spcBef>
                <a:spcPts val="0"/>
              </a:spcBef>
              <a:spcAft>
                <a:spcPts val="0"/>
              </a:spcAft>
              <a:buSzPts val="1200"/>
              <a:buFont typeface="Palanquin"/>
              <a:buChar char="●"/>
            </a:pPr>
            <a:r>
              <a:rPr lang="en" u="sng">
                <a:hlinkClick r:id="rId3"/>
              </a:rPr>
              <a:t>Beautiful flowers field I</a:t>
            </a:r>
            <a:endParaRPr u="sng"/>
          </a:p>
          <a:p>
            <a:pPr indent="-190500" lvl="0" marL="228600" rtl="0" algn="l">
              <a:spcBef>
                <a:spcPts val="0"/>
              </a:spcBef>
              <a:spcAft>
                <a:spcPts val="0"/>
              </a:spcAft>
              <a:buSzPts val="1200"/>
              <a:buChar char="●"/>
            </a:pPr>
            <a:r>
              <a:rPr lang="en" u="sng">
                <a:hlinkClick r:id="rId4"/>
              </a:rPr>
              <a:t>Front view man posing with flowers</a:t>
            </a:r>
            <a:endParaRPr u="sng"/>
          </a:p>
          <a:p>
            <a:pPr indent="-190500" lvl="0" marL="228600" rtl="0" algn="l">
              <a:spcBef>
                <a:spcPts val="0"/>
              </a:spcBef>
              <a:spcAft>
                <a:spcPts val="0"/>
              </a:spcAft>
              <a:buSzPts val="1200"/>
              <a:buChar char="●"/>
            </a:pPr>
            <a:r>
              <a:rPr lang="en" u="sng">
                <a:hlinkClick r:id="rId5"/>
              </a:rPr>
              <a:t>Beautiful blooming flower field spring season I</a:t>
            </a:r>
            <a:endParaRPr u="sng"/>
          </a:p>
          <a:p>
            <a:pPr indent="-190500" lvl="0" marL="228600" rtl="0" algn="l">
              <a:spcBef>
                <a:spcPts val="0"/>
              </a:spcBef>
              <a:spcAft>
                <a:spcPts val="0"/>
              </a:spcAft>
              <a:buSzPts val="1200"/>
              <a:buChar char="●"/>
            </a:pPr>
            <a:r>
              <a:rPr lang="en" u="sng">
                <a:hlinkClick r:id="rId6"/>
              </a:rPr>
              <a:t>Bunch of fresh pink peony growing in garden</a:t>
            </a:r>
            <a:endParaRPr u="sng"/>
          </a:p>
          <a:p>
            <a:pPr indent="-190500" lvl="0" marL="228600" rtl="0" algn="l">
              <a:spcBef>
                <a:spcPts val="0"/>
              </a:spcBef>
              <a:spcAft>
                <a:spcPts val="0"/>
              </a:spcAft>
              <a:buSzPts val="1200"/>
              <a:buChar char="●"/>
            </a:pPr>
            <a:r>
              <a:rPr lang="en" u="sng">
                <a:hlinkClick r:id="rId7"/>
              </a:rPr>
              <a:t>Beautiful blooming flower field spring season II</a:t>
            </a:r>
            <a:endParaRPr u="sng"/>
          </a:p>
          <a:p>
            <a:pPr indent="-190500" lvl="0" marL="228600" rtl="0" algn="l">
              <a:spcBef>
                <a:spcPts val="0"/>
              </a:spcBef>
              <a:spcAft>
                <a:spcPts val="0"/>
              </a:spcAft>
              <a:buSzPts val="1200"/>
              <a:buChar char="●"/>
            </a:pPr>
            <a:r>
              <a:rPr lang="en" u="sng">
                <a:hlinkClick r:id="rId8"/>
              </a:rPr>
              <a:t>Beautiful butterfly in nature</a:t>
            </a:r>
            <a:endParaRPr/>
          </a:p>
        </p:txBody>
      </p:sp>
      <p:sp>
        <p:nvSpPr>
          <p:cNvPr id="991" name="Google Shape;991;p50"/>
          <p:cNvSpPr txBox="1"/>
          <p:nvPr>
            <p:ph idx="2" type="body"/>
          </p:nvPr>
        </p:nvSpPr>
        <p:spPr>
          <a:xfrm>
            <a:off x="4572000" y="1152475"/>
            <a:ext cx="3858900" cy="3364800"/>
          </a:xfrm>
          <a:prstGeom prst="rect">
            <a:avLst/>
          </a:prstGeom>
        </p:spPr>
        <p:txBody>
          <a:bodyPr anchorCtr="0" anchor="t" bIns="91425" lIns="91425" spcFirstLastPara="1" rIns="91425" wrap="square" tIns="91425">
            <a:noAutofit/>
          </a:bodyPr>
          <a:lstStyle/>
          <a:p>
            <a:pPr indent="-190500" lvl="0" marL="228600" rtl="0" algn="l">
              <a:lnSpc>
                <a:spcPct val="100000"/>
              </a:lnSpc>
              <a:spcBef>
                <a:spcPts val="0"/>
              </a:spcBef>
              <a:spcAft>
                <a:spcPts val="0"/>
              </a:spcAft>
              <a:buSzPts val="1200"/>
              <a:buChar char="●"/>
            </a:pPr>
            <a:r>
              <a:rPr lang="en" u="sng">
                <a:hlinkClick r:id="rId9"/>
              </a:rPr>
              <a:t>Daisy field landscape for wallpapers I</a:t>
            </a:r>
            <a:endParaRPr u="sng"/>
          </a:p>
          <a:p>
            <a:pPr indent="-190500" lvl="0" marL="228600" rtl="0" algn="l">
              <a:lnSpc>
                <a:spcPct val="100000"/>
              </a:lnSpc>
              <a:spcBef>
                <a:spcPts val="0"/>
              </a:spcBef>
              <a:spcAft>
                <a:spcPts val="0"/>
              </a:spcAft>
              <a:buSzPts val="1200"/>
              <a:buChar char="●"/>
            </a:pPr>
            <a:r>
              <a:rPr lang="en" u="sng">
                <a:hlinkClick r:id="rId10"/>
              </a:rPr>
              <a:t>Beautiful flowers field II</a:t>
            </a:r>
            <a:endParaRPr u="sng"/>
          </a:p>
          <a:p>
            <a:pPr indent="-190500" lvl="0" marL="228600" rtl="0" algn="l">
              <a:lnSpc>
                <a:spcPct val="100000"/>
              </a:lnSpc>
              <a:spcBef>
                <a:spcPts val="0"/>
              </a:spcBef>
              <a:spcAft>
                <a:spcPts val="0"/>
              </a:spcAft>
              <a:buSzPts val="1200"/>
              <a:buChar char="●"/>
            </a:pPr>
            <a:r>
              <a:rPr lang="en" u="sng">
                <a:hlinkClick r:id="rId11"/>
              </a:rPr>
              <a:t>Pink nature landscape with vegetation</a:t>
            </a:r>
            <a:endParaRPr u="sng"/>
          </a:p>
          <a:p>
            <a:pPr indent="-190500" lvl="0" marL="228600" rtl="0" algn="l">
              <a:lnSpc>
                <a:spcPct val="100000"/>
              </a:lnSpc>
              <a:spcBef>
                <a:spcPts val="0"/>
              </a:spcBef>
              <a:spcAft>
                <a:spcPts val="0"/>
              </a:spcAft>
              <a:buSzPts val="1200"/>
              <a:buChar char="●"/>
            </a:pPr>
            <a:r>
              <a:rPr lang="en" u="sng">
                <a:hlinkClick r:id="rId12"/>
              </a:rPr>
              <a:t>Beautiful blurry lavender plants</a:t>
            </a:r>
            <a:endParaRPr u="sng"/>
          </a:p>
          <a:p>
            <a:pPr indent="-190500" lvl="0" marL="228600" rtl="0" algn="l">
              <a:lnSpc>
                <a:spcPct val="100000"/>
              </a:lnSpc>
              <a:spcBef>
                <a:spcPts val="0"/>
              </a:spcBef>
              <a:spcAft>
                <a:spcPts val="0"/>
              </a:spcAft>
              <a:buSzPts val="1200"/>
              <a:buChar char="●"/>
            </a:pPr>
            <a:r>
              <a:rPr lang="en" u="sng">
                <a:hlinkClick r:id="rId13"/>
              </a:rPr>
              <a:t>Beautiful flowers field III</a:t>
            </a:r>
            <a:endParaRPr u="sng"/>
          </a:p>
          <a:p>
            <a:pPr indent="-190500" lvl="0" marL="228600" rtl="0" algn="l">
              <a:lnSpc>
                <a:spcPct val="100000"/>
              </a:lnSpc>
              <a:spcBef>
                <a:spcPts val="0"/>
              </a:spcBef>
              <a:spcAft>
                <a:spcPts val="0"/>
              </a:spcAft>
              <a:buSzPts val="1200"/>
              <a:buChar char="●"/>
            </a:pPr>
            <a:r>
              <a:rPr lang="en" u="sng">
                <a:hlinkClick r:id="rId14"/>
              </a:rPr>
              <a:t>Beautiful flowers field IV</a:t>
            </a:r>
            <a:endParaRPr u="sng"/>
          </a:p>
          <a:p>
            <a:pPr indent="-190500" lvl="0" marL="228600" rtl="0" algn="l">
              <a:lnSpc>
                <a:spcPct val="100000"/>
              </a:lnSpc>
              <a:spcBef>
                <a:spcPts val="0"/>
              </a:spcBef>
              <a:spcAft>
                <a:spcPts val="0"/>
              </a:spcAft>
              <a:buSzPts val="1200"/>
              <a:buChar char="●"/>
            </a:pPr>
            <a:r>
              <a:rPr lang="en" u="sng">
                <a:hlinkClick r:id="rId15"/>
              </a:rPr>
              <a:t>Blurry beautiful lavender field</a:t>
            </a:r>
            <a:endParaRPr u="sng"/>
          </a:p>
          <a:p>
            <a:pPr indent="0" lvl="0" marL="0" rtl="0" algn="l">
              <a:lnSpc>
                <a:spcPct val="100000"/>
              </a:lnSpc>
              <a:spcBef>
                <a:spcPts val="1000"/>
              </a:spcBef>
              <a:spcAft>
                <a:spcPts val="0"/>
              </a:spcAft>
              <a:buNone/>
            </a:pPr>
            <a:r>
              <a:rPr b="1" lang="en"/>
              <a:t>Vectors</a:t>
            </a:r>
            <a:endParaRPr b="1"/>
          </a:p>
          <a:p>
            <a:pPr indent="-190500" lvl="0" marL="228600" rtl="0" algn="l">
              <a:lnSpc>
                <a:spcPct val="100000"/>
              </a:lnSpc>
              <a:spcBef>
                <a:spcPts val="0"/>
              </a:spcBef>
              <a:spcAft>
                <a:spcPts val="0"/>
              </a:spcAft>
              <a:buSzPts val="1200"/>
              <a:buChar char="●"/>
            </a:pPr>
            <a:r>
              <a:rPr lang="en" u="sng">
                <a:hlinkClick r:id="rId16"/>
              </a:rPr>
              <a:t>Landscaping template design</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5" name="Shape 995"/>
        <p:cNvGrpSpPr/>
        <p:nvPr/>
      </p:nvGrpSpPr>
      <p:grpSpPr>
        <a:xfrm>
          <a:off x="0" y="0"/>
          <a:ext cx="0" cy="0"/>
          <a:chOff x="0" y="0"/>
          <a:chExt cx="0" cy="0"/>
        </a:xfrm>
      </p:grpSpPr>
      <p:sp>
        <p:nvSpPr>
          <p:cNvPr id="996" name="Google Shape;996;p5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997" name="Google Shape;997;p51"/>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1" name="Shape 1001"/>
        <p:cNvGrpSpPr/>
        <p:nvPr/>
      </p:nvGrpSpPr>
      <p:grpSpPr>
        <a:xfrm>
          <a:off x="0" y="0"/>
          <a:ext cx="0" cy="0"/>
          <a:chOff x="0" y="0"/>
          <a:chExt cx="0" cy="0"/>
        </a:xfrm>
      </p:grpSpPr>
      <p:sp>
        <p:nvSpPr>
          <p:cNvPr id="1002" name="Google Shape;1002;p52"/>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003" name="Google Shape;1003;p5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7" name="Shape 1007"/>
        <p:cNvGrpSpPr/>
        <p:nvPr/>
      </p:nvGrpSpPr>
      <p:grpSpPr>
        <a:xfrm>
          <a:off x="0" y="0"/>
          <a:ext cx="0" cy="0"/>
          <a:chOff x="0" y="0"/>
          <a:chExt cx="0" cy="0"/>
        </a:xfrm>
      </p:grpSpPr>
      <p:sp>
        <p:nvSpPr>
          <p:cNvPr id="1008" name="Google Shape;1008;p53"/>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Playfair Display</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https://fonts.google.com/specimen/Playfair+Display</a:t>
            </a:r>
            <a:r>
              <a:rPr lang="en" sz="1100">
                <a:solidFill>
                  <a:schemeClr val="lt1"/>
                </a:solidFill>
              </a:rPr>
              <a:t>)</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Alice</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https://fonts.google.com/specimen/Alice</a:t>
            </a:r>
            <a:r>
              <a:rPr lang="en" sz="1100">
                <a:solidFill>
                  <a:schemeClr val="lt1"/>
                </a:solidFill>
              </a:rPr>
              <a:t>)</a:t>
            </a:r>
            <a:endParaRPr b="1" sz="1100">
              <a:solidFill>
                <a:schemeClr val="lt1"/>
              </a:solidFill>
            </a:endParaRPr>
          </a:p>
        </p:txBody>
      </p:sp>
      <p:sp>
        <p:nvSpPr>
          <p:cNvPr id="1009" name="Google Shape;1009;p53"/>
          <p:cNvSpPr/>
          <p:nvPr/>
        </p:nvSpPr>
        <p:spPr>
          <a:xfrm>
            <a:off x="2052656" y="2871600"/>
            <a:ext cx="791400" cy="754200"/>
          </a:xfrm>
          <a:prstGeom prst="roundRect">
            <a:avLst>
              <a:gd fmla="val 16667" name="adj"/>
            </a:avLst>
          </a:prstGeom>
          <a:solidFill>
            <a:srgbClr val="2A1D1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3"/>
          <p:cNvSpPr/>
          <p:nvPr/>
        </p:nvSpPr>
        <p:spPr>
          <a:xfrm>
            <a:off x="3114476" y="28716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3"/>
          <p:cNvSpPr txBox="1"/>
          <p:nvPr/>
        </p:nvSpPr>
        <p:spPr>
          <a:xfrm>
            <a:off x="2052656" y="30286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#2a1d16</a:t>
            </a:r>
            <a:endParaRPr sz="1000">
              <a:solidFill>
                <a:srgbClr val="FFFFFF"/>
              </a:solidFill>
            </a:endParaRPr>
          </a:p>
        </p:txBody>
      </p:sp>
      <p:sp>
        <p:nvSpPr>
          <p:cNvPr id="1012" name="Google Shape;1012;p53"/>
          <p:cNvSpPr txBox="1"/>
          <p:nvPr/>
        </p:nvSpPr>
        <p:spPr>
          <a:xfrm>
            <a:off x="3114481" y="30286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013" name="Google Shape;1013;p53"/>
          <p:cNvSpPr/>
          <p:nvPr/>
        </p:nvSpPr>
        <p:spPr>
          <a:xfrm>
            <a:off x="2052644" y="3802700"/>
            <a:ext cx="791400" cy="754200"/>
          </a:xfrm>
          <a:prstGeom prst="roundRect">
            <a:avLst>
              <a:gd fmla="val 16667" name="adj"/>
            </a:avLst>
          </a:prstGeom>
          <a:solidFill>
            <a:srgbClr val="B1293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3"/>
          <p:cNvSpPr/>
          <p:nvPr/>
        </p:nvSpPr>
        <p:spPr>
          <a:xfrm>
            <a:off x="3114463" y="3802700"/>
            <a:ext cx="791400" cy="754200"/>
          </a:xfrm>
          <a:prstGeom prst="roundRect">
            <a:avLst>
              <a:gd fmla="val 16667" name="adj"/>
            </a:avLst>
          </a:prstGeom>
          <a:solidFill>
            <a:srgbClr val="D95B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3"/>
          <p:cNvSpPr txBox="1"/>
          <p:nvPr/>
        </p:nvSpPr>
        <p:spPr>
          <a:xfrm>
            <a:off x="2052644" y="39597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#b12938</a:t>
            </a:r>
            <a:endParaRPr sz="1000">
              <a:solidFill>
                <a:schemeClr val="lt1"/>
              </a:solidFill>
            </a:endParaRPr>
          </a:p>
        </p:txBody>
      </p:sp>
      <p:sp>
        <p:nvSpPr>
          <p:cNvPr id="1016" name="Google Shape;1016;p53"/>
          <p:cNvSpPr txBox="1"/>
          <p:nvPr/>
        </p:nvSpPr>
        <p:spPr>
          <a:xfrm>
            <a:off x="3114469" y="39597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#d95b60</a:t>
            </a:r>
            <a:endParaRPr sz="1000">
              <a:solidFill>
                <a:schemeClr val="lt1"/>
              </a:solidFill>
            </a:endParaRPr>
          </a:p>
        </p:txBody>
      </p:sp>
      <p:sp>
        <p:nvSpPr>
          <p:cNvPr id="1017" name="Google Shape;1017;p5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1018" name="Google Shape;1018;p53"/>
          <p:cNvSpPr/>
          <p:nvPr/>
        </p:nvSpPr>
        <p:spPr>
          <a:xfrm>
            <a:off x="4176301" y="2871600"/>
            <a:ext cx="791400" cy="754200"/>
          </a:xfrm>
          <a:prstGeom prst="roundRect">
            <a:avLst>
              <a:gd fmla="val 16667" name="adj"/>
            </a:avLst>
          </a:prstGeom>
          <a:solidFill>
            <a:srgbClr val="FCBE1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3"/>
          <p:cNvSpPr txBox="1"/>
          <p:nvPr/>
        </p:nvSpPr>
        <p:spPr>
          <a:xfrm>
            <a:off x="4176306" y="30286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#fcbe1a</a:t>
            </a:r>
            <a:endParaRPr sz="1000">
              <a:solidFill>
                <a:schemeClr val="dk1"/>
              </a:solidFill>
            </a:endParaRPr>
          </a:p>
        </p:txBody>
      </p:sp>
      <p:sp>
        <p:nvSpPr>
          <p:cNvPr id="1020" name="Google Shape;1020;p53"/>
          <p:cNvSpPr/>
          <p:nvPr/>
        </p:nvSpPr>
        <p:spPr>
          <a:xfrm>
            <a:off x="4176288" y="3802700"/>
            <a:ext cx="791400" cy="754200"/>
          </a:xfrm>
          <a:prstGeom prst="roundRect">
            <a:avLst>
              <a:gd fmla="val 16667" name="adj"/>
            </a:avLst>
          </a:prstGeom>
          <a:solidFill>
            <a:srgbClr val="EEA9A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3"/>
          <p:cNvSpPr txBox="1"/>
          <p:nvPr/>
        </p:nvSpPr>
        <p:spPr>
          <a:xfrm>
            <a:off x="4176294" y="39597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#eea9ab</a:t>
            </a:r>
            <a:endParaRPr sz="1000">
              <a:solidFill>
                <a:schemeClr val="dk1"/>
              </a:solidFill>
            </a:endParaRPr>
          </a:p>
        </p:txBody>
      </p:sp>
      <p:sp>
        <p:nvSpPr>
          <p:cNvPr id="1022" name="Google Shape;1022;p53"/>
          <p:cNvSpPr/>
          <p:nvPr/>
        </p:nvSpPr>
        <p:spPr>
          <a:xfrm>
            <a:off x="5238126" y="2871600"/>
            <a:ext cx="791400" cy="754200"/>
          </a:xfrm>
          <a:prstGeom prst="roundRect">
            <a:avLst>
              <a:gd fmla="val 16667" name="adj"/>
            </a:avLst>
          </a:prstGeom>
          <a:solidFill>
            <a:srgbClr val="C3761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3"/>
          <p:cNvSpPr txBox="1"/>
          <p:nvPr/>
        </p:nvSpPr>
        <p:spPr>
          <a:xfrm>
            <a:off x="5238131" y="30286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#c37618</a:t>
            </a:r>
            <a:endParaRPr sz="1000">
              <a:solidFill>
                <a:schemeClr val="lt1"/>
              </a:solidFill>
            </a:endParaRPr>
          </a:p>
        </p:txBody>
      </p:sp>
      <p:sp>
        <p:nvSpPr>
          <p:cNvPr id="1024" name="Google Shape;1024;p53"/>
          <p:cNvSpPr/>
          <p:nvPr/>
        </p:nvSpPr>
        <p:spPr>
          <a:xfrm>
            <a:off x="6299951" y="2871600"/>
            <a:ext cx="791400" cy="754200"/>
          </a:xfrm>
          <a:prstGeom prst="roundRect">
            <a:avLst>
              <a:gd fmla="val 16667" name="adj"/>
            </a:avLst>
          </a:prstGeom>
          <a:solidFill>
            <a:srgbClr val="C34C1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3"/>
          <p:cNvSpPr txBox="1"/>
          <p:nvPr/>
        </p:nvSpPr>
        <p:spPr>
          <a:xfrm>
            <a:off x="6299956" y="30286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#c34c18</a:t>
            </a:r>
            <a:endParaRPr sz="1000">
              <a:solidFill>
                <a:schemeClr val="lt1"/>
              </a:solidFill>
            </a:endParaRPr>
          </a:p>
        </p:txBody>
      </p:sp>
      <p:sp>
        <p:nvSpPr>
          <p:cNvPr id="1026" name="Google Shape;1026;p53"/>
          <p:cNvSpPr/>
          <p:nvPr/>
        </p:nvSpPr>
        <p:spPr>
          <a:xfrm>
            <a:off x="5238113" y="3802700"/>
            <a:ext cx="791400" cy="754200"/>
          </a:xfrm>
          <a:prstGeom prst="roundRect">
            <a:avLst>
              <a:gd fmla="val 16667" name="adj"/>
            </a:avLst>
          </a:prstGeom>
          <a:solidFill>
            <a:srgbClr val="615E1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3"/>
          <p:cNvSpPr txBox="1"/>
          <p:nvPr/>
        </p:nvSpPr>
        <p:spPr>
          <a:xfrm>
            <a:off x="5238119" y="39597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#615e15</a:t>
            </a:r>
            <a:endParaRPr sz="1000">
              <a:solidFill>
                <a:schemeClr val="lt1"/>
              </a:solidFill>
            </a:endParaRPr>
          </a:p>
        </p:txBody>
      </p:sp>
      <p:sp>
        <p:nvSpPr>
          <p:cNvPr id="1028" name="Google Shape;1028;p53"/>
          <p:cNvSpPr/>
          <p:nvPr/>
        </p:nvSpPr>
        <p:spPr>
          <a:xfrm>
            <a:off x="6299938" y="3802700"/>
            <a:ext cx="791400" cy="754200"/>
          </a:xfrm>
          <a:prstGeom prst="roundRect">
            <a:avLst>
              <a:gd fmla="val 16667" name="adj"/>
            </a:avLst>
          </a:prstGeom>
          <a:solidFill>
            <a:srgbClr val="798A1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3"/>
          <p:cNvSpPr txBox="1"/>
          <p:nvPr/>
        </p:nvSpPr>
        <p:spPr>
          <a:xfrm>
            <a:off x="6299944" y="39597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#798a16</a:t>
            </a:r>
            <a:endParaRPr sz="1000">
              <a:solidFill>
                <a:schemeClr val="lt1"/>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3" name="Shape 1033"/>
        <p:cNvGrpSpPr/>
        <p:nvPr/>
      </p:nvGrpSpPr>
      <p:grpSpPr>
        <a:xfrm>
          <a:off x="0" y="0"/>
          <a:ext cx="0" cy="0"/>
          <a:chOff x="0" y="0"/>
          <a:chExt cx="0" cy="0"/>
        </a:xfrm>
      </p:grpSpPr>
      <p:sp>
        <p:nvSpPr>
          <p:cNvPr id="1034" name="Google Shape;1034;p54"/>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035" name="Google Shape;1035;p5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036" name="Google Shape;1036;p5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37" name="Google Shape;1037;p5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038" name="Google Shape;1038;p5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039" name="Google Shape;1039;p5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040" name="Google Shape;1040;p5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041" name="Google Shape;1041;p5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42" name="Google Shape;1042;p5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43" name="Google Shape;1043;p5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44" name="Google Shape;1044;p5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45" name="Google Shape;1045;p5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9" name="Shape 1049"/>
        <p:cNvGrpSpPr/>
        <p:nvPr/>
      </p:nvGrpSpPr>
      <p:grpSpPr>
        <a:xfrm>
          <a:off x="0" y="0"/>
          <a:ext cx="0" cy="0"/>
          <a:chOff x="0" y="0"/>
          <a:chExt cx="0" cy="0"/>
        </a:xfrm>
      </p:grpSpPr>
      <p:sp>
        <p:nvSpPr>
          <p:cNvPr id="1050" name="Google Shape;1050;p55"/>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051" name="Google Shape;1051;p55"/>
          <p:cNvGrpSpPr/>
          <p:nvPr/>
        </p:nvGrpSpPr>
        <p:grpSpPr>
          <a:xfrm>
            <a:off x="5117640" y="3085736"/>
            <a:ext cx="474294" cy="551291"/>
            <a:chOff x="4727025" y="1332775"/>
            <a:chExt cx="59900" cy="69625"/>
          </a:xfrm>
        </p:grpSpPr>
        <p:sp>
          <p:nvSpPr>
            <p:cNvPr id="1052" name="Google Shape;1052;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 name="Google Shape;1054;p55"/>
          <p:cNvGrpSpPr/>
          <p:nvPr/>
        </p:nvGrpSpPr>
        <p:grpSpPr>
          <a:xfrm>
            <a:off x="5731296" y="2314340"/>
            <a:ext cx="555653" cy="557031"/>
            <a:chOff x="4820425" y="1329900"/>
            <a:chExt cx="70175" cy="70350"/>
          </a:xfrm>
        </p:grpSpPr>
        <p:sp>
          <p:nvSpPr>
            <p:cNvPr id="1055" name="Google Shape;1055;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 name="Google Shape;1059;p55"/>
          <p:cNvGrpSpPr/>
          <p:nvPr/>
        </p:nvGrpSpPr>
        <p:grpSpPr>
          <a:xfrm>
            <a:off x="6357664" y="2318845"/>
            <a:ext cx="582574" cy="533871"/>
            <a:chOff x="4903200" y="1331525"/>
            <a:chExt cx="73575" cy="67425"/>
          </a:xfrm>
        </p:grpSpPr>
        <p:sp>
          <p:nvSpPr>
            <p:cNvPr id="1060" name="Google Shape;1060;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 name="Google Shape;1062;p55"/>
          <p:cNvGrpSpPr/>
          <p:nvPr/>
        </p:nvGrpSpPr>
        <p:grpSpPr>
          <a:xfrm>
            <a:off x="5717142" y="3078709"/>
            <a:ext cx="583960" cy="565345"/>
            <a:chOff x="4815575" y="1416800"/>
            <a:chExt cx="73750" cy="71400"/>
          </a:xfrm>
        </p:grpSpPr>
        <p:sp>
          <p:nvSpPr>
            <p:cNvPr id="1063" name="Google Shape;1063;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 name="Google Shape;1066;p55"/>
          <p:cNvGrpSpPr/>
          <p:nvPr/>
        </p:nvGrpSpPr>
        <p:grpSpPr>
          <a:xfrm>
            <a:off x="6351924" y="3108896"/>
            <a:ext cx="589898" cy="504970"/>
            <a:chOff x="4902475" y="1418875"/>
            <a:chExt cx="74500" cy="63775"/>
          </a:xfrm>
        </p:grpSpPr>
        <p:sp>
          <p:nvSpPr>
            <p:cNvPr id="1067" name="Google Shape;1067;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 name="Google Shape;1069;p55"/>
          <p:cNvGrpSpPr/>
          <p:nvPr/>
        </p:nvGrpSpPr>
        <p:grpSpPr>
          <a:xfrm>
            <a:off x="5727139" y="3826000"/>
            <a:ext cx="563967" cy="567127"/>
            <a:chOff x="4818100" y="1507675"/>
            <a:chExt cx="71225" cy="71625"/>
          </a:xfrm>
        </p:grpSpPr>
        <p:sp>
          <p:nvSpPr>
            <p:cNvPr id="1070" name="Google Shape;1070;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 name="Google Shape;1074;p55"/>
          <p:cNvGrpSpPr/>
          <p:nvPr/>
        </p:nvGrpSpPr>
        <p:grpSpPr>
          <a:xfrm>
            <a:off x="5040636" y="3829461"/>
            <a:ext cx="628301" cy="588505"/>
            <a:chOff x="4721450" y="1509475"/>
            <a:chExt cx="79350" cy="74325"/>
          </a:xfrm>
        </p:grpSpPr>
        <p:sp>
          <p:nvSpPr>
            <p:cNvPr id="1075" name="Google Shape;1075;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55"/>
          <p:cNvGrpSpPr/>
          <p:nvPr/>
        </p:nvGrpSpPr>
        <p:grpSpPr>
          <a:xfrm>
            <a:off x="6386170" y="3814027"/>
            <a:ext cx="557038" cy="562772"/>
            <a:chOff x="4906800" y="1507500"/>
            <a:chExt cx="70350" cy="71075"/>
          </a:xfrm>
        </p:grpSpPr>
        <p:sp>
          <p:nvSpPr>
            <p:cNvPr id="1080" name="Google Shape;1080;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55"/>
          <p:cNvGrpSpPr/>
          <p:nvPr/>
        </p:nvGrpSpPr>
        <p:grpSpPr>
          <a:xfrm>
            <a:off x="4423778" y="2340963"/>
            <a:ext cx="517934" cy="517934"/>
            <a:chOff x="3736598" y="2170606"/>
            <a:chExt cx="404889" cy="404889"/>
          </a:xfrm>
        </p:grpSpPr>
        <p:sp>
          <p:nvSpPr>
            <p:cNvPr id="1086" name="Google Shape;1086;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55"/>
          <p:cNvGrpSpPr/>
          <p:nvPr/>
        </p:nvGrpSpPr>
        <p:grpSpPr>
          <a:xfrm>
            <a:off x="3690839" y="2341061"/>
            <a:ext cx="586986" cy="517740"/>
            <a:chOff x="3161917" y="2170682"/>
            <a:chExt cx="458870" cy="404737"/>
          </a:xfrm>
        </p:grpSpPr>
        <p:sp>
          <p:nvSpPr>
            <p:cNvPr id="1091" name="Google Shape;1091;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55"/>
          <p:cNvGrpSpPr/>
          <p:nvPr/>
        </p:nvGrpSpPr>
        <p:grpSpPr>
          <a:xfrm>
            <a:off x="3713860" y="3102400"/>
            <a:ext cx="540943" cy="517963"/>
            <a:chOff x="3179914" y="2889488"/>
            <a:chExt cx="422876" cy="404911"/>
          </a:xfrm>
        </p:grpSpPr>
        <p:sp>
          <p:nvSpPr>
            <p:cNvPr id="1095" name="Google Shape;1095;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55"/>
          <p:cNvGrpSpPr/>
          <p:nvPr/>
        </p:nvGrpSpPr>
        <p:grpSpPr>
          <a:xfrm>
            <a:off x="4414654" y="3102358"/>
            <a:ext cx="536180" cy="518047"/>
            <a:chOff x="3729467" y="2889422"/>
            <a:chExt cx="419153" cy="404977"/>
          </a:xfrm>
        </p:grpSpPr>
        <p:sp>
          <p:nvSpPr>
            <p:cNvPr id="1102" name="Google Shape;1102;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55"/>
          <p:cNvGrpSpPr/>
          <p:nvPr/>
        </p:nvGrpSpPr>
        <p:grpSpPr>
          <a:xfrm>
            <a:off x="1951688" y="3445787"/>
            <a:ext cx="965351" cy="134611"/>
            <a:chOff x="4411970" y="2962952"/>
            <a:chExt cx="706544" cy="104212"/>
          </a:xfrm>
        </p:grpSpPr>
        <p:sp>
          <p:nvSpPr>
            <p:cNvPr id="1110" name="Google Shape;1110;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55"/>
          <p:cNvGrpSpPr/>
          <p:nvPr/>
        </p:nvGrpSpPr>
        <p:grpSpPr>
          <a:xfrm>
            <a:off x="1951688" y="3041077"/>
            <a:ext cx="960158" cy="289172"/>
            <a:chOff x="4411970" y="2726085"/>
            <a:chExt cx="643107" cy="193659"/>
          </a:xfrm>
        </p:grpSpPr>
        <p:sp>
          <p:nvSpPr>
            <p:cNvPr id="1115" name="Google Shape;1115;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55"/>
          <p:cNvGrpSpPr/>
          <p:nvPr/>
        </p:nvGrpSpPr>
        <p:grpSpPr>
          <a:xfrm>
            <a:off x="960185" y="3295400"/>
            <a:ext cx="811503" cy="252584"/>
            <a:chOff x="4411970" y="4340222"/>
            <a:chExt cx="779467" cy="242683"/>
          </a:xfrm>
        </p:grpSpPr>
        <p:sp>
          <p:nvSpPr>
            <p:cNvPr id="1119" name="Google Shape;1119;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 name="Google Shape;1122;p55"/>
          <p:cNvGrpSpPr/>
          <p:nvPr/>
        </p:nvGrpSpPr>
        <p:grpSpPr>
          <a:xfrm>
            <a:off x="1951688" y="2709308"/>
            <a:ext cx="965160" cy="216230"/>
            <a:chOff x="4411970" y="2468674"/>
            <a:chExt cx="747317" cy="167425"/>
          </a:xfrm>
        </p:grpSpPr>
        <p:sp>
          <p:nvSpPr>
            <p:cNvPr id="1123" name="Google Shape;1123;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 name="Google Shape;1125;p55"/>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 name="Google Shape;1126;p55"/>
          <p:cNvGrpSpPr/>
          <p:nvPr/>
        </p:nvGrpSpPr>
        <p:grpSpPr>
          <a:xfrm>
            <a:off x="959254" y="2334687"/>
            <a:ext cx="1959041" cy="208784"/>
            <a:chOff x="6336019" y="3733725"/>
            <a:chExt cx="2566206" cy="351310"/>
          </a:xfrm>
        </p:grpSpPr>
        <p:sp>
          <p:nvSpPr>
            <p:cNvPr id="1127" name="Google Shape;1127;p5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55"/>
          <p:cNvGrpSpPr/>
          <p:nvPr/>
        </p:nvGrpSpPr>
        <p:grpSpPr>
          <a:xfrm>
            <a:off x="1951688" y="3950602"/>
            <a:ext cx="946551" cy="153200"/>
            <a:chOff x="4404545" y="3301592"/>
            <a:chExt cx="782403" cy="129272"/>
          </a:xfrm>
        </p:grpSpPr>
        <p:sp>
          <p:nvSpPr>
            <p:cNvPr id="1132" name="Google Shape;1132;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55"/>
          <p:cNvGrpSpPr/>
          <p:nvPr/>
        </p:nvGrpSpPr>
        <p:grpSpPr>
          <a:xfrm>
            <a:off x="1951688" y="3695937"/>
            <a:ext cx="962257" cy="139127"/>
            <a:chOff x="4411970" y="3131459"/>
            <a:chExt cx="710520" cy="117397"/>
          </a:xfrm>
        </p:grpSpPr>
        <p:sp>
          <p:nvSpPr>
            <p:cNvPr id="1135" name="Google Shape;1135;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37" name="Google Shape;1137;p55"/>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 name="Google Shape;1138;p55"/>
          <p:cNvGrpSpPr/>
          <p:nvPr/>
        </p:nvGrpSpPr>
        <p:grpSpPr>
          <a:xfrm>
            <a:off x="951833" y="3621603"/>
            <a:ext cx="823838" cy="458988"/>
            <a:chOff x="4411970" y="1801825"/>
            <a:chExt cx="734586" cy="409262"/>
          </a:xfrm>
        </p:grpSpPr>
        <p:sp>
          <p:nvSpPr>
            <p:cNvPr id="1139" name="Google Shape;1139;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 name="Google Shape;1141;p55"/>
          <p:cNvGrpSpPr/>
          <p:nvPr/>
        </p:nvGrpSpPr>
        <p:grpSpPr>
          <a:xfrm>
            <a:off x="3056804" y="2339173"/>
            <a:ext cx="521514" cy="521514"/>
            <a:chOff x="5681300" y="2527788"/>
            <a:chExt cx="805800" cy="805800"/>
          </a:xfrm>
        </p:grpSpPr>
        <p:sp>
          <p:nvSpPr>
            <p:cNvPr id="1142" name="Google Shape;1142;p5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55"/>
          <p:cNvGrpSpPr/>
          <p:nvPr/>
        </p:nvGrpSpPr>
        <p:grpSpPr>
          <a:xfrm>
            <a:off x="3051044" y="3094865"/>
            <a:ext cx="533033" cy="533033"/>
            <a:chOff x="4049800" y="640400"/>
            <a:chExt cx="858900" cy="858900"/>
          </a:xfrm>
        </p:grpSpPr>
        <p:sp>
          <p:nvSpPr>
            <p:cNvPr id="1145" name="Google Shape;1145;p5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55"/>
          <p:cNvGrpSpPr/>
          <p:nvPr/>
        </p:nvGrpSpPr>
        <p:grpSpPr>
          <a:xfrm>
            <a:off x="2976527" y="3772543"/>
            <a:ext cx="682068" cy="682068"/>
            <a:chOff x="5080188" y="927900"/>
            <a:chExt cx="961200" cy="961200"/>
          </a:xfrm>
        </p:grpSpPr>
        <p:sp>
          <p:nvSpPr>
            <p:cNvPr id="1148" name="Google Shape;1148;p5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 name="Google Shape;1156;p55"/>
          <p:cNvGrpSpPr/>
          <p:nvPr/>
        </p:nvGrpSpPr>
        <p:grpSpPr>
          <a:xfrm>
            <a:off x="4440026" y="3869234"/>
            <a:ext cx="505650" cy="504006"/>
            <a:chOff x="6039282" y="1042577"/>
            <a:chExt cx="734315" cy="731929"/>
          </a:xfrm>
        </p:grpSpPr>
        <p:sp>
          <p:nvSpPr>
            <p:cNvPr id="1157" name="Google Shape;1157;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55"/>
          <p:cNvGrpSpPr/>
          <p:nvPr/>
        </p:nvGrpSpPr>
        <p:grpSpPr>
          <a:xfrm>
            <a:off x="5052628" y="2298862"/>
            <a:ext cx="567744" cy="602136"/>
            <a:chOff x="1825800" y="1651625"/>
            <a:chExt cx="539989" cy="571775"/>
          </a:xfrm>
        </p:grpSpPr>
        <p:sp>
          <p:nvSpPr>
            <p:cNvPr id="1179" name="Google Shape;1179;p5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55"/>
          <p:cNvGrpSpPr/>
          <p:nvPr/>
        </p:nvGrpSpPr>
        <p:grpSpPr>
          <a:xfrm>
            <a:off x="3727557" y="3855579"/>
            <a:ext cx="508123" cy="507955"/>
            <a:chOff x="1897577" y="2802432"/>
            <a:chExt cx="492176" cy="492014"/>
          </a:xfrm>
        </p:grpSpPr>
        <p:sp>
          <p:nvSpPr>
            <p:cNvPr id="1184" name="Google Shape;1184;p5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 name="Google Shape;1196;p55"/>
          <p:cNvGrpSpPr/>
          <p:nvPr/>
        </p:nvGrpSpPr>
        <p:grpSpPr>
          <a:xfrm>
            <a:off x="959087" y="4169123"/>
            <a:ext cx="809227" cy="200842"/>
            <a:chOff x="2013045" y="4813233"/>
            <a:chExt cx="921986" cy="228854"/>
          </a:xfrm>
        </p:grpSpPr>
        <p:sp>
          <p:nvSpPr>
            <p:cNvPr id="1197" name="Google Shape;1197;p5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 name="Google Shape;1199;p55"/>
          <p:cNvGrpSpPr/>
          <p:nvPr/>
        </p:nvGrpSpPr>
        <p:grpSpPr>
          <a:xfrm>
            <a:off x="967547" y="2656004"/>
            <a:ext cx="792421" cy="269941"/>
            <a:chOff x="1046767" y="4756633"/>
            <a:chExt cx="859646" cy="292841"/>
          </a:xfrm>
        </p:grpSpPr>
        <p:sp>
          <p:nvSpPr>
            <p:cNvPr id="1200" name="Google Shape;1200;p5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 name="Google Shape;1203;p55"/>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5"/>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5"/>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5"/>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 name="Google Shape;1207;p55"/>
          <p:cNvGrpSpPr/>
          <p:nvPr/>
        </p:nvGrpSpPr>
        <p:grpSpPr>
          <a:xfrm>
            <a:off x="7103403" y="2550562"/>
            <a:ext cx="166473" cy="141497"/>
            <a:chOff x="4660325" y="1866850"/>
            <a:chExt cx="68350" cy="58100"/>
          </a:xfrm>
        </p:grpSpPr>
        <p:sp>
          <p:nvSpPr>
            <p:cNvPr id="1208" name="Google Shape;1208;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55"/>
          <p:cNvGrpSpPr/>
          <p:nvPr/>
        </p:nvGrpSpPr>
        <p:grpSpPr>
          <a:xfrm>
            <a:off x="7412747" y="2576286"/>
            <a:ext cx="162515" cy="90049"/>
            <a:chOff x="4791775" y="1877500"/>
            <a:chExt cx="66725" cy="36975"/>
          </a:xfrm>
        </p:grpSpPr>
        <p:sp>
          <p:nvSpPr>
            <p:cNvPr id="1211" name="Google Shape;1211;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55"/>
          <p:cNvGrpSpPr/>
          <p:nvPr/>
        </p:nvGrpSpPr>
        <p:grpSpPr>
          <a:xfrm>
            <a:off x="7734460" y="2576286"/>
            <a:ext cx="144979" cy="90049"/>
            <a:chOff x="4923925" y="1877500"/>
            <a:chExt cx="59525" cy="36975"/>
          </a:xfrm>
        </p:grpSpPr>
        <p:sp>
          <p:nvSpPr>
            <p:cNvPr id="1214" name="Google Shape;1214;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55"/>
          <p:cNvGrpSpPr/>
          <p:nvPr/>
        </p:nvGrpSpPr>
        <p:grpSpPr>
          <a:xfrm>
            <a:off x="8028952" y="2558477"/>
            <a:ext cx="141447" cy="125667"/>
            <a:chOff x="5058450" y="1870100"/>
            <a:chExt cx="58075" cy="51600"/>
          </a:xfrm>
        </p:grpSpPr>
        <p:sp>
          <p:nvSpPr>
            <p:cNvPr id="1217" name="Google Shape;1217;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55"/>
          <p:cNvGrpSpPr/>
          <p:nvPr/>
        </p:nvGrpSpPr>
        <p:grpSpPr>
          <a:xfrm>
            <a:off x="7443466" y="2980885"/>
            <a:ext cx="101077" cy="107645"/>
            <a:chOff x="4811425" y="2065025"/>
            <a:chExt cx="41500" cy="44200"/>
          </a:xfrm>
        </p:grpSpPr>
        <p:sp>
          <p:nvSpPr>
            <p:cNvPr id="1220" name="Google Shape;1220;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 name="Google Shape;1222;p55"/>
          <p:cNvGrpSpPr/>
          <p:nvPr/>
        </p:nvGrpSpPr>
        <p:grpSpPr>
          <a:xfrm>
            <a:off x="7735904" y="2981098"/>
            <a:ext cx="120867" cy="107218"/>
            <a:chOff x="4929875" y="2065025"/>
            <a:chExt cx="49625" cy="44025"/>
          </a:xfrm>
        </p:grpSpPr>
        <p:sp>
          <p:nvSpPr>
            <p:cNvPr id="1223" name="Google Shape;1223;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 name="Google Shape;1225;p55"/>
          <p:cNvGrpSpPr/>
          <p:nvPr/>
        </p:nvGrpSpPr>
        <p:grpSpPr>
          <a:xfrm>
            <a:off x="8064572" y="2984112"/>
            <a:ext cx="70206" cy="101191"/>
            <a:chOff x="5083925" y="2066350"/>
            <a:chExt cx="28825" cy="41550"/>
          </a:xfrm>
        </p:grpSpPr>
        <p:sp>
          <p:nvSpPr>
            <p:cNvPr id="1226" name="Google Shape;1226;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55"/>
          <p:cNvGrpSpPr/>
          <p:nvPr/>
        </p:nvGrpSpPr>
        <p:grpSpPr>
          <a:xfrm>
            <a:off x="7096126" y="2999759"/>
            <a:ext cx="181026" cy="69896"/>
            <a:chOff x="4659775" y="2072775"/>
            <a:chExt cx="74325" cy="28700"/>
          </a:xfrm>
        </p:grpSpPr>
        <p:sp>
          <p:nvSpPr>
            <p:cNvPr id="1229" name="Google Shape;1229;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55"/>
          <p:cNvGrpSpPr/>
          <p:nvPr/>
        </p:nvGrpSpPr>
        <p:grpSpPr>
          <a:xfrm>
            <a:off x="8015982" y="2790324"/>
            <a:ext cx="167387" cy="89197"/>
            <a:chOff x="4662475" y="1976500"/>
            <a:chExt cx="68725" cy="36625"/>
          </a:xfrm>
        </p:grpSpPr>
        <p:sp>
          <p:nvSpPr>
            <p:cNvPr id="1233" name="Google Shape;1233;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 name="Google Shape;1236;p55"/>
          <p:cNvGrpSpPr/>
          <p:nvPr/>
        </p:nvGrpSpPr>
        <p:grpSpPr>
          <a:xfrm>
            <a:off x="7712887" y="2793764"/>
            <a:ext cx="166899" cy="82317"/>
            <a:chOff x="4920150" y="1977875"/>
            <a:chExt cx="68525" cy="33800"/>
          </a:xfrm>
        </p:grpSpPr>
        <p:sp>
          <p:nvSpPr>
            <p:cNvPr id="1237" name="Google Shape;1237;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 name="Google Shape;1240;p55"/>
          <p:cNvGrpSpPr/>
          <p:nvPr/>
        </p:nvGrpSpPr>
        <p:grpSpPr>
          <a:xfrm>
            <a:off x="7124044" y="3197682"/>
            <a:ext cx="125190" cy="127859"/>
            <a:chOff x="4676550" y="2160575"/>
            <a:chExt cx="51400" cy="52500"/>
          </a:xfrm>
        </p:grpSpPr>
        <p:sp>
          <p:nvSpPr>
            <p:cNvPr id="1241" name="Google Shape;1241;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55"/>
          <p:cNvGrpSpPr/>
          <p:nvPr/>
        </p:nvGrpSpPr>
        <p:grpSpPr>
          <a:xfrm>
            <a:off x="7421302" y="3204714"/>
            <a:ext cx="145405" cy="113794"/>
            <a:chOff x="4768325" y="2163475"/>
            <a:chExt cx="59700" cy="46725"/>
          </a:xfrm>
        </p:grpSpPr>
        <p:sp>
          <p:nvSpPr>
            <p:cNvPr id="1245" name="Google Shape;1245;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 name="Google Shape;1247;p55"/>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5"/>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5"/>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5"/>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5"/>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5"/>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 name="Google Shape;1253;p55"/>
          <p:cNvGrpSpPr/>
          <p:nvPr/>
        </p:nvGrpSpPr>
        <p:grpSpPr>
          <a:xfrm>
            <a:off x="7437621" y="3459808"/>
            <a:ext cx="112768" cy="106853"/>
            <a:chOff x="4768575" y="2253950"/>
            <a:chExt cx="46300" cy="43875"/>
          </a:xfrm>
        </p:grpSpPr>
        <p:sp>
          <p:nvSpPr>
            <p:cNvPr id="1254" name="Google Shape;1254;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 name="Google Shape;1256;p55"/>
          <p:cNvGrpSpPr/>
          <p:nvPr/>
        </p:nvGrpSpPr>
        <p:grpSpPr>
          <a:xfrm>
            <a:off x="7737243" y="3948834"/>
            <a:ext cx="118187" cy="146246"/>
            <a:chOff x="4960900" y="2433225"/>
            <a:chExt cx="48525" cy="60050"/>
          </a:xfrm>
        </p:grpSpPr>
        <p:sp>
          <p:nvSpPr>
            <p:cNvPr id="1257" name="Google Shape;1257;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55"/>
          <p:cNvGrpSpPr/>
          <p:nvPr/>
        </p:nvGrpSpPr>
        <p:grpSpPr>
          <a:xfrm>
            <a:off x="7425808" y="4212895"/>
            <a:ext cx="136394" cy="143810"/>
            <a:chOff x="4854075" y="2527625"/>
            <a:chExt cx="56000" cy="59050"/>
          </a:xfrm>
        </p:grpSpPr>
        <p:sp>
          <p:nvSpPr>
            <p:cNvPr id="1260" name="Google Shape;1260;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 name="Google Shape;1262;p55"/>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5"/>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5"/>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 name="Google Shape;1265;p55"/>
          <p:cNvGrpSpPr/>
          <p:nvPr/>
        </p:nvGrpSpPr>
        <p:grpSpPr>
          <a:xfrm>
            <a:off x="8050020" y="3676639"/>
            <a:ext cx="99312" cy="160797"/>
            <a:chOff x="5059700" y="2334775"/>
            <a:chExt cx="40775" cy="66025"/>
          </a:xfrm>
        </p:grpSpPr>
        <p:sp>
          <p:nvSpPr>
            <p:cNvPr id="1266" name="Google Shape;1266;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55"/>
          <p:cNvGrpSpPr/>
          <p:nvPr/>
        </p:nvGrpSpPr>
        <p:grpSpPr>
          <a:xfrm>
            <a:off x="8007184" y="3941771"/>
            <a:ext cx="184984" cy="160371"/>
            <a:chOff x="5037700" y="2430325"/>
            <a:chExt cx="75950" cy="65850"/>
          </a:xfrm>
        </p:grpSpPr>
        <p:sp>
          <p:nvSpPr>
            <p:cNvPr id="1276" name="Google Shape;1276;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55"/>
          <p:cNvGrpSpPr/>
          <p:nvPr/>
        </p:nvGrpSpPr>
        <p:grpSpPr>
          <a:xfrm>
            <a:off x="7426689" y="3708223"/>
            <a:ext cx="173014" cy="97629"/>
            <a:chOff x="4756975" y="2341800"/>
            <a:chExt cx="91975" cy="51925"/>
          </a:xfrm>
        </p:grpSpPr>
        <p:sp>
          <p:nvSpPr>
            <p:cNvPr id="1279" name="Google Shape;1279;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55"/>
          <p:cNvGrpSpPr/>
          <p:nvPr/>
        </p:nvGrpSpPr>
        <p:grpSpPr>
          <a:xfrm>
            <a:off x="7693626" y="4196920"/>
            <a:ext cx="212497" cy="175761"/>
            <a:chOff x="4943575" y="2516350"/>
            <a:chExt cx="98675" cy="81700"/>
          </a:xfrm>
        </p:grpSpPr>
        <p:sp>
          <p:nvSpPr>
            <p:cNvPr id="1300" name="Google Shape;1300;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 name="Google Shape;1378;p55"/>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5"/>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5"/>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5"/>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6" name="Shape 1386"/>
        <p:cNvGrpSpPr/>
        <p:nvPr/>
      </p:nvGrpSpPr>
      <p:grpSpPr>
        <a:xfrm>
          <a:off x="0" y="0"/>
          <a:ext cx="0" cy="0"/>
          <a:chOff x="0" y="0"/>
          <a:chExt cx="0" cy="0"/>
        </a:xfrm>
      </p:grpSpPr>
      <p:grpSp>
        <p:nvGrpSpPr>
          <p:cNvPr id="1387" name="Google Shape;1387;p56"/>
          <p:cNvGrpSpPr/>
          <p:nvPr/>
        </p:nvGrpSpPr>
        <p:grpSpPr>
          <a:xfrm>
            <a:off x="6681268" y="3584496"/>
            <a:ext cx="560636" cy="516497"/>
            <a:chOff x="6652051" y="3714143"/>
            <a:chExt cx="560636" cy="516497"/>
          </a:xfrm>
        </p:grpSpPr>
        <p:grpSp>
          <p:nvGrpSpPr>
            <p:cNvPr id="1388" name="Google Shape;1388;p56"/>
            <p:cNvGrpSpPr/>
            <p:nvPr/>
          </p:nvGrpSpPr>
          <p:grpSpPr>
            <a:xfrm>
              <a:off x="6669657" y="3716715"/>
              <a:ext cx="466768" cy="464314"/>
              <a:chOff x="3139766" y="765669"/>
              <a:chExt cx="886380" cy="881888"/>
            </a:xfrm>
          </p:grpSpPr>
          <p:grpSp>
            <p:nvGrpSpPr>
              <p:cNvPr id="1389" name="Google Shape;1389;p56"/>
              <p:cNvGrpSpPr/>
              <p:nvPr/>
            </p:nvGrpSpPr>
            <p:grpSpPr>
              <a:xfrm>
                <a:off x="3139766" y="765669"/>
                <a:ext cx="886380" cy="881888"/>
                <a:chOff x="3139766" y="765669"/>
                <a:chExt cx="886380" cy="881888"/>
              </a:xfrm>
            </p:grpSpPr>
            <p:sp>
              <p:nvSpPr>
                <p:cNvPr id="1390" name="Google Shape;1390;p5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9" name="Google Shape;1399;p5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 name="Google Shape;1403;p5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 name="Google Shape;1404;p56"/>
          <p:cNvGrpSpPr/>
          <p:nvPr/>
        </p:nvGrpSpPr>
        <p:grpSpPr>
          <a:xfrm>
            <a:off x="7679978" y="3065079"/>
            <a:ext cx="104231" cy="320340"/>
            <a:chOff x="7564426" y="3224343"/>
            <a:chExt cx="119985" cy="368801"/>
          </a:xfrm>
        </p:grpSpPr>
        <p:sp>
          <p:nvSpPr>
            <p:cNvPr id="1405" name="Google Shape;1405;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 name="Google Shape;1407;p56"/>
          <p:cNvGrpSpPr/>
          <p:nvPr/>
        </p:nvGrpSpPr>
        <p:grpSpPr>
          <a:xfrm>
            <a:off x="7379466" y="3059180"/>
            <a:ext cx="189489" cy="332132"/>
            <a:chOff x="8370831" y="3202002"/>
            <a:chExt cx="218129" cy="382376"/>
          </a:xfrm>
        </p:grpSpPr>
        <p:sp>
          <p:nvSpPr>
            <p:cNvPr id="1408" name="Google Shape;1408;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 name="Google Shape;1410;p56"/>
          <p:cNvGrpSpPr/>
          <p:nvPr/>
        </p:nvGrpSpPr>
        <p:grpSpPr>
          <a:xfrm>
            <a:off x="8102855" y="3470312"/>
            <a:ext cx="309429" cy="267000"/>
            <a:chOff x="6742064" y="3750480"/>
            <a:chExt cx="399315" cy="344560"/>
          </a:xfrm>
        </p:grpSpPr>
        <p:sp>
          <p:nvSpPr>
            <p:cNvPr id="1411" name="Google Shape;1411;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 name="Google Shape;1413;p56"/>
          <p:cNvGrpSpPr/>
          <p:nvPr/>
        </p:nvGrpSpPr>
        <p:grpSpPr>
          <a:xfrm>
            <a:off x="7641874" y="3821360"/>
            <a:ext cx="180437" cy="281608"/>
            <a:chOff x="7248525" y="3739696"/>
            <a:chExt cx="230531" cy="359790"/>
          </a:xfrm>
        </p:grpSpPr>
        <p:sp>
          <p:nvSpPr>
            <p:cNvPr id="1414" name="Google Shape;1414;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 name="Google Shape;1416;p56"/>
          <p:cNvGrpSpPr/>
          <p:nvPr/>
        </p:nvGrpSpPr>
        <p:grpSpPr>
          <a:xfrm>
            <a:off x="7887794" y="3464584"/>
            <a:ext cx="162896" cy="278710"/>
            <a:chOff x="7601242" y="3729267"/>
            <a:chExt cx="222566" cy="380803"/>
          </a:xfrm>
        </p:grpSpPr>
        <p:sp>
          <p:nvSpPr>
            <p:cNvPr id="1417" name="Google Shape;1417;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 name="Google Shape;1419;p56"/>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 name="Google Shape;1420;p56"/>
          <p:cNvGrpSpPr/>
          <p:nvPr/>
        </p:nvGrpSpPr>
        <p:grpSpPr>
          <a:xfrm>
            <a:off x="7377439" y="3465724"/>
            <a:ext cx="193543" cy="275990"/>
            <a:chOff x="8304647" y="3738687"/>
            <a:chExt cx="225076" cy="320956"/>
          </a:xfrm>
        </p:grpSpPr>
        <p:sp>
          <p:nvSpPr>
            <p:cNvPr id="1421" name="Google Shape;1421;p5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 name="Google Shape;1424;p56"/>
          <p:cNvGrpSpPr/>
          <p:nvPr/>
        </p:nvGrpSpPr>
        <p:grpSpPr>
          <a:xfrm>
            <a:off x="7649932" y="3465724"/>
            <a:ext cx="178492" cy="275990"/>
            <a:chOff x="8615101" y="3738687"/>
            <a:chExt cx="207573" cy="320956"/>
          </a:xfrm>
        </p:grpSpPr>
        <p:sp>
          <p:nvSpPr>
            <p:cNvPr id="1425" name="Google Shape;1425;p5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 name="Google Shape;1428;p56"/>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 name="Google Shape;1429;p56"/>
          <p:cNvGrpSpPr/>
          <p:nvPr/>
        </p:nvGrpSpPr>
        <p:grpSpPr>
          <a:xfrm>
            <a:off x="7875463" y="3868385"/>
            <a:ext cx="187557" cy="187557"/>
            <a:chOff x="8565775" y="671075"/>
            <a:chExt cx="441000" cy="441000"/>
          </a:xfrm>
        </p:grpSpPr>
        <p:sp>
          <p:nvSpPr>
            <p:cNvPr id="1430" name="Google Shape;1430;p5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 name="Google Shape;1432;p56"/>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6"/>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 name="Google Shape;1434;p56"/>
          <p:cNvGrpSpPr/>
          <p:nvPr/>
        </p:nvGrpSpPr>
        <p:grpSpPr>
          <a:xfrm>
            <a:off x="6029935" y="2940910"/>
            <a:ext cx="587865" cy="517731"/>
            <a:chOff x="6000718" y="3070557"/>
            <a:chExt cx="587865" cy="517731"/>
          </a:xfrm>
        </p:grpSpPr>
        <p:sp>
          <p:nvSpPr>
            <p:cNvPr id="1435" name="Google Shape;1435;p5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 name="Google Shape;1445;p56"/>
          <p:cNvGrpSpPr/>
          <p:nvPr/>
        </p:nvGrpSpPr>
        <p:grpSpPr>
          <a:xfrm>
            <a:off x="6044740" y="3584570"/>
            <a:ext cx="557665" cy="516387"/>
            <a:chOff x="6015523" y="3714217"/>
            <a:chExt cx="557665" cy="516387"/>
          </a:xfrm>
        </p:grpSpPr>
        <p:grpSp>
          <p:nvGrpSpPr>
            <p:cNvPr id="1446" name="Google Shape;1446;p56"/>
            <p:cNvGrpSpPr/>
            <p:nvPr/>
          </p:nvGrpSpPr>
          <p:grpSpPr>
            <a:xfrm>
              <a:off x="6036094" y="3716980"/>
              <a:ext cx="529822" cy="510480"/>
              <a:chOff x="3148311" y="-545634"/>
              <a:chExt cx="1006118" cy="969572"/>
            </a:xfrm>
          </p:grpSpPr>
          <p:sp>
            <p:nvSpPr>
              <p:cNvPr id="1447" name="Google Shape;1447;p5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 name="Google Shape;1457;p5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 name="Google Shape;1458;p56"/>
          <p:cNvGrpSpPr/>
          <p:nvPr/>
        </p:nvGrpSpPr>
        <p:grpSpPr>
          <a:xfrm>
            <a:off x="6673522" y="2943981"/>
            <a:ext cx="576302" cy="511871"/>
            <a:chOff x="6644304" y="3073628"/>
            <a:chExt cx="576302" cy="511871"/>
          </a:xfrm>
        </p:grpSpPr>
        <p:grpSp>
          <p:nvGrpSpPr>
            <p:cNvPr id="1459" name="Google Shape;1459;p56"/>
            <p:cNvGrpSpPr/>
            <p:nvPr/>
          </p:nvGrpSpPr>
          <p:grpSpPr>
            <a:xfrm>
              <a:off x="6712169" y="3073651"/>
              <a:ext cx="481611" cy="506713"/>
              <a:chOff x="1833536" y="-546641"/>
              <a:chExt cx="914567" cy="962419"/>
            </a:xfrm>
          </p:grpSpPr>
          <p:grpSp>
            <p:nvGrpSpPr>
              <p:cNvPr id="1460" name="Google Shape;1460;p56"/>
              <p:cNvGrpSpPr/>
              <p:nvPr/>
            </p:nvGrpSpPr>
            <p:grpSpPr>
              <a:xfrm>
                <a:off x="1833536" y="-524249"/>
                <a:ext cx="914567" cy="940027"/>
                <a:chOff x="1833536" y="-524249"/>
                <a:chExt cx="914567" cy="940027"/>
              </a:xfrm>
            </p:grpSpPr>
            <p:sp>
              <p:nvSpPr>
                <p:cNvPr id="1461" name="Google Shape;1461;p5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6" name="Google Shape;1466;p5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0" name="Google Shape;1470;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 name="Google Shape;1471;p56"/>
          <p:cNvGrpSpPr/>
          <p:nvPr/>
        </p:nvGrpSpPr>
        <p:grpSpPr>
          <a:xfrm>
            <a:off x="752796" y="2869970"/>
            <a:ext cx="2622876" cy="1333540"/>
            <a:chOff x="238125" y="1038125"/>
            <a:chExt cx="7146800" cy="3633625"/>
          </a:xfrm>
        </p:grpSpPr>
        <p:sp>
          <p:nvSpPr>
            <p:cNvPr id="1472" name="Google Shape;1472;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4" name="Google Shape;3044;p56"/>
          <p:cNvGrpSpPr/>
          <p:nvPr/>
        </p:nvGrpSpPr>
        <p:grpSpPr>
          <a:xfrm>
            <a:off x="5938558" y="1033351"/>
            <a:ext cx="2435960" cy="1297725"/>
            <a:chOff x="233350" y="949250"/>
            <a:chExt cx="7137300" cy="3802300"/>
          </a:xfrm>
        </p:grpSpPr>
        <p:sp>
          <p:nvSpPr>
            <p:cNvPr id="3045" name="Google Shape;3045;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6" name="Google Shape;3096;p56"/>
          <p:cNvGrpSpPr/>
          <p:nvPr/>
        </p:nvGrpSpPr>
        <p:grpSpPr>
          <a:xfrm>
            <a:off x="731715" y="995041"/>
            <a:ext cx="2665073" cy="1317140"/>
            <a:chOff x="793334" y="1192826"/>
            <a:chExt cx="2665073" cy="1317140"/>
          </a:xfrm>
        </p:grpSpPr>
        <p:sp>
          <p:nvSpPr>
            <p:cNvPr id="3097" name="Google Shape;3097;p5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56"/>
          <p:cNvGrpSpPr/>
          <p:nvPr/>
        </p:nvGrpSpPr>
        <p:grpSpPr>
          <a:xfrm>
            <a:off x="3450485" y="919691"/>
            <a:ext cx="2310381" cy="1488888"/>
            <a:chOff x="229225" y="549050"/>
            <a:chExt cx="7161750" cy="4615275"/>
          </a:xfrm>
        </p:grpSpPr>
        <p:sp>
          <p:nvSpPr>
            <p:cNvPr id="7065" name="Google Shape;7065;p5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56"/>
          <p:cNvGrpSpPr/>
          <p:nvPr/>
        </p:nvGrpSpPr>
        <p:grpSpPr>
          <a:xfrm>
            <a:off x="3548403" y="2849588"/>
            <a:ext cx="2310282" cy="1374222"/>
            <a:chOff x="238125" y="732525"/>
            <a:chExt cx="7130500" cy="4241425"/>
          </a:xfrm>
        </p:grpSpPr>
        <p:sp>
          <p:nvSpPr>
            <p:cNvPr id="7183" name="Google Shape;7183;p5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0" name="Shape 7300"/>
        <p:cNvGrpSpPr/>
        <p:nvPr/>
      </p:nvGrpSpPr>
      <p:grpSpPr>
        <a:xfrm>
          <a:off x="0" y="0"/>
          <a:ext cx="0" cy="0"/>
          <a:chOff x="0" y="0"/>
          <a:chExt cx="0" cy="0"/>
        </a:xfrm>
      </p:grpSpPr>
      <p:grpSp>
        <p:nvGrpSpPr>
          <p:cNvPr id="7301" name="Google Shape;7301;p57"/>
          <p:cNvGrpSpPr/>
          <p:nvPr/>
        </p:nvGrpSpPr>
        <p:grpSpPr>
          <a:xfrm>
            <a:off x="2100560" y="3398663"/>
            <a:ext cx="1102891" cy="760337"/>
            <a:chOff x="4967783" y="2151471"/>
            <a:chExt cx="3920692" cy="2702940"/>
          </a:xfrm>
        </p:grpSpPr>
        <p:grpSp>
          <p:nvGrpSpPr>
            <p:cNvPr id="7302" name="Google Shape;7302;p57"/>
            <p:cNvGrpSpPr/>
            <p:nvPr/>
          </p:nvGrpSpPr>
          <p:grpSpPr>
            <a:xfrm>
              <a:off x="5045709" y="2252109"/>
              <a:ext cx="3761071" cy="2501708"/>
              <a:chOff x="2691784" y="1805334"/>
              <a:chExt cx="3761071" cy="2501708"/>
            </a:xfrm>
          </p:grpSpPr>
          <p:sp>
            <p:nvSpPr>
              <p:cNvPr id="7303" name="Google Shape;7303;p5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57"/>
            <p:cNvGrpSpPr/>
            <p:nvPr/>
          </p:nvGrpSpPr>
          <p:grpSpPr>
            <a:xfrm>
              <a:off x="4967783" y="2151471"/>
              <a:ext cx="3920692" cy="2702940"/>
              <a:chOff x="2613858" y="1704696"/>
              <a:chExt cx="3920692" cy="2702940"/>
            </a:xfrm>
          </p:grpSpPr>
          <p:sp>
            <p:nvSpPr>
              <p:cNvPr id="7311" name="Google Shape;7311;p5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6" name="Google Shape;7316;p57"/>
          <p:cNvGrpSpPr/>
          <p:nvPr/>
        </p:nvGrpSpPr>
        <p:grpSpPr>
          <a:xfrm>
            <a:off x="3504468" y="1286940"/>
            <a:ext cx="1561911" cy="708580"/>
            <a:chOff x="3530532" y="1496185"/>
            <a:chExt cx="1561911" cy="708580"/>
          </a:xfrm>
        </p:grpSpPr>
        <p:grpSp>
          <p:nvGrpSpPr>
            <p:cNvPr id="7317" name="Google Shape;7317;p57"/>
            <p:cNvGrpSpPr/>
            <p:nvPr/>
          </p:nvGrpSpPr>
          <p:grpSpPr>
            <a:xfrm>
              <a:off x="3720318" y="1857562"/>
              <a:ext cx="1372125" cy="54"/>
              <a:chOff x="3720318" y="1857562"/>
              <a:chExt cx="1372125" cy="54"/>
            </a:xfrm>
          </p:grpSpPr>
          <p:cxnSp>
            <p:nvCxnSpPr>
              <p:cNvPr id="7318" name="Google Shape;7318;p57"/>
              <p:cNvCxnSpPr>
                <a:endCxn id="731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20" name="Google Shape;7320;p5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21" name="Google Shape;7321;p5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22" name="Google Shape;7322;p57"/>
              <p:cNvCxnSpPr>
                <a:stCxn id="731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323" name="Google Shape;7323;p57"/>
            <p:cNvGrpSpPr/>
            <p:nvPr/>
          </p:nvGrpSpPr>
          <p:grpSpPr>
            <a:xfrm>
              <a:off x="3567462" y="1496185"/>
              <a:ext cx="286500" cy="272914"/>
              <a:chOff x="3567462" y="1496185"/>
              <a:chExt cx="286500" cy="272914"/>
            </a:xfrm>
          </p:grpSpPr>
          <p:cxnSp>
            <p:nvCxnSpPr>
              <p:cNvPr id="7324" name="Google Shape;7324;p5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25" name="Google Shape;7325;p5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6" name="Google Shape;7326;p5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8" name="Google Shape;7328;p57"/>
            <p:cNvGrpSpPr/>
            <p:nvPr/>
          </p:nvGrpSpPr>
          <p:grpSpPr>
            <a:xfrm>
              <a:off x="3929014" y="1960574"/>
              <a:ext cx="286500" cy="242342"/>
              <a:chOff x="3929014" y="1960574"/>
              <a:chExt cx="286500" cy="242342"/>
            </a:xfrm>
          </p:grpSpPr>
          <p:cxnSp>
            <p:nvCxnSpPr>
              <p:cNvPr id="7329" name="Google Shape;7329;p5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330" name="Google Shape;7330;p5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57"/>
            <p:cNvGrpSpPr/>
            <p:nvPr/>
          </p:nvGrpSpPr>
          <p:grpSpPr>
            <a:xfrm>
              <a:off x="4290828" y="1496185"/>
              <a:ext cx="286500" cy="272914"/>
              <a:chOff x="4290828" y="1496185"/>
              <a:chExt cx="286500" cy="272914"/>
            </a:xfrm>
          </p:grpSpPr>
          <p:cxnSp>
            <p:nvCxnSpPr>
              <p:cNvPr id="7332" name="Google Shape;7332;p5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33" name="Google Shape;7333;p5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4" name="Google Shape;7334;p5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5" name="Google Shape;7335;p57"/>
            <p:cNvGrpSpPr/>
            <p:nvPr/>
          </p:nvGrpSpPr>
          <p:grpSpPr>
            <a:xfrm>
              <a:off x="4657726" y="1959674"/>
              <a:ext cx="286500" cy="245092"/>
              <a:chOff x="4657726" y="1959674"/>
              <a:chExt cx="286500" cy="245092"/>
            </a:xfrm>
          </p:grpSpPr>
          <p:cxnSp>
            <p:nvCxnSpPr>
              <p:cNvPr id="7336" name="Google Shape;7336;p5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337" name="Google Shape;7337;p5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38" name="Google Shape;7338;p57"/>
          <p:cNvGrpSpPr/>
          <p:nvPr/>
        </p:nvGrpSpPr>
        <p:grpSpPr>
          <a:xfrm>
            <a:off x="3486488" y="2149036"/>
            <a:ext cx="1597032" cy="378649"/>
            <a:chOff x="3512551" y="2358282"/>
            <a:chExt cx="1597032" cy="378649"/>
          </a:xfrm>
        </p:grpSpPr>
        <p:grpSp>
          <p:nvGrpSpPr>
            <p:cNvPr id="7339" name="Google Shape;7339;p57"/>
            <p:cNvGrpSpPr/>
            <p:nvPr/>
          </p:nvGrpSpPr>
          <p:grpSpPr>
            <a:xfrm>
              <a:off x="3738198" y="2553002"/>
              <a:ext cx="1145834" cy="117"/>
              <a:chOff x="3738198" y="2553002"/>
              <a:chExt cx="1145834" cy="117"/>
            </a:xfrm>
          </p:grpSpPr>
          <p:cxnSp>
            <p:nvCxnSpPr>
              <p:cNvPr id="7340" name="Google Shape;7340;p5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41" name="Google Shape;7341;p5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42" name="Google Shape;7342;p57"/>
              <p:cNvCxnSpPr>
                <a:stCxn id="7343" idx="6"/>
                <a:endCxn id="734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345" name="Google Shape;7345;p57"/>
            <p:cNvGrpSpPr/>
            <p:nvPr/>
          </p:nvGrpSpPr>
          <p:grpSpPr>
            <a:xfrm>
              <a:off x="3969644" y="2440153"/>
              <a:ext cx="225900" cy="296779"/>
              <a:chOff x="3969644" y="2440153"/>
              <a:chExt cx="225900" cy="296779"/>
            </a:xfrm>
          </p:grpSpPr>
          <p:cxnSp>
            <p:nvCxnSpPr>
              <p:cNvPr id="7346" name="Google Shape;7346;p5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344" name="Google Shape;7344;p5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57"/>
            <p:cNvGrpSpPr/>
            <p:nvPr/>
          </p:nvGrpSpPr>
          <p:grpSpPr>
            <a:xfrm>
              <a:off x="4426818" y="2358282"/>
              <a:ext cx="225600" cy="307471"/>
              <a:chOff x="4426818" y="2358282"/>
              <a:chExt cx="225600" cy="307471"/>
            </a:xfrm>
          </p:grpSpPr>
          <p:cxnSp>
            <p:nvCxnSpPr>
              <p:cNvPr id="7349" name="Google Shape;7349;p57"/>
              <p:cNvCxnSpPr>
                <a:stCxn id="735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351" name="Google Shape;7351;p5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57"/>
            <p:cNvGrpSpPr/>
            <p:nvPr/>
          </p:nvGrpSpPr>
          <p:grpSpPr>
            <a:xfrm>
              <a:off x="4883984" y="2440153"/>
              <a:ext cx="225600" cy="296479"/>
              <a:chOff x="4883984" y="2440153"/>
              <a:chExt cx="225600" cy="296479"/>
            </a:xfrm>
          </p:grpSpPr>
          <p:cxnSp>
            <p:nvCxnSpPr>
              <p:cNvPr id="7353" name="Google Shape;7353;p5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354" name="Google Shape;7354;p5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57"/>
            <p:cNvGrpSpPr/>
            <p:nvPr/>
          </p:nvGrpSpPr>
          <p:grpSpPr>
            <a:xfrm>
              <a:off x="3512551" y="2358356"/>
              <a:ext cx="225647" cy="307629"/>
              <a:chOff x="2182679" y="2005014"/>
              <a:chExt cx="792300" cy="1080158"/>
            </a:xfrm>
          </p:grpSpPr>
          <p:cxnSp>
            <p:nvCxnSpPr>
              <p:cNvPr id="7357" name="Google Shape;7357;p57"/>
              <p:cNvCxnSpPr>
                <a:stCxn id="735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343" name="Google Shape;7343;p5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9" name="Google Shape;7359;p57"/>
          <p:cNvGrpSpPr/>
          <p:nvPr/>
        </p:nvGrpSpPr>
        <p:grpSpPr>
          <a:xfrm>
            <a:off x="6846570" y="972834"/>
            <a:ext cx="1559809" cy="722610"/>
            <a:chOff x="634175" y="2986275"/>
            <a:chExt cx="3147949" cy="1458344"/>
          </a:xfrm>
        </p:grpSpPr>
        <p:cxnSp>
          <p:nvCxnSpPr>
            <p:cNvPr id="7360" name="Google Shape;7360;p57"/>
            <p:cNvCxnSpPr>
              <a:stCxn id="7361" idx="4"/>
              <a:endCxn id="7362"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363" name="Google Shape;7363;p57"/>
            <p:cNvCxnSpPr>
              <a:stCxn id="7362" idx="0"/>
              <a:endCxn id="736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365" name="Google Shape;7365;p57"/>
            <p:cNvCxnSpPr>
              <a:stCxn id="7364" idx="4"/>
              <a:endCxn id="7366"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367" name="Google Shape;7367;p57"/>
            <p:cNvCxnSpPr>
              <a:stCxn id="7366" idx="0"/>
              <a:endCxn id="736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368" name="Google Shape;7368;p5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64" name="Google Shape;7364;p5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61" name="Google Shape;7361;p5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66" name="Google Shape;7366;p5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62" name="Google Shape;7362;p5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369" name="Google Shape;7369;p57"/>
          <p:cNvGrpSpPr/>
          <p:nvPr/>
        </p:nvGrpSpPr>
        <p:grpSpPr>
          <a:xfrm>
            <a:off x="3500360" y="2682741"/>
            <a:ext cx="1570719" cy="294123"/>
            <a:chOff x="998425" y="1182125"/>
            <a:chExt cx="1065400" cy="199500"/>
          </a:xfrm>
        </p:grpSpPr>
        <p:sp>
          <p:nvSpPr>
            <p:cNvPr id="7370" name="Google Shape;7370;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57"/>
          <p:cNvGrpSpPr/>
          <p:nvPr/>
        </p:nvGrpSpPr>
        <p:grpSpPr>
          <a:xfrm>
            <a:off x="6843616" y="1800228"/>
            <a:ext cx="1565716" cy="366729"/>
            <a:chOff x="1247650" y="2075423"/>
            <a:chExt cx="6648477" cy="1557238"/>
          </a:xfrm>
        </p:grpSpPr>
        <p:sp>
          <p:nvSpPr>
            <p:cNvPr id="7376" name="Google Shape;7376;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57"/>
          <p:cNvGrpSpPr/>
          <p:nvPr/>
        </p:nvGrpSpPr>
        <p:grpSpPr>
          <a:xfrm>
            <a:off x="6827928" y="2949043"/>
            <a:ext cx="1597061" cy="663440"/>
            <a:chOff x="6796238" y="3158297"/>
            <a:chExt cx="1630319" cy="677257"/>
          </a:xfrm>
        </p:grpSpPr>
        <p:cxnSp>
          <p:nvCxnSpPr>
            <p:cNvPr id="7383" name="Google Shape;7383;p5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384" name="Google Shape;7384;p5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385" name="Google Shape;7385;p5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386" name="Google Shape;7386;p5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387" name="Google Shape;7387;p57"/>
            <p:cNvGrpSpPr/>
            <p:nvPr/>
          </p:nvGrpSpPr>
          <p:grpSpPr>
            <a:xfrm>
              <a:off x="6796238" y="3311904"/>
              <a:ext cx="1630319" cy="377697"/>
              <a:chOff x="6796238" y="3311904"/>
              <a:chExt cx="1630319" cy="377697"/>
            </a:xfrm>
          </p:grpSpPr>
          <p:sp>
            <p:nvSpPr>
              <p:cNvPr id="7388" name="Google Shape;7388;p5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1" name="Google Shape;7391;p57"/>
          <p:cNvGrpSpPr/>
          <p:nvPr/>
        </p:nvGrpSpPr>
        <p:grpSpPr>
          <a:xfrm>
            <a:off x="5349066" y="970435"/>
            <a:ext cx="1368606" cy="1593805"/>
            <a:chOff x="1839112" y="2209163"/>
            <a:chExt cx="1918159" cy="2233784"/>
          </a:xfrm>
        </p:grpSpPr>
        <p:sp>
          <p:nvSpPr>
            <p:cNvPr id="7392" name="Google Shape;7392;p5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95" name="Google Shape;7395;p57"/>
            <p:cNvCxnSpPr>
              <a:stCxn id="7392" idx="6"/>
              <a:endCxn id="7393"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396" name="Google Shape;7396;p57"/>
            <p:cNvCxnSpPr>
              <a:stCxn id="7393" idx="4"/>
              <a:endCxn id="7397"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398" name="Google Shape;7398;p57"/>
            <p:cNvCxnSpPr>
              <a:stCxn id="7397" idx="6"/>
              <a:endCxn id="7394"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399" name="Google Shape;7399;p57"/>
            <p:cNvCxnSpPr>
              <a:stCxn id="7394" idx="4"/>
              <a:endCxn id="7400"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397" name="Google Shape;7397;p5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02" name="Google Shape;7402;p57"/>
            <p:cNvCxnSpPr>
              <a:endCxn id="7401"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403" name="Google Shape;7403;p57"/>
          <p:cNvGrpSpPr/>
          <p:nvPr/>
        </p:nvGrpSpPr>
        <p:grpSpPr>
          <a:xfrm>
            <a:off x="3481439" y="976671"/>
            <a:ext cx="1637968" cy="154942"/>
            <a:chOff x="238125" y="2506075"/>
            <a:chExt cx="7115411" cy="673075"/>
          </a:xfrm>
        </p:grpSpPr>
        <p:sp>
          <p:nvSpPr>
            <p:cNvPr id="7404" name="Google Shape;7404;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57"/>
          <p:cNvGrpSpPr/>
          <p:nvPr/>
        </p:nvGrpSpPr>
        <p:grpSpPr>
          <a:xfrm>
            <a:off x="720124" y="1298269"/>
            <a:ext cx="2476762" cy="91743"/>
            <a:chOff x="1464850" y="436376"/>
            <a:chExt cx="6001362" cy="222300"/>
          </a:xfrm>
        </p:grpSpPr>
        <p:sp>
          <p:nvSpPr>
            <p:cNvPr id="7410" name="Google Shape;7410;p5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15" name="Google Shape;7415;p5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16" name="Google Shape;7416;p5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17" name="Google Shape;7417;p5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18" name="Google Shape;7418;p5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419" name="Google Shape;7419;p57"/>
          <p:cNvGrpSpPr/>
          <p:nvPr/>
        </p:nvGrpSpPr>
        <p:grpSpPr>
          <a:xfrm>
            <a:off x="706391" y="2533734"/>
            <a:ext cx="1452710" cy="651923"/>
            <a:chOff x="803162" y="2667727"/>
            <a:chExt cx="1411906" cy="633611"/>
          </a:xfrm>
        </p:grpSpPr>
        <p:cxnSp>
          <p:nvCxnSpPr>
            <p:cNvPr id="7420" name="Google Shape;7420;p57"/>
            <p:cNvCxnSpPr>
              <a:stCxn id="7421" idx="2"/>
              <a:endCxn id="7422"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23" name="Google Shape;7423;p57"/>
            <p:cNvCxnSpPr>
              <a:stCxn id="7424" idx="0"/>
              <a:endCxn id="7421"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25" name="Google Shape;7425;p57"/>
            <p:cNvCxnSpPr>
              <a:stCxn id="7424" idx="2"/>
              <a:endCxn id="7426"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27" name="Google Shape;7427;p57"/>
            <p:cNvCxnSpPr>
              <a:stCxn id="7428" idx="0"/>
              <a:endCxn id="7424"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29" name="Google Shape;7429;p57"/>
            <p:cNvCxnSpPr>
              <a:stCxn id="7422" idx="2"/>
              <a:endCxn id="7430"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31" name="Google Shape;7431;p57"/>
            <p:cNvCxnSpPr>
              <a:stCxn id="7432" idx="0"/>
              <a:endCxn id="7422"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428" name="Google Shape;7428;p5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26" name="Google Shape;7426;p5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32" name="Google Shape;7432;p5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30" name="Google Shape;7430;p5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22" name="Google Shape;7422;p5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24" name="Google Shape;7424;p5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21" name="Google Shape;7421;p5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433" name="Google Shape;7433;p57"/>
          <p:cNvGrpSpPr/>
          <p:nvPr/>
        </p:nvGrpSpPr>
        <p:grpSpPr>
          <a:xfrm>
            <a:off x="706393" y="969273"/>
            <a:ext cx="2518541" cy="209309"/>
            <a:chOff x="803163" y="1111966"/>
            <a:chExt cx="2447800" cy="203430"/>
          </a:xfrm>
        </p:grpSpPr>
        <p:grpSp>
          <p:nvGrpSpPr>
            <p:cNvPr id="7434" name="Google Shape;7434;p57"/>
            <p:cNvGrpSpPr/>
            <p:nvPr/>
          </p:nvGrpSpPr>
          <p:grpSpPr>
            <a:xfrm>
              <a:off x="1958180" y="1111966"/>
              <a:ext cx="588019" cy="121396"/>
              <a:chOff x="4808316" y="2800065"/>
              <a:chExt cx="1999386" cy="412910"/>
            </a:xfrm>
          </p:grpSpPr>
          <p:sp>
            <p:nvSpPr>
              <p:cNvPr id="7435" name="Google Shape;7435;p5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6" name="Google Shape;7436;p57"/>
              <p:cNvGrpSpPr/>
              <p:nvPr/>
            </p:nvGrpSpPr>
            <p:grpSpPr>
              <a:xfrm>
                <a:off x="4808316" y="2800065"/>
                <a:ext cx="92400" cy="411825"/>
                <a:chOff x="845575" y="2563700"/>
                <a:chExt cx="92400" cy="411825"/>
              </a:xfrm>
            </p:grpSpPr>
            <p:cxnSp>
              <p:nvCxnSpPr>
                <p:cNvPr id="7437" name="Google Shape;7437;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38" name="Google Shape;7438;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439" name="Google Shape;7439;p5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440" name="Google Shape;7440;p5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1" name="Google Shape;7441;p57"/>
            <p:cNvGrpSpPr/>
            <p:nvPr/>
          </p:nvGrpSpPr>
          <p:grpSpPr>
            <a:xfrm>
              <a:off x="803163" y="1111974"/>
              <a:ext cx="591158" cy="121545"/>
              <a:chOff x="803163" y="1111974"/>
              <a:chExt cx="591158" cy="121545"/>
            </a:xfrm>
          </p:grpSpPr>
          <p:grpSp>
            <p:nvGrpSpPr>
              <p:cNvPr id="7442" name="Google Shape;7442;p57"/>
              <p:cNvGrpSpPr/>
              <p:nvPr/>
            </p:nvGrpSpPr>
            <p:grpSpPr>
              <a:xfrm>
                <a:off x="803163" y="1111974"/>
                <a:ext cx="27175" cy="121077"/>
                <a:chOff x="845575" y="2563700"/>
                <a:chExt cx="92400" cy="411825"/>
              </a:xfrm>
            </p:grpSpPr>
            <p:cxnSp>
              <p:nvCxnSpPr>
                <p:cNvPr id="7443" name="Google Shape;7443;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44" name="Google Shape;7444;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5" name="Google Shape;7445;p5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57"/>
            <p:cNvGrpSpPr/>
            <p:nvPr/>
          </p:nvGrpSpPr>
          <p:grpSpPr>
            <a:xfrm>
              <a:off x="1381910" y="1194219"/>
              <a:ext cx="588341" cy="121177"/>
              <a:chOff x="1381910" y="1194219"/>
              <a:chExt cx="588341" cy="121177"/>
            </a:xfrm>
          </p:grpSpPr>
          <p:grpSp>
            <p:nvGrpSpPr>
              <p:cNvPr id="7447" name="Google Shape;7447;p57"/>
              <p:cNvGrpSpPr/>
              <p:nvPr/>
            </p:nvGrpSpPr>
            <p:grpSpPr>
              <a:xfrm rot="10800000">
                <a:off x="1381910" y="1194319"/>
                <a:ext cx="27175" cy="121077"/>
                <a:chOff x="2070100" y="2563700"/>
                <a:chExt cx="92400" cy="411825"/>
              </a:xfrm>
            </p:grpSpPr>
            <p:cxnSp>
              <p:nvCxnSpPr>
                <p:cNvPr id="7448" name="Google Shape;7448;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49" name="Google Shape;7449;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0" name="Google Shape;7450;p5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57"/>
            <p:cNvGrpSpPr/>
            <p:nvPr/>
          </p:nvGrpSpPr>
          <p:grpSpPr>
            <a:xfrm>
              <a:off x="2532079" y="1194219"/>
              <a:ext cx="704927" cy="121177"/>
              <a:chOff x="2532079" y="1194219"/>
              <a:chExt cx="704927" cy="121177"/>
            </a:xfrm>
          </p:grpSpPr>
          <p:grpSp>
            <p:nvGrpSpPr>
              <p:cNvPr id="7452" name="Google Shape;7452;p57"/>
              <p:cNvGrpSpPr/>
              <p:nvPr/>
            </p:nvGrpSpPr>
            <p:grpSpPr>
              <a:xfrm rot="10800000">
                <a:off x="2532079" y="1194319"/>
                <a:ext cx="27175" cy="121077"/>
                <a:chOff x="2070100" y="2563700"/>
                <a:chExt cx="92400" cy="411825"/>
              </a:xfrm>
            </p:grpSpPr>
            <p:cxnSp>
              <p:nvCxnSpPr>
                <p:cNvPr id="7453" name="Google Shape;7453;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54" name="Google Shape;7454;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5" name="Google Shape;7455;p5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56" name="Google Shape;7456;p57"/>
          <p:cNvGrpSpPr/>
          <p:nvPr/>
        </p:nvGrpSpPr>
        <p:grpSpPr>
          <a:xfrm>
            <a:off x="3499403" y="3665904"/>
            <a:ext cx="1567778" cy="491677"/>
            <a:chOff x="5194708" y="3484366"/>
            <a:chExt cx="3148148" cy="987304"/>
          </a:xfrm>
        </p:grpSpPr>
        <p:grpSp>
          <p:nvGrpSpPr>
            <p:cNvPr id="7457" name="Google Shape;7457;p57"/>
            <p:cNvGrpSpPr/>
            <p:nvPr/>
          </p:nvGrpSpPr>
          <p:grpSpPr>
            <a:xfrm>
              <a:off x="7531521" y="3484366"/>
              <a:ext cx="811335" cy="987304"/>
              <a:chOff x="3379425" y="1617275"/>
              <a:chExt cx="1090650" cy="1327200"/>
            </a:xfrm>
          </p:grpSpPr>
          <p:sp>
            <p:nvSpPr>
              <p:cNvPr id="7458" name="Google Shape;7458;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57"/>
            <p:cNvGrpSpPr/>
            <p:nvPr/>
          </p:nvGrpSpPr>
          <p:grpSpPr>
            <a:xfrm>
              <a:off x="6752546" y="3484366"/>
              <a:ext cx="811428" cy="987304"/>
              <a:chOff x="2332275" y="1617275"/>
              <a:chExt cx="1090775" cy="1327200"/>
            </a:xfrm>
          </p:grpSpPr>
          <p:sp>
            <p:nvSpPr>
              <p:cNvPr id="7462" name="Google Shape;7462;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57"/>
            <p:cNvGrpSpPr/>
            <p:nvPr/>
          </p:nvGrpSpPr>
          <p:grpSpPr>
            <a:xfrm>
              <a:off x="5973664" y="3484366"/>
              <a:ext cx="811335" cy="987304"/>
              <a:chOff x="1285250" y="1617275"/>
              <a:chExt cx="1090650" cy="1327200"/>
            </a:xfrm>
          </p:grpSpPr>
          <p:sp>
            <p:nvSpPr>
              <p:cNvPr id="7466" name="Google Shape;7466;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57"/>
            <p:cNvGrpSpPr/>
            <p:nvPr/>
          </p:nvGrpSpPr>
          <p:grpSpPr>
            <a:xfrm>
              <a:off x="5194708" y="3484366"/>
              <a:ext cx="811409" cy="987304"/>
              <a:chOff x="238125" y="1617275"/>
              <a:chExt cx="1090750" cy="1327200"/>
            </a:xfrm>
          </p:grpSpPr>
          <p:sp>
            <p:nvSpPr>
              <p:cNvPr id="7470" name="Google Shape;7470;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3" name="Google Shape;7473;p57"/>
          <p:cNvGrpSpPr/>
          <p:nvPr/>
        </p:nvGrpSpPr>
        <p:grpSpPr>
          <a:xfrm>
            <a:off x="3460012" y="3146315"/>
            <a:ext cx="1616964" cy="346256"/>
            <a:chOff x="1808063" y="4294338"/>
            <a:chExt cx="3370782" cy="721817"/>
          </a:xfrm>
        </p:grpSpPr>
        <p:sp>
          <p:nvSpPr>
            <p:cNvPr id="7474" name="Google Shape;7474;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57"/>
          <p:cNvGrpSpPr/>
          <p:nvPr/>
        </p:nvGrpSpPr>
        <p:grpSpPr>
          <a:xfrm>
            <a:off x="738224" y="3432344"/>
            <a:ext cx="1295882" cy="646587"/>
            <a:chOff x="834100" y="3642869"/>
            <a:chExt cx="1259483" cy="628426"/>
          </a:xfrm>
        </p:grpSpPr>
        <p:sp>
          <p:nvSpPr>
            <p:cNvPr id="7485" name="Google Shape;7485;p5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0" name="Google Shape;7510;p57"/>
            <p:cNvGrpSpPr/>
            <p:nvPr/>
          </p:nvGrpSpPr>
          <p:grpSpPr>
            <a:xfrm>
              <a:off x="1360364" y="3847835"/>
              <a:ext cx="208119" cy="224359"/>
              <a:chOff x="1360769" y="3847100"/>
              <a:chExt cx="208119" cy="224359"/>
            </a:xfrm>
          </p:grpSpPr>
          <p:sp>
            <p:nvSpPr>
              <p:cNvPr id="7511" name="Google Shape;7511;p5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1" name="Google Shape;7531;p5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57"/>
          <p:cNvGrpSpPr/>
          <p:nvPr/>
        </p:nvGrpSpPr>
        <p:grpSpPr>
          <a:xfrm rot="5400000">
            <a:off x="5951337" y="3228841"/>
            <a:ext cx="164064" cy="1414916"/>
            <a:chOff x="4428249" y="1369375"/>
            <a:chExt cx="36905" cy="429569"/>
          </a:xfrm>
        </p:grpSpPr>
        <p:sp>
          <p:nvSpPr>
            <p:cNvPr id="7546" name="Google Shape;7546;p5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57"/>
          <p:cNvGrpSpPr/>
          <p:nvPr/>
        </p:nvGrpSpPr>
        <p:grpSpPr>
          <a:xfrm flipH="1" rot="10800000">
            <a:off x="5323766" y="2817385"/>
            <a:ext cx="1419207" cy="24808"/>
            <a:chOff x="219558" y="4738465"/>
            <a:chExt cx="5852400" cy="102300"/>
          </a:xfrm>
        </p:grpSpPr>
        <p:cxnSp>
          <p:nvCxnSpPr>
            <p:cNvPr id="7579" name="Google Shape;7579;p5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580" name="Google Shape;7580;p5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57"/>
          <p:cNvGrpSpPr/>
          <p:nvPr/>
        </p:nvGrpSpPr>
        <p:grpSpPr>
          <a:xfrm>
            <a:off x="5335084" y="3190448"/>
            <a:ext cx="1396570" cy="385016"/>
            <a:chOff x="5286284" y="2966544"/>
            <a:chExt cx="1396570" cy="385016"/>
          </a:xfrm>
        </p:grpSpPr>
        <p:cxnSp>
          <p:nvCxnSpPr>
            <p:cNvPr id="7586" name="Google Shape;7586;p5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587" name="Google Shape;7587;p5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588" name="Google Shape;7588;p57"/>
            <p:cNvGrpSpPr/>
            <p:nvPr/>
          </p:nvGrpSpPr>
          <p:grpSpPr>
            <a:xfrm>
              <a:off x="5287688" y="3173364"/>
              <a:ext cx="1395166" cy="74100"/>
              <a:chOff x="5287688" y="3173364"/>
              <a:chExt cx="1395166" cy="74100"/>
            </a:xfrm>
          </p:grpSpPr>
          <p:cxnSp>
            <p:nvCxnSpPr>
              <p:cNvPr id="7589" name="Google Shape;7589;p5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590" name="Google Shape;7590;p5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591" name="Google Shape;7591;p5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92" name="Google Shape;7592;p5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93" name="Google Shape;7593;p5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94" name="Google Shape;7594;p5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95" name="Google Shape;7595;p5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96" name="Google Shape;7596;p5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597" name="Google Shape;7597;p5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598" name="Google Shape;7598;p57"/>
          <p:cNvGrpSpPr/>
          <p:nvPr/>
        </p:nvGrpSpPr>
        <p:grpSpPr>
          <a:xfrm>
            <a:off x="2021150" y="1609224"/>
            <a:ext cx="1182276" cy="662027"/>
            <a:chOff x="2029517" y="1732295"/>
            <a:chExt cx="1149068" cy="643432"/>
          </a:xfrm>
        </p:grpSpPr>
        <p:grpSp>
          <p:nvGrpSpPr>
            <p:cNvPr id="7599" name="Google Shape;7599;p57"/>
            <p:cNvGrpSpPr/>
            <p:nvPr/>
          </p:nvGrpSpPr>
          <p:grpSpPr>
            <a:xfrm>
              <a:off x="2708660" y="1746937"/>
              <a:ext cx="455427" cy="244429"/>
              <a:chOff x="2700693" y="1746937"/>
              <a:chExt cx="455427" cy="244429"/>
            </a:xfrm>
          </p:grpSpPr>
          <p:grpSp>
            <p:nvGrpSpPr>
              <p:cNvPr id="7600" name="Google Shape;7600;p57"/>
              <p:cNvGrpSpPr/>
              <p:nvPr/>
            </p:nvGrpSpPr>
            <p:grpSpPr>
              <a:xfrm>
                <a:off x="2905682" y="1782817"/>
                <a:ext cx="250438" cy="208549"/>
                <a:chOff x="2905682" y="1782817"/>
                <a:chExt cx="250438" cy="208549"/>
              </a:xfrm>
            </p:grpSpPr>
            <p:cxnSp>
              <p:nvCxnSpPr>
                <p:cNvPr id="7601" name="Google Shape;7601;p5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02" name="Google Shape;7602;p5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57"/>
              <p:cNvGrpSpPr/>
              <p:nvPr/>
            </p:nvGrpSpPr>
            <p:grpSpPr>
              <a:xfrm>
                <a:off x="2700693" y="1746937"/>
                <a:ext cx="449967" cy="72374"/>
                <a:chOff x="2700693" y="1746937"/>
                <a:chExt cx="449967" cy="72374"/>
              </a:xfrm>
            </p:grpSpPr>
            <p:cxnSp>
              <p:nvCxnSpPr>
                <p:cNvPr id="7604" name="Google Shape;7604;p5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05" name="Google Shape;7605;p5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6" name="Google Shape;7606;p57"/>
            <p:cNvGrpSpPr/>
            <p:nvPr/>
          </p:nvGrpSpPr>
          <p:grpSpPr>
            <a:xfrm>
              <a:off x="2029517" y="1732295"/>
              <a:ext cx="1149068" cy="643432"/>
              <a:chOff x="2029517" y="1732295"/>
              <a:chExt cx="1149068" cy="643432"/>
            </a:xfrm>
          </p:grpSpPr>
          <p:grpSp>
            <p:nvGrpSpPr>
              <p:cNvPr id="7607" name="Google Shape;7607;p57"/>
              <p:cNvGrpSpPr/>
              <p:nvPr/>
            </p:nvGrpSpPr>
            <p:grpSpPr>
              <a:xfrm>
                <a:off x="2703618" y="2103152"/>
                <a:ext cx="474966" cy="260017"/>
                <a:chOff x="2703618" y="2103152"/>
                <a:chExt cx="474966" cy="260017"/>
              </a:xfrm>
            </p:grpSpPr>
            <p:grpSp>
              <p:nvGrpSpPr>
                <p:cNvPr id="7608" name="Google Shape;7608;p57"/>
                <p:cNvGrpSpPr/>
                <p:nvPr/>
              </p:nvGrpSpPr>
              <p:grpSpPr>
                <a:xfrm>
                  <a:off x="2703618" y="2290640"/>
                  <a:ext cx="450291" cy="72529"/>
                  <a:chOff x="2703618" y="2290640"/>
                  <a:chExt cx="450291" cy="72529"/>
                </a:xfrm>
              </p:grpSpPr>
              <p:cxnSp>
                <p:nvCxnSpPr>
                  <p:cNvPr id="7609" name="Google Shape;7609;p5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10" name="Google Shape;7610;p5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57"/>
                <p:cNvGrpSpPr/>
                <p:nvPr/>
              </p:nvGrpSpPr>
              <p:grpSpPr>
                <a:xfrm>
                  <a:off x="2908607" y="2103152"/>
                  <a:ext cx="269977" cy="223538"/>
                  <a:chOff x="2908607" y="2103152"/>
                  <a:chExt cx="269977" cy="223538"/>
                </a:xfrm>
              </p:grpSpPr>
              <p:cxnSp>
                <p:nvCxnSpPr>
                  <p:cNvPr id="7612" name="Google Shape;7612;p5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13" name="Google Shape;7613;p5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4" name="Google Shape;7614;p57"/>
              <p:cNvGrpSpPr/>
              <p:nvPr/>
            </p:nvGrpSpPr>
            <p:grpSpPr>
              <a:xfrm>
                <a:off x="2029517" y="1732295"/>
                <a:ext cx="685827" cy="643432"/>
                <a:chOff x="2029517" y="1732295"/>
                <a:chExt cx="685827" cy="643432"/>
              </a:xfrm>
            </p:grpSpPr>
            <p:sp>
              <p:nvSpPr>
                <p:cNvPr id="7615" name="Google Shape;7615;p5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6" name="Google Shape;7616;p57"/>
                <p:cNvGrpSpPr/>
                <p:nvPr/>
              </p:nvGrpSpPr>
              <p:grpSpPr>
                <a:xfrm>
                  <a:off x="2158948" y="1732295"/>
                  <a:ext cx="556396" cy="333108"/>
                  <a:chOff x="2158948" y="1732295"/>
                  <a:chExt cx="556396" cy="333108"/>
                </a:xfrm>
              </p:grpSpPr>
              <p:cxnSp>
                <p:nvCxnSpPr>
                  <p:cNvPr id="7617" name="Google Shape;7617;p5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18" name="Google Shape;7618;p5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57"/>
                <p:cNvGrpSpPr/>
                <p:nvPr/>
              </p:nvGrpSpPr>
              <p:grpSpPr>
                <a:xfrm>
                  <a:off x="2159908" y="2065057"/>
                  <a:ext cx="550884" cy="310670"/>
                  <a:chOff x="2159908" y="2065057"/>
                  <a:chExt cx="550884" cy="310670"/>
                </a:xfrm>
              </p:grpSpPr>
              <p:cxnSp>
                <p:nvCxnSpPr>
                  <p:cNvPr id="7620" name="Google Shape;7620;p5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21" name="Google Shape;7621;p5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22" name="Google Shape;7622;p57"/>
          <p:cNvGrpSpPr/>
          <p:nvPr/>
        </p:nvGrpSpPr>
        <p:grpSpPr>
          <a:xfrm>
            <a:off x="706399" y="1556837"/>
            <a:ext cx="962651" cy="810058"/>
            <a:chOff x="844912" y="1681380"/>
            <a:chExt cx="935611" cy="787305"/>
          </a:xfrm>
        </p:grpSpPr>
        <p:grpSp>
          <p:nvGrpSpPr>
            <p:cNvPr id="7623" name="Google Shape;7623;p57"/>
            <p:cNvGrpSpPr/>
            <p:nvPr/>
          </p:nvGrpSpPr>
          <p:grpSpPr>
            <a:xfrm>
              <a:off x="844912" y="1819635"/>
              <a:ext cx="329836" cy="510016"/>
              <a:chOff x="844912" y="1819635"/>
              <a:chExt cx="329836" cy="510016"/>
            </a:xfrm>
          </p:grpSpPr>
          <p:sp>
            <p:nvSpPr>
              <p:cNvPr id="7624" name="Google Shape;7624;p5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57"/>
            <p:cNvGrpSpPr/>
            <p:nvPr/>
          </p:nvGrpSpPr>
          <p:grpSpPr>
            <a:xfrm>
              <a:off x="1284601" y="2158168"/>
              <a:ext cx="495923" cy="310517"/>
              <a:chOff x="1284601" y="2158168"/>
              <a:chExt cx="495923" cy="310517"/>
            </a:xfrm>
          </p:grpSpPr>
          <p:sp>
            <p:nvSpPr>
              <p:cNvPr id="7631" name="Google Shape;7631;p5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2" name="Google Shape;7632;p57"/>
              <p:cNvGrpSpPr/>
              <p:nvPr/>
            </p:nvGrpSpPr>
            <p:grpSpPr>
              <a:xfrm>
                <a:off x="1507666" y="2158168"/>
                <a:ext cx="272858" cy="310517"/>
                <a:chOff x="1507666" y="2158168"/>
                <a:chExt cx="272858" cy="310517"/>
              </a:xfrm>
            </p:grpSpPr>
            <p:grpSp>
              <p:nvGrpSpPr>
                <p:cNvPr id="7633" name="Google Shape;7633;p57"/>
                <p:cNvGrpSpPr/>
                <p:nvPr/>
              </p:nvGrpSpPr>
              <p:grpSpPr>
                <a:xfrm>
                  <a:off x="1507666" y="2176104"/>
                  <a:ext cx="166395" cy="273149"/>
                  <a:chOff x="1507666" y="2176104"/>
                  <a:chExt cx="166395" cy="273149"/>
                </a:xfrm>
              </p:grpSpPr>
              <p:sp>
                <p:nvSpPr>
                  <p:cNvPr id="7634" name="Google Shape;7634;p5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1" name="Google Shape;7641;p5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3" name="Google Shape;7643;p57"/>
            <p:cNvGrpSpPr/>
            <p:nvPr/>
          </p:nvGrpSpPr>
          <p:grpSpPr>
            <a:xfrm>
              <a:off x="1284601" y="1681380"/>
              <a:ext cx="495923" cy="310517"/>
              <a:chOff x="1284601" y="1681380"/>
              <a:chExt cx="495923" cy="310517"/>
            </a:xfrm>
          </p:grpSpPr>
          <p:sp>
            <p:nvSpPr>
              <p:cNvPr id="7644" name="Google Shape;7644;p5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5" name="Google Shape;7645;p57"/>
              <p:cNvGrpSpPr/>
              <p:nvPr/>
            </p:nvGrpSpPr>
            <p:grpSpPr>
              <a:xfrm>
                <a:off x="1507666" y="1681380"/>
                <a:ext cx="272858" cy="310517"/>
                <a:chOff x="1507666" y="1681380"/>
                <a:chExt cx="272858" cy="310517"/>
              </a:xfrm>
            </p:grpSpPr>
            <p:grpSp>
              <p:nvGrpSpPr>
                <p:cNvPr id="7646" name="Google Shape;7646;p57"/>
                <p:cNvGrpSpPr/>
                <p:nvPr/>
              </p:nvGrpSpPr>
              <p:grpSpPr>
                <a:xfrm>
                  <a:off x="1507666" y="1700120"/>
                  <a:ext cx="166395" cy="272984"/>
                  <a:chOff x="1507666" y="1700120"/>
                  <a:chExt cx="166395" cy="272984"/>
                </a:xfrm>
              </p:grpSpPr>
              <p:sp>
                <p:nvSpPr>
                  <p:cNvPr id="7647" name="Google Shape;7647;p5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4" name="Google Shape;7654;p5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56" name="Google Shape;7656;p57"/>
          <p:cNvGrpSpPr/>
          <p:nvPr/>
        </p:nvGrpSpPr>
        <p:grpSpPr>
          <a:xfrm>
            <a:off x="6815339" y="2324267"/>
            <a:ext cx="1622269" cy="552443"/>
            <a:chOff x="6894650" y="2574740"/>
            <a:chExt cx="1445100" cy="492111"/>
          </a:xfrm>
        </p:grpSpPr>
        <p:sp>
          <p:nvSpPr>
            <p:cNvPr id="7657" name="Google Shape;7657;p5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62" name="Google Shape;7662;p5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663" name="Google Shape;7663;p57"/>
          <p:cNvGrpSpPr/>
          <p:nvPr/>
        </p:nvGrpSpPr>
        <p:grpSpPr>
          <a:xfrm>
            <a:off x="6834882" y="3698522"/>
            <a:ext cx="1583206" cy="475705"/>
            <a:chOff x="6953919" y="3907920"/>
            <a:chExt cx="1377300" cy="475705"/>
          </a:xfrm>
        </p:grpSpPr>
        <p:cxnSp>
          <p:nvCxnSpPr>
            <p:cNvPr id="7664" name="Google Shape;7664;p5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665" name="Google Shape;7665;p5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666" name="Google Shape;7666;p5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667" name="Google Shape;7667;p5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668" name="Google Shape;7668;p5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669" name="Google Shape;7669;p57"/>
          <p:cNvGrpSpPr/>
          <p:nvPr/>
        </p:nvGrpSpPr>
        <p:grpSpPr>
          <a:xfrm>
            <a:off x="2338470" y="2459668"/>
            <a:ext cx="836286" cy="824529"/>
            <a:chOff x="2389399" y="2595741"/>
            <a:chExt cx="812796" cy="801369"/>
          </a:xfrm>
        </p:grpSpPr>
        <p:grpSp>
          <p:nvGrpSpPr>
            <p:cNvPr id="7670" name="Google Shape;7670;p57"/>
            <p:cNvGrpSpPr/>
            <p:nvPr/>
          </p:nvGrpSpPr>
          <p:grpSpPr>
            <a:xfrm>
              <a:off x="2492145" y="2881565"/>
              <a:ext cx="607300" cy="229751"/>
              <a:chOff x="2492145" y="2881565"/>
              <a:chExt cx="607300" cy="229751"/>
            </a:xfrm>
          </p:grpSpPr>
          <p:sp>
            <p:nvSpPr>
              <p:cNvPr id="7671" name="Google Shape;7671;p5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57"/>
            <p:cNvGrpSpPr/>
            <p:nvPr/>
          </p:nvGrpSpPr>
          <p:grpSpPr>
            <a:xfrm>
              <a:off x="2389399" y="2595741"/>
              <a:ext cx="812796" cy="296825"/>
              <a:chOff x="2389399" y="2595741"/>
              <a:chExt cx="812796" cy="296825"/>
            </a:xfrm>
          </p:grpSpPr>
          <p:grpSp>
            <p:nvGrpSpPr>
              <p:cNvPr id="7675" name="Google Shape;7675;p57"/>
              <p:cNvGrpSpPr/>
              <p:nvPr/>
            </p:nvGrpSpPr>
            <p:grpSpPr>
              <a:xfrm>
                <a:off x="2389399" y="2595741"/>
                <a:ext cx="363638" cy="296825"/>
                <a:chOff x="2389399" y="2595741"/>
                <a:chExt cx="363638" cy="296825"/>
              </a:xfrm>
            </p:grpSpPr>
            <p:grpSp>
              <p:nvGrpSpPr>
                <p:cNvPr id="7676" name="Google Shape;7676;p57"/>
                <p:cNvGrpSpPr/>
                <p:nvPr/>
              </p:nvGrpSpPr>
              <p:grpSpPr>
                <a:xfrm>
                  <a:off x="2493852" y="2794333"/>
                  <a:ext cx="259185" cy="98232"/>
                  <a:chOff x="2493852" y="2794333"/>
                  <a:chExt cx="259185" cy="98232"/>
                </a:xfrm>
              </p:grpSpPr>
              <p:sp>
                <p:nvSpPr>
                  <p:cNvPr id="7677" name="Google Shape;7677;p5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57"/>
                <p:cNvGrpSpPr/>
                <p:nvPr/>
              </p:nvGrpSpPr>
              <p:grpSpPr>
                <a:xfrm>
                  <a:off x="2389399" y="2595741"/>
                  <a:ext cx="224343" cy="182054"/>
                  <a:chOff x="2389399" y="2595741"/>
                  <a:chExt cx="224343" cy="182054"/>
                </a:xfrm>
              </p:grpSpPr>
              <p:sp>
                <p:nvSpPr>
                  <p:cNvPr id="7681" name="Google Shape;7681;p5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3" name="Google Shape;7683;p57"/>
              <p:cNvGrpSpPr/>
              <p:nvPr/>
            </p:nvGrpSpPr>
            <p:grpSpPr>
              <a:xfrm>
                <a:off x="2683630" y="2595741"/>
                <a:ext cx="224334" cy="296825"/>
                <a:chOff x="2683630" y="2595741"/>
                <a:chExt cx="224334" cy="296825"/>
              </a:xfrm>
            </p:grpSpPr>
            <p:grpSp>
              <p:nvGrpSpPr>
                <p:cNvPr id="7684" name="Google Shape;7684;p57"/>
                <p:cNvGrpSpPr/>
                <p:nvPr/>
              </p:nvGrpSpPr>
              <p:grpSpPr>
                <a:xfrm>
                  <a:off x="2788083" y="2794333"/>
                  <a:ext cx="15356" cy="98232"/>
                  <a:chOff x="2788083" y="2794333"/>
                  <a:chExt cx="15356" cy="98232"/>
                </a:xfrm>
              </p:grpSpPr>
              <p:sp>
                <p:nvSpPr>
                  <p:cNvPr id="7685" name="Google Shape;7685;p5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57"/>
                <p:cNvGrpSpPr/>
                <p:nvPr/>
              </p:nvGrpSpPr>
              <p:grpSpPr>
                <a:xfrm>
                  <a:off x="2683630" y="2595741"/>
                  <a:ext cx="224334" cy="182054"/>
                  <a:chOff x="2683630" y="2595741"/>
                  <a:chExt cx="224334" cy="182054"/>
                </a:xfrm>
              </p:grpSpPr>
              <p:sp>
                <p:nvSpPr>
                  <p:cNvPr id="7689" name="Google Shape;7689;p5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1" name="Google Shape;7691;p57"/>
              <p:cNvGrpSpPr/>
              <p:nvPr/>
            </p:nvGrpSpPr>
            <p:grpSpPr>
              <a:xfrm>
                <a:off x="2838475" y="2595741"/>
                <a:ext cx="363719" cy="296825"/>
                <a:chOff x="2838475" y="2595741"/>
                <a:chExt cx="363719" cy="296825"/>
              </a:xfrm>
            </p:grpSpPr>
            <p:grpSp>
              <p:nvGrpSpPr>
                <p:cNvPr id="7692" name="Google Shape;7692;p57"/>
                <p:cNvGrpSpPr/>
                <p:nvPr/>
              </p:nvGrpSpPr>
              <p:grpSpPr>
                <a:xfrm>
                  <a:off x="2838475" y="2794333"/>
                  <a:ext cx="259185" cy="98232"/>
                  <a:chOff x="2838475" y="2794333"/>
                  <a:chExt cx="259185" cy="98232"/>
                </a:xfrm>
              </p:grpSpPr>
              <p:sp>
                <p:nvSpPr>
                  <p:cNvPr id="7693" name="Google Shape;7693;p5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57"/>
                <p:cNvGrpSpPr/>
                <p:nvPr/>
              </p:nvGrpSpPr>
              <p:grpSpPr>
                <a:xfrm>
                  <a:off x="2977852" y="2595741"/>
                  <a:ext cx="224343" cy="182054"/>
                  <a:chOff x="2977852" y="2595741"/>
                  <a:chExt cx="224343" cy="182054"/>
                </a:xfrm>
              </p:grpSpPr>
              <p:sp>
                <p:nvSpPr>
                  <p:cNvPr id="7697" name="Google Shape;7697;p5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99" name="Google Shape;7699;p57"/>
            <p:cNvGrpSpPr/>
            <p:nvPr/>
          </p:nvGrpSpPr>
          <p:grpSpPr>
            <a:xfrm>
              <a:off x="2389399" y="3100241"/>
              <a:ext cx="812796" cy="296869"/>
              <a:chOff x="2389399" y="3100241"/>
              <a:chExt cx="812796" cy="296869"/>
            </a:xfrm>
          </p:grpSpPr>
          <p:grpSp>
            <p:nvGrpSpPr>
              <p:cNvPr id="7700" name="Google Shape;7700;p57"/>
              <p:cNvGrpSpPr/>
              <p:nvPr/>
            </p:nvGrpSpPr>
            <p:grpSpPr>
              <a:xfrm>
                <a:off x="2683630" y="3100241"/>
                <a:ext cx="224334" cy="296869"/>
                <a:chOff x="2683630" y="3100241"/>
                <a:chExt cx="224334" cy="296869"/>
              </a:xfrm>
            </p:grpSpPr>
            <p:grpSp>
              <p:nvGrpSpPr>
                <p:cNvPr id="7701" name="Google Shape;7701;p57"/>
                <p:cNvGrpSpPr/>
                <p:nvPr/>
              </p:nvGrpSpPr>
              <p:grpSpPr>
                <a:xfrm>
                  <a:off x="2788083" y="3100241"/>
                  <a:ext cx="15356" cy="98237"/>
                  <a:chOff x="2788083" y="3100241"/>
                  <a:chExt cx="15356" cy="98237"/>
                </a:xfrm>
              </p:grpSpPr>
              <p:sp>
                <p:nvSpPr>
                  <p:cNvPr id="7702" name="Google Shape;7702;p5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57"/>
                <p:cNvGrpSpPr/>
                <p:nvPr/>
              </p:nvGrpSpPr>
              <p:grpSpPr>
                <a:xfrm>
                  <a:off x="2683630" y="3215065"/>
                  <a:ext cx="224334" cy="182045"/>
                  <a:chOff x="2683630" y="3215065"/>
                  <a:chExt cx="224334" cy="182045"/>
                </a:xfrm>
              </p:grpSpPr>
              <p:sp>
                <p:nvSpPr>
                  <p:cNvPr id="7706" name="Google Shape;7706;p5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8" name="Google Shape;7708;p57"/>
              <p:cNvGrpSpPr/>
              <p:nvPr/>
            </p:nvGrpSpPr>
            <p:grpSpPr>
              <a:xfrm>
                <a:off x="2389399" y="3100241"/>
                <a:ext cx="363638" cy="296869"/>
                <a:chOff x="2389399" y="3100241"/>
                <a:chExt cx="363638" cy="296869"/>
              </a:xfrm>
            </p:grpSpPr>
            <p:grpSp>
              <p:nvGrpSpPr>
                <p:cNvPr id="7709" name="Google Shape;7709;p57"/>
                <p:cNvGrpSpPr/>
                <p:nvPr/>
              </p:nvGrpSpPr>
              <p:grpSpPr>
                <a:xfrm>
                  <a:off x="2493852" y="3100241"/>
                  <a:ext cx="259185" cy="98237"/>
                  <a:chOff x="2493852" y="3100241"/>
                  <a:chExt cx="259185" cy="98237"/>
                </a:xfrm>
              </p:grpSpPr>
              <p:sp>
                <p:nvSpPr>
                  <p:cNvPr id="7710" name="Google Shape;7710;p5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57"/>
                <p:cNvGrpSpPr/>
                <p:nvPr/>
              </p:nvGrpSpPr>
              <p:grpSpPr>
                <a:xfrm>
                  <a:off x="2389399" y="3215065"/>
                  <a:ext cx="224343" cy="182045"/>
                  <a:chOff x="2389399" y="3215065"/>
                  <a:chExt cx="224343" cy="182045"/>
                </a:xfrm>
              </p:grpSpPr>
              <p:sp>
                <p:nvSpPr>
                  <p:cNvPr id="7714" name="Google Shape;7714;p5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6" name="Google Shape;7716;p57"/>
              <p:cNvGrpSpPr/>
              <p:nvPr/>
            </p:nvGrpSpPr>
            <p:grpSpPr>
              <a:xfrm>
                <a:off x="2838475" y="3100241"/>
                <a:ext cx="363719" cy="296869"/>
                <a:chOff x="2838475" y="3100241"/>
                <a:chExt cx="363719" cy="296869"/>
              </a:xfrm>
            </p:grpSpPr>
            <p:grpSp>
              <p:nvGrpSpPr>
                <p:cNvPr id="7717" name="Google Shape;7717;p57"/>
                <p:cNvGrpSpPr/>
                <p:nvPr/>
              </p:nvGrpSpPr>
              <p:grpSpPr>
                <a:xfrm>
                  <a:off x="2838475" y="3100241"/>
                  <a:ext cx="259185" cy="98237"/>
                  <a:chOff x="2838475" y="3100241"/>
                  <a:chExt cx="259185" cy="98237"/>
                </a:xfrm>
              </p:grpSpPr>
              <p:sp>
                <p:nvSpPr>
                  <p:cNvPr id="7718" name="Google Shape;7718;p5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57"/>
                <p:cNvGrpSpPr/>
                <p:nvPr/>
              </p:nvGrpSpPr>
              <p:grpSpPr>
                <a:xfrm>
                  <a:off x="2977852" y="3215065"/>
                  <a:ext cx="224343" cy="182045"/>
                  <a:chOff x="2977852" y="3215065"/>
                  <a:chExt cx="224343" cy="182045"/>
                </a:xfrm>
              </p:grpSpPr>
              <p:sp>
                <p:nvSpPr>
                  <p:cNvPr id="7722" name="Google Shape;7722;p5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grpSp>
        <p:nvGrpSpPr>
          <p:cNvPr id="7728" name="Google Shape;7728;p58"/>
          <p:cNvGrpSpPr/>
          <p:nvPr/>
        </p:nvGrpSpPr>
        <p:grpSpPr>
          <a:xfrm>
            <a:off x="702088" y="3155922"/>
            <a:ext cx="2390414" cy="1024800"/>
            <a:chOff x="728925" y="3296613"/>
            <a:chExt cx="2390414" cy="1024800"/>
          </a:xfrm>
        </p:grpSpPr>
        <p:grpSp>
          <p:nvGrpSpPr>
            <p:cNvPr id="7729" name="Google Shape;7729;p58"/>
            <p:cNvGrpSpPr/>
            <p:nvPr/>
          </p:nvGrpSpPr>
          <p:grpSpPr>
            <a:xfrm>
              <a:off x="728925" y="3619800"/>
              <a:ext cx="2390414" cy="500893"/>
              <a:chOff x="728925" y="3619800"/>
              <a:chExt cx="2390414" cy="500893"/>
            </a:xfrm>
          </p:grpSpPr>
          <p:sp>
            <p:nvSpPr>
              <p:cNvPr id="7730" name="Google Shape;7730;p5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31" name="Google Shape;7731;p5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32" name="Google Shape;7732;p58"/>
            <p:cNvGrpSpPr/>
            <p:nvPr/>
          </p:nvGrpSpPr>
          <p:grpSpPr>
            <a:xfrm>
              <a:off x="1348050" y="3296613"/>
              <a:ext cx="1706152" cy="1024800"/>
              <a:chOff x="1348050" y="3296613"/>
              <a:chExt cx="1706152" cy="1024800"/>
            </a:xfrm>
          </p:grpSpPr>
          <p:sp>
            <p:nvSpPr>
              <p:cNvPr id="7733" name="Google Shape;7733;p5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34" name="Google Shape;7734;p5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35" name="Google Shape;7735;p5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36" name="Google Shape;7736;p5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37" name="Google Shape;7737;p5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38" name="Google Shape;7738;p58"/>
            <p:cNvGrpSpPr/>
            <p:nvPr/>
          </p:nvGrpSpPr>
          <p:grpSpPr>
            <a:xfrm>
              <a:off x="1455707" y="3654858"/>
              <a:ext cx="1491150" cy="417657"/>
              <a:chOff x="1455707" y="3654858"/>
              <a:chExt cx="1491150" cy="417657"/>
            </a:xfrm>
          </p:grpSpPr>
          <p:sp>
            <p:nvSpPr>
              <p:cNvPr id="7739" name="Google Shape;7739;p5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759" name="Google Shape;7759;p58"/>
          <p:cNvGraphicFramePr/>
          <p:nvPr/>
        </p:nvGraphicFramePr>
        <p:xfrm>
          <a:off x="5937787" y="2153834"/>
          <a:ext cx="3000000" cy="3000000"/>
        </p:xfrm>
        <a:graphic>
          <a:graphicData uri="http://schemas.openxmlformats.org/drawingml/2006/table">
            <a:tbl>
              <a:tblPr>
                <a:noFill/>
                <a:tableStyleId>{5316C86A-95FC-4833-8BDF-20A45F58307C}</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760" name="Google Shape;7760;p58"/>
          <p:cNvGrpSpPr/>
          <p:nvPr/>
        </p:nvGrpSpPr>
        <p:grpSpPr>
          <a:xfrm>
            <a:off x="710464" y="981599"/>
            <a:ext cx="2396505" cy="976502"/>
            <a:chOff x="749309" y="1112739"/>
            <a:chExt cx="2371603" cy="976502"/>
          </a:xfrm>
        </p:grpSpPr>
        <p:grpSp>
          <p:nvGrpSpPr>
            <p:cNvPr id="7761" name="Google Shape;7761;p58"/>
            <p:cNvGrpSpPr/>
            <p:nvPr/>
          </p:nvGrpSpPr>
          <p:grpSpPr>
            <a:xfrm>
              <a:off x="1092126" y="1112739"/>
              <a:ext cx="2028786" cy="975464"/>
              <a:chOff x="1092126" y="1112739"/>
              <a:chExt cx="2028786" cy="975464"/>
            </a:xfrm>
          </p:grpSpPr>
          <p:sp>
            <p:nvSpPr>
              <p:cNvPr id="7762" name="Google Shape;7762;p5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58"/>
            <p:cNvGrpSpPr/>
            <p:nvPr/>
          </p:nvGrpSpPr>
          <p:grpSpPr>
            <a:xfrm>
              <a:off x="749309" y="1112739"/>
              <a:ext cx="314700" cy="975464"/>
              <a:chOff x="749309" y="1112739"/>
              <a:chExt cx="314700" cy="975464"/>
            </a:xfrm>
          </p:grpSpPr>
          <p:sp>
            <p:nvSpPr>
              <p:cNvPr id="7787" name="Google Shape;7787;p5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1" name="Google Shape;7791;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795" name="Google Shape;7795;p58"/>
          <p:cNvGraphicFramePr/>
          <p:nvPr/>
        </p:nvGraphicFramePr>
        <p:xfrm>
          <a:off x="5937812" y="981584"/>
          <a:ext cx="3000000" cy="3000000"/>
        </p:xfrm>
        <a:graphic>
          <a:graphicData uri="http://schemas.openxmlformats.org/drawingml/2006/table">
            <a:tbl>
              <a:tblPr>
                <a:noFill/>
                <a:tableStyleId>{5316C86A-95FC-4833-8BDF-20A45F58307C}</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796" name="Google Shape;7796;p58"/>
          <p:cNvGraphicFramePr/>
          <p:nvPr/>
        </p:nvGraphicFramePr>
        <p:xfrm>
          <a:off x="3358675" y="2153834"/>
          <a:ext cx="3000000" cy="3000000"/>
        </p:xfrm>
        <a:graphic>
          <a:graphicData uri="http://schemas.openxmlformats.org/drawingml/2006/table">
            <a:tbl>
              <a:tblPr>
                <a:noFill/>
                <a:tableStyleId>{5316C86A-95FC-4833-8BDF-20A45F58307C}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797" name="Google Shape;7797;p58"/>
          <p:cNvGrpSpPr/>
          <p:nvPr/>
        </p:nvGrpSpPr>
        <p:grpSpPr>
          <a:xfrm>
            <a:off x="3360661" y="3144795"/>
            <a:ext cx="2363377" cy="1047062"/>
            <a:chOff x="3358399" y="3285485"/>
            <a:chExt cx="2363377" cy="1047062"/>
          </a:xfrm>
        </p:grpSpPr>
        <p:grpSp>
          <p:nvGrpSpPr>
            <p:cNvPr id="7798" name="Google Shape;7798;p58"/>
            <p:cNvGrpSpPr/>
            <p:nvPr/>
          </p:nvGrpSpPr>
          <p:grpSpPr>
            <a:xfrm>
              <a:off x="3358412" y="3285485"/>
              <a:ext cx="2363244" cy="139500"/>
              <a:chOff x="3358412" y="3285485"/>
              <a:chExt cx="2363244" cy="139500"/>
            </a:xfrm>
          </p:grpSpPr>
          <p:sp>
            <p:nvSpPr>
              <p:cNvPr id="7799" name="Google Shape;7799;p5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58"/>
            <p:cNvGrpSpPr/>
            <p:nvPr/>
          </p:nvGrpSpPr>
          <p:grpSpPr>
            <a:xfrm>
              <a:off x="3358412" y="3466996"/>
              <a:ext cx="2363244" cy="139500"/>
              <a:chOff x="3358412" y="3466996"/>
              <a:chExt cx="2363244" cy="139500"/>
            </a:xfrm>
          </p:grpSpPr>
          <p:sp>
            <p:nvSpPr>
              <p:cNvPr id="7805" name="Google Shape;7805;p5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58"/>
            <p:cNvGrpSpPr/>
            <p:nvPr/>
          </p:nvGrpSpPr>
          <p:grpSpPr>
            <a:xfrm>
              <a:off x="3358412" y="3648507"/>
              <a:ext cx="2363244" cy="139500"/>
              <a:chOff x="3358412" y="3648507"/>
              <a:chExt cx="2363244" cy="139500"/>
            </a:xfrm>
          </p:grpSpPr>
          <p:sp>
            <p:nvSpPr>
              <p:cNvPr id="7811" name="Google Shape;7811;p5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58"/>
            <p:cNvGrpSpPr/>
            <p:nvPr/>
          </p:nvGrpSpPr>
          <p:grpSpPr>
            <a:xfrm>
              <a:off x="3358412" y="3830018"/>
              <a:ext cx="2363244" cy="139500"/>
              <a:chOff x="3358412" y="3830018"/>
              <a:chExt cx="2363244" cy="139500"/>
            </a:xfrm>
          </p:grpSpPr>
          <p:sp>
            <p:nvSpPr>
              <p:cNvPr id="7817" name="Google Shape;7817;p5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58"/>
            <p:cNvGrpSpPr/>
            <p:nvPr/>
          </p:nvGrpSpPr>
          <p:grpSpPr>
            <a:xfrm>
              <a:off x="3358399" y="4011514"/>
              <a:ext cx="2363377" cy="139537"/>
              <a:chOff x="3294800" y="4134603"/>
              <a:chExt cx="2638876" cy="152400"/>
            </a:xfrm>
          </p:grpSpPr>
          <p:sp>
            <p:nvSpPr>
              <p:cNvPr id="7823" name="Google Shape;7823;p5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58"/>
            <p:cNvGrpSpPr/>
            <p:nvPr/>
          </p:nvGrpSpPr>
          <p:grpSpPr>
            <a:xfrm>
              <a:off x="3358399" y="4193010"/>
              <a:ext cx="2363377" cy="139537"/>
              <a:chOff x="3294800" y="4134603"/>
              <a:chExt cx="2638876" cy="152400"/>
            </a:xfrm>
          </p:grpSpPr>
          <p:sp>
            <p:nvSpPr>
              <p:cNvPr id="7829" name="Google Shape;7829;p5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34" name="Google Shape;7834;p58"/>
          <p:cNvGraphicFramePr/>
          <p:nvPr/>
        </p:nvGraphicFramePr>
        <p:xfrm>
          <a:off x="711463" y="2153834"/>
          <a:ext cx="3000000" cy="3000000"/>
        </p:xfrm>
        <a:graphic>
          <a:graphicData uri="http://schemas.openxmlformats.org/drawingml/2006/table">
            <a:tbl>
              <a:tblPr>
                <a:noFill/>
                <a:tableStyleId>{5316C86A-95FC-4833-8BDF-20A45F58307C}</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835" name="Google Shape;7835;p58"/>
          <p:cNvGrpSpPr/>
          <p:nvPr/>
        </p:nvGrpSpPr>
        <p:grpSpPr>
          <a:xfrm>
            <a:off x="4161132" y="2557649"/>
            <a:ext cx="1302095" cy="60959"/>
            <a:chOff x="3558802" y="4011427"/>
            <a:chExt cx="1866000" cy="111300"/>
          </a:xfrm>
        </p:grpSpPr>
        <p:sp>
          <p:nvSpPr>
            <p:cNvPr id="7836" name="Google Shape;7836;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58"/>
          <p:cNvGrpSpPr/>
          <p:nvPr/>
        </p:nvGrpSpPr>
        <p:grpSpPr>
          <a:xfrm>
            <a:off x="4706620" y="2839808"/>
            <a:ext cx="914340" cy="60959"/>
            <a:chOff x="3558802" y="4011427"/>
            <a:chExt cx="1866000" cy="111300"/>
          </a:xfrm>
        </p:grpSpPr>
        <p:sp>
          <p:nvSpPr>
            <p:cNvPr id="7839" name="Google Shape;7839;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58"/>
          <p:cNvGrpSpPr/>
          <p:nvPr/>
        </p:nvGrpSpPr>
        <p:grpSpPr>
          <a:xfrm>
            <a:off x="5871419" y="3167606"/>
            <a:ext cx="2522867" cy="1001454"/>
            <a:chOff x="1904318" y="789980"/>
            <a:chExt cx="1489472" cy="606868"/>
          </a:xfrm>
        </p:grpSpPr>
        <p:cxnSp>
          <p:nvCxnSpPr>
            <p:cNvPr id="7842" name="Google Shape;7842;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43" name="Google Shape;7843;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44" name="Google Shape;7844;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845" name="Google Shape;7845;p5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846" name="Google Shape;7846;p5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847" name="Google Shape;7847;p5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848" name="Google Shape;7848;p5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849" name="Google Shape;7849;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8"/>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856" name="Google Shape;7856;p58"/>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857" name="Google Shape;7857;p58"/>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858" name="Google Shape;7858;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58"/>
          <p:cNvGrpSpPr/>
          <p:nvPr/>
        </p:nvGrpSpPr>
        <p:grpSpPr>
          <a:xfrm>
            <a:off x="3355824" y="951642"/>
            <a:ext cx="2363393" cy="1005865"/>
            <a:chOff x="3292400" y="1193188"/>
            <a:chExt cx="2615240" cy="1131075"/>
          </a:xfrm>
        </p:grpSpPr>
        <p:sp>
          <p:nvSpPr>
            <p:cNvPr id="7860" name="Google Shape;7860;p5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1" name="Google Shape;7861;p5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62" name="Google Shape;7862;p5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863" name="Google Shape;7863;p5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864" name="Google Shape;7864;p5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865" name="Google Shape;7865;p5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866" name="Google Shape;7866;p5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867" name="Google Shape;7867;p5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868" name="Google Shape;7868;p5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869" name="Google Shape;7869;p5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870" name="Google Shape;7870;p5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71" name="Google Shape;7871;p5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872" name="Google Shape;7872;p5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73" name="Google Shape;7873;p5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874" name="Google Shape;7874;p58"/>
            <p:cNvGrpSpPr/>
            <p:nvPr/>
          </p:nvGrpSpPr>
          <p:grpSpPr>
            <a:xfrm>
              <a:off x="3748438" y="1378608"/>
              <a:ext cx="2159202" cy="903971"/>
              <a:chOff x="1683525" y="2179850"/>
              <a:chExt cx="4519050" cy="2134525"/>
            </a:xfrm>
          </p:grpSpPr>
          <p:sp>
            <p:nvSpPr>
              <p:cNvPr id="7875" name="Google Shape;7875;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6" name="Google Shape;7876;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7" name="Google Shape;7877;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8" name="Google Shape;7878;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9" name="Google Shape;7879;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80" name="Google Shape;7880;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81" name="Google Shape;7881;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82" name="Google Shape;7882;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83" name="Google Shape;7883;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84" name="Google Shape;7884;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85" name="Google Shape;7885;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86" name="Google Shape;7886;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90" name="Shape 7890"/>
        <p:cNvGrpSpPr/>
        <p:nvPr/>
      </p:nvGrpSpPr>
      <p:grpSpPr>
        <a:xfrm>
          <a:off x="0" y="0"/>
          <a:ext cx="0" cy="0"/>
          <a:chOff x="0" y="0"/>
          <a:chExt cx="0" cy="0"/>
        </a:xfrm>
      </p:grpSpPr>
      <p:grpSp>
        <p:nvGrpSpPr>
          <p:cNvPr id="7891" name="Google Shape;7891;p59"/>
          <p:cNvGrpSpPr/>
          <p:nvPr/>
        </p:nvGrpSpPr>
        <p:grpSpPr>
          <a:xfrm>
            <a:off x="4796690" y="970936"/>
            <a:ext cx="745431" cy="718863"/>
            <a:chOff x="4249973" y="1201875"/>
            <a:chExt cx="1958568" cy="1888762"/>
          </a:xfrm>
        </p:grpSpPr>
        <p:sp>
          <p:nvSpPr>
            <p:cNvPr id="7892" name="Google Shape;7892;p5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3" name="Google Shape;7893;p59"/>
            <p:cNvGrpSpPr/>
            <p:nvPr/>
          </p:nvGrpSpPr>
          <p:grpSpPr>
            <a:xfrm>
              <a:off x="5853086" y="1789142"/>
              <a:ext cx="355454" cy="1048099"/>
              <a:chOff x="5576108" y="2016725"/>
              <a:chExt cx="565200" cy="1666560"/>
            </a:xfrm>
          </p:grpSpPr>
          <p:sp>
            <p:nvSpPr>
              <p:cNvPr id="7894" name="Google Shape;7894;p5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95" name="Google Shape;7895;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59"/>
            <p:cNvGrpSpPr/>
            <p:nvPr/>
          </p:nvGrpSpPr>
          <p:grpSpPr>
            <a:xfrm>
              <a:off x="4869455" y="2691676"/>
              <a:ext cx="1013897" cy="398961"/>
              <a:chOff x="4012057" y="3451825"/>
              <a:chExt cx="1612175" cy="634379"/>
            </a:xfrm>
          </p:grpSpPr>
          <p:sp>
            <p:nvSpPr>
              <p:cNvPr id="7897" name="Google Shape;7897;p5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98" name="Google Shape;7898;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59"/>
            <p:cNvGrpSpPr/>
            <p:nvPr/>
          </p:nvGrpSpPr>
          <p:grpSpPr>
            <a:xfrm>
              <a:off x="4276937" y="2155961"/>
              <a:ext cx="651965" cy="891358"/>
              <a:chOff x="3069908" y="2599997"/>
              <a:chExt cx="1036675" cy="1417328"/>
            </a:xfrm>
          </p:grpSpPr>
          <p:sp>
            <p:nvSpPr>
              <p:cNvPr id="7900" name="Google Shape;7900;p5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01" name="Google Shape;7901;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59"/>
            <p:cNvGrpSpPr/>
            <p:nvPr/>
          </p:nvGrpSpPr>
          <p:grpSpPr>
            <a:xfrm>
              <a:off x="5054918" y="1201875"/>
              <a:ext cx="999548" cy="602711"/>
              <a:chOff x="4306958" y="1082925"/>
              <a:chExt cx="1589359" cy="958358"/>
            </a:xfrm>
          </p:grpSpPr>
          <p:sp>
            <p:nvSpPr>
              <p:cNvPr id="7903" name="Google Shape;7903;p5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04" name="Google Shape;7904;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59"/>
            <p:cNvGrpSpPr/>
            <p:nvPr/>
          </p:nvGrpSpPr>
          <p:grpSpPr>
            <a:xfrm>
              <a:off x="4249973" y="1303451"/>
              <a:ext cx="799317" cy="841334"/>
              <a:chOff x="3027033" y="1244439"/>
              <a:chExt cx="1270977" cy="1337786"/>
            </a:xfrm>
          </p:grpSpPr>
          <p:sp>
            <p:nvSpPr>
              <p:cNvPr id="7906" name="Google Shape;7906;p5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07" name="Google Shape;7907;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8" name="Google Shape;7908;p59"/>
          <p:cNvGrpSpPr/>
          <p:nvPr/>
        </p:nvGrpSpPr>
        <p:grpSpPr>
          <a:xfrm>
            <a:off x="713063" y="1849386"/>
            <a:ext cx="761767" cy="729896"/>
            <a:chOff x="2657744" y="2337745"/>
            <a:chExt cx="832987" cy="798137"/>
          </a:xfrm>
        </p:grpSpPr>
        <p:sp>
          <p:nvSpPr>
            <p:cNvPr id="7909" name="Google Shape;7909;p5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59"/>
          <p:cNvGrpSpPr/>
          <p:nvPr/>
        </p:nvGrpSpPr>
        <p:grpSpPr>
          <a:xfrm>
            <a:off x="3224027" y="1852592"/>
            <a:ext cx="685569" cy="723586"/>
            <a:chOff x="3398134" y="2057755"/>
            <a:chExt cx="704087" cy="743130"/>
          </a:xfrm>
        </p:grpSpPr>
        <p:grpSp>
          <p:nvGrpSpPr>
            <p:cNvPr id="7916" name="Google Shape;7916;p59"/>
            <p:cNvGrpSpPr/>
            <p:nvPr/>
          </p:nvGrpSpPr>
          <p:grpSpPr>
            <a:xfrm>
              <a:off x="3398134" y="2290183"/>
              <a:ext cx="315300" cy="219900"/>
              <a:chOff x="3398134" y="2290183"/>
              <a:chExt cx="315300" cy="219900"/>
            </a:xfrm>
          </p:grpSpPr>
          <p:sp>
            <p:nvSpPr>
              <p:cNvPr id="7917" name="Google Shape;7917;p5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18" name="Google Shape;7918;p59"/>
              <p:cNvCxnSpPr>
                <a:stCxn id="791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919" name="Google Shape;7919;p59"/>
            <p:cNvGrpSpPr/>
            <p:nvPr/>
          </p:nvGrpSpPr>
          <p:grpSpPr>
            <a:xfrm>
              <a:off x="3547823" y="2467358"/>
              <a:ext cx="219900" cy="333527"/>
              <a:chOff x="3547823" y="2467358"/>
              <a:chExt cx="219900" cy="333527"/>
            </a:xfrm>
          </p:grpSpPr>
          <p:sp>
            <p:nvSpPr>
              <p:cNvPr id="7920" name="Google Shape;7920;p5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21" name="Google Shape;7921;p5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922" name="Google Shape;7922;p59"/>
            <p:cNvGrpSpPr/>
            <p:nvPr/>
          </p:nvGrpSpPr>
          <p:grpSpPr>
            <a:xfrm>
              <a:off x="3734138" y="2467358"/>
              <a:ext cx="219900" cy="333527"/>
              <a:chOff x="3734138" y="2467358"/>
              <a:chExt cx="219900" cy="333527"/>
            </a:xfrm>
          </p:grpSpPr>
          <p:sp>
            <p:nvSpPr>
              <p:cNvPr id="7923" name="Google Shape;7923;p5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24" name="Google Shape;7924;p5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925" name="Google Shape;7925;p59"/>
            <p:cNvGrpSpPr/>
            <p:nvPr/>
          </p:nvGrpSpPr>
          <p:grpSpPr>
            <a:xfrm>
              <a:off x="3787560" y="2288011"/>
              <a:ext cx="314661" cy="219900"/>
              <a:chOff x="3787560" y="2288011"/>
              <a:chExt cx="314661" cy="219900"/>
            </a:xfrm>
          </p:grpSpPr>
          <p:sp>
            <p:nvSpPr>
              <p:cNvPr id="7926" name="Google Shape;7926;p5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27" name="Google Shape;7927;p5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928" name="Google Shape;7928;p59"/>
            <p:cNvGrpSpPr/>
            <p:nvPr/>
          </p:nvGrpSpPr>
          <p:grpSpPr>
            <a:xfrm>
              <a:off x="3637290" y="2057755"/>
              <a:ext cx="219900" cy="335499"/>
              <a:chOff x="3637290" y="2057755"/>
              <a:chExt cx="219900" cy="335499"/>
            </a:xfrm>
          </p:grpSpPr>
          <p:sp>
            <p:nvSpPr>
              <p:cNvPr id="7929" name="Google Shape;7929;p5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30" name="Google Shape;7930;p5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931" name="Google Shape;7931;p59"/>
          <p:cNvGrpSpPr/>
          <p:nvPr/>
        </p:nvGrpSpPr>
        <p:grpSpPr>
          <a:xfrm>
            <a:off x="4899249" y="1859288"/>
            <a:ext cx="710153" cy="710153"/>
            <a:chOff x="5007123" y="2079403"/>
            <a:chExt cx="687600" cy="687600"/>
          </a:xfrm>
        </p:grpSpPr>
        <p:sp>
          <p:nvSpPr>
            <p:cNvPr id="7932" name="Google Shape;7932;p5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59"/>
          <p:cNvGrpSpPr/>
          <p:nvPr/>
        </p:nvGrpSpPr>
        <p:grpSpPr>
          <a:xfrm>
            <a:off x="5708687" y="1853794"/>
            <a:ext cx="720998" cy="721183"/>
            <a:chOff x="5797446" y="2063053"/>
            <a:chExt cx="698100" cy="698280"/>
          </a:xfrm>
        </p:grpSpPr>
        <p:sp>
          <p:nvSpPr>
            <p:cNvPr id="7937" name="Google Shape;7937;p5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59"/>
          <p:cNvGrpSpPr/>
          <p:nvPr/>
        </p:nvGrpSpPr>
        <p:grpSpPr>
          <a:xfrm>
            <a:off x="8153834" y="3499399"/>
            <a:ext cx="280585" cy="673164"/>
            <a:chOff x="8075075" y="3754290"/>
            <a:chExt cx="255612" cy="613194"/>
          </a:xfrm>
        </p:grpSpPr>
        <p:grpSp>
          <p:nvGrpSpPr>
            <p:cNvPr id="7942" name="Google Shape;7942;p59"/>
            <p:cNvGrpSpPr/>
            <p:nvPr/>
          </p:nvGrpSpPr>
          <p:grpSpPr>
            <a:xfrm>
              <a:off x="8075075" y="3754290"/>
              <a:ext cx="255612" cy="613194"/>
              <a:chOff x="8075075" y="3754290"/>
              <a:chExt cx="255612" cy="613194"/>
            </a:xfrm>
          </p:grpSpPr>
          <p:sp>
            <p:nvSpPr>
              <p:cNvPr id="7943" name="Google Shape;7943;p5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5" name="Google Shape;7945;p5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59"/>
          <p:cNvGrpSpPr/>
          <p:nvPr/>
        </p:nvGrpSpPr>
        <p:grpSpPr>
          <a:xfrm>
            <a:off x="5270892" y="3488196"/>
            <a:ext cx="470352" cy="683745"/>
            <a:chOff x="1697726" y="3244179"/>
            <a:chExt cx="788124" cy="1146069"/>
          </a:xfrm>
        </p:grpSpPr>
        <p:sp>
          <p:nvSpPr>
            <p:cNvPr id="7947" name="Google Shape;7947;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9" name="Google Shape;7949;p59"/>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0" name="Google Shape;7950;p59"/>
          <p:cNvGrpSpPr/>
          <p:nvPr/>
        </p:nvGrpSpPr>
        <p:grpSpPr>
          <a:xfrm>
            <a:off x="5892043" y="3499398"/>
            <a:ext cx="293891" cy="293845"/>
            <a:chOff x="6134814" y="3754290"/>
            <a:chExt cx="293891" cy="293845"/>
          </a:xfrm>
        </p:grpSpPr>
        <p:sp>
          <p:nvSpPr>
            <p:cNvPr id="7951" name="Google Shape;7951;p5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59"/>
          <p:cNvGrpSpPr/>
          <p:nvPr/>
        </p:nvGrpSpPr>
        <p:grpSpPr>
          <a:xfrm>
            <a:off x="5892043" y="3878069"/>
            <a:ext cx="293891" cy="293891"/>
            <a:chOff x="6134814" y="4086186"/>
            <a:chExt cx="293891" cy="293891"/>
          </a:xfrm>
        </p:grpSpPr>
        <p:sp>
          <p:nvSpPr>
            <p:cNvPr id="7954" name="Google Shape;7954;p5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6" name="Google Shape;7956;p59"/>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9"/>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8" name="Google Shape;7958;p59"/>
          <p:cNvGrpSpPr/>
          <p:nvPr/>
        </p:nvGrpSpPr>
        <p:grpSpPr>
          <a:xfrm>
            <a:off x="7817018" y="2706762"/>
            <a:ext cx="622883" cy="621944"/>
            <a:chOff x="1187048" y="238125"/>
            <a:chExt cx="5256397" cy="5248476"/>
          </a:xfrm>
        </p:grpSpPr>
        <p:sp>
          <p:nvSpPr>
            <p:cNvPr id="7959" name="Google Shape;7959;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59"/>
          <p:cNvGrpSpPr/>
          <p:nvPr/>
        </p:nvGrpSpPr>
        <p:grpSpPr>
          <a:xfrm>
            <a:off x="2274123" y="2716370"/>
            <a:ext cx="1310987" cy="612407"/>
            <a:chOff x="238125" y="1188750"/>
            <a:chExt cx="7140450" cy="3335550"/>
          </a:xfrm>
        </p:grpSpPr>
        <p:sp>
          <p:nvSpPr>
            <p:cNvPr id="7964" name="Google Shape;7964;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59"/>
          <p:cNvGrpSpPr/>
          <p:nvPr/>
        </p:nvGrpSpPr>
        <p:grpSpPr>
          <a:xfrm>
            <a:off x="6599995" y="2706925"/>
            <a:ext cx="1110299" cy="621702"/>
            <a:chOff x="238125" y="1335475"/>
            <a:chExt cx="5418735" cy="3034175"/>
          </a:xfrm>
        </p:grpSpPr>
        <p:sp>
          <p:nvSpPr>
            <p:cNvPr id="7970" name="Google Shape;7970;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59"/>
          <p:cNvGrpSpPr/>
          <p:nvPr/>
        </p:nvGrpSpPr>
        <p:grpSpPr>
          <a:xfrm>
            <a:off x="5417655" y="2703822"/>
            <a:ext cx="1074451" cy="627181"/>
            <a:chOff x="5359127" y="2910889"/>
            <a:chExt cx="1097723" cy="640831"/>
          </a:xfrm>
        </p:grpSpPr>
        <p:grpSp>
          <p:nvGrpSpPr>
            <p:cNvPr id="7974" name="Google Shape;7974;p59"/>
            <p:cNvGrpSpPr/>
            <p:nvPr/>
          </p:nvGrpSpPr>
          <p:grpSpPr>
            <a:xfrm>
              <a:off x="5929791" y="3263088"/>
              <a:ext cx="527060" cy="287097"/>
              <a:chOff x="5929791" y="3263088"/>
              <a:chExt cx="527060" cy="287097"/>
            </a:xfrm>
          </p:grpSpPr>
          <p:sp>
            <p:nvSpPr>
              <p:cNvPr id="7975" name="Google Shape;7975;p5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76" name="Google Shape;7976;p5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77" name="Google Shape;7977;p59"/>
            <p:cNvGrpSpPr/>
            <p:nvPr/>
          </p:nvGrpSpPr>
          <p:grpSpPr>
            <a:xfrm>
              <a:off x="5359127" y="3263089"/>
              <a:ext cx="526428" cy="288631"/>
              <a:chOff x="5359127" y="3263089"/>
              <a:chExt cx="526428" cy="288631"/>
            </a:xfrm>
          </p:grpSpPr>
          <p:sp>
            <p:nvSpPr>
              <p:cNvPr id="7978" name="Google Shape;7978;p5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79" name="Google Shape;7979;p5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80" name="Google Shape;7980;p59"/>
            <p:cNvGrpSpPr/>
            <p:nvPr/>
          </p:nvGrpSpPr>
          <p:grpSpPr>
            <a:xfrm>
              <a:off x="5551525" y="2910889"/>
              <a:ext cx="520901" cy="610283"/>
              <a:chOff x="5551525" y="2910889"/>
              <a:chExt cx="520901" cy="610283"/>
            </a:xfrm>
          </p:grpSpPr>
          <p:sp>
            <p:nvSpPr>
              <p:cNvPr id="7981" name="Google Shape;7981;p5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82" name="Google Shape;7982;p5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83" name="Google Shape;7983;p59"/>
            <p:cNvGrpSpPr/>
            <p:nvPr/>
          </p:nvGrpSpPr>
          <p:grpSpPr>
            <a:xfrm>
              <a:off x="5743962" y="2919100"/>
              <a:ext cx="623674" cy="284502"/>
              <a:chOff x="5743962" y="2919100"/>
              <a:chExt cx="623674" cy="284502"/>
            </a:xfrm>
          </p:grpSpPr>
          <p:sp>
            <p:nvSpPr>
              <p:cNvPr id="7984" name="Google Shape;7984;p5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85" name="Google Shape;7985;p5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986" name="Google Shape;7986;p59"/>
          <p:cNvGrpSpPr/>
          <p:nvPr/>
        </p:nvGrpSpPr>
        <p:grpSpPr>
          <a:xfrm>
            <a:off x="7568868" y="1854534"/>
            <a:ext cx="874976" cy="719600"/>
            <a:chOff x="7608988" y="2093194"/>
            <a:chExt cx="817276" cy="672147"/>
          </a:xfrm>
        </p:grpSpPr>
        <p:cxnSp>
          <p:nvCxnSpPr>
            <p:cNvPr id="7987" name="Google Shape;7987;p5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88" name="Google Shape;7988;p5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89" name="Google Shape;7989;p5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90" name="Google Shape;7990;p5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91" name="Google Shape;7991;p5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992" name="Google Shape;7992;p5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993" name="Google Shape;7993;p59"/>
            <p:cNvGrpSpPr/>
            <p:nvPr/>
          </p:nvGrpSpPr>
          <p:grpSpPr>
            <a:xfrm>
              <a:off x="7721175" y="2093194"/>
              <a:ext cx="599587" cy="623846"/>
              <a:chOff x="7721175" y="2093194"/>
              <a:chExt cx="599587" cy="623846"/>
            </a:xfrm>
          </p:grpSpPr>
          <p:grpSp>
            <p:nvGrpSpPr>
              <p:cNvPr id="7994" name="Google Shape;7994;p59"/>
              <p:cNvGrpSpPr/>
              <p:nvPr/>
            </p:nvGrpSpPr>
            <p:grpSpPr>
              <a:xfrm>
                <a:off x="7721175" y="2093194"/>
                <a:ext cx="291605" cy="623846"/>
                <a:chOff x="9405575" y="2061418"/>
                <a:chExt cx="291605" cy="623846"/>
              </a:xfrm>
            </p:grpSpPr>
            <p:sp>
              <p:nvSpPr>
                <p:cNvPr id="7995" name="Google Shape;7995;p5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59"/>
              <p:cNvGrpSpPr/>
              <p:nvPr/>
            </p:nvGrpSpPr>
            <p:grpSpPr>
              <a:xfrm flipH="1">
                <a:off x="8029157" y="2093194"/>
                <a:ext cx="291605" cy="623846"/>
                <a:chOff x="9405575" y="2061418"/>
                <a:chExt cx="291605" cy="623846"/>
              </a:xfrm>
            </p:grpSpPr>
            <p:sp>
              <p:nvSpPr>
                <p:cNvPr id="8003" name="Google Shape;8003;p5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10" name="Google Shape;8010;p59"/>
          <p:cNvGrpSpPr/>
          <p:nvPr/>
        </p:nvGrpSpPr>
        <p:grpSpPr>
          <a:xfrm>
            <a:off x="4013304" y="970936"/>
            <a:ext cx="712557" cy="785901"/>
            <a:chOff x="4206459" y="1191441"/>
            <a:chExt cx="712557" cy="785901"/>
          </a:xfrm>
        </p:grpSpPr>
        <p:sp>
          <p:nvSpPr>
            <p:cNvPr id="8011" name="Google Shape;8011;p5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5" name="Google Shape;8015;p59"/>
            <p:cNvGrpSpPr/>
            <p:nvPr/>
          </p:nvGrpSpPr>
          <p:grpSpPr>
            <a:xfrm>
              <a:off x="4644280" y="1290523"/>
              <a:ext cx="143716" cy="29463"/>
              <a:chOff x="4644280" y="1290523"/>
              <a:chExt cx="143716" cy="29463"/>
            </a:xfrm>
          </p:grpSpPr>
          <p:sp>
            <p:nvSpPr>
              <p:cNvPr id="8016" name="Google Shape;8016;p5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59"/>
            <p:cNvGrpSpPr/>
            <p:nvPr/>
          </p:nvGrpSpPr>
          <p:grpSpPr>
            <a:xfrm>
              <a:off x="4356567" y="1191441"/>
              <a:ext cx="143690" cy="29488"/>
              <a:chOff x="4356567" y="1191441"/>
              <a:chExt cx="143690" cy="29488"/>
            </a:xfrm>
          </p:grpSpPr>
          <p:sp>
            <p:nvSpPr>
              <p:cNvPr id="8021" name="Google Shape;8021;p5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59"/>
            <p:cNvGrpSpPr/>
            <p:nvPr/>
          </p:nvGrpSpPr>
          <p:grpSpPr>
            <a:xfrm>
              <a:off x="4339009" y="1863727"/>
              <a:ext cx="143703" cy="29476"/>
              <a:chOff x="4339009" y="1863727"/>
              <a:chExt cx="143703" cy="29476"/>
            </a:xfrm>
          </p:grpSpPr>
          <p:sp>
            <p:nvSpPr>
              <p:cNvPr id="8026" name="Google Shape;8026;p5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59"/>
            <p:cNvGrpSpPr/>
            <p:nvPr/>
          </p:nvGrpSpPr>
          <p:grpSpPr>
            <a:xfrm>
              <a:off x="4206459" y="1607315"/>
              <a:ext cx="29539" cy="142899"/>
              <a:chOff x="4206459" y="1607315"/>
              <a:chExt cx="29539" cy="142899"/>
            </a:xfrm>
          </p:grpSpPr>
          <p:sp>
            <p:nvSpPr>
              <p:cNvPr id="8031" name="Google Shape;8031;p5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5" name="Google Shape;8035;p5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9" name="Google Shape;8039;p59"/>
            <p:cNvGrpSpPr/>
            <p:nvPr/>
          </p:nvGrpSpPr>
          <p:grpSpPr>
            <a:xfrm>
              <a:off x="4889463" y="1423737"/>
              <a:ext cx="29552" cy="142899"/>
              <a:chOff x="4889463" y="1423737"/>
              <a:chExt cx="29552" cy="142899"/>
            </a:xfrm>
          </p:grpSpPr>
          <p:sp>
            <p:nvSpPr>
              <p:cNvPr id="8040" name="Google Shape;8040;p5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59"/>
            <p:cNvGrpSpPr/>
            <p:nvPr/>
          </p:nvGrpSpPr>
          <p:grpSpPr>
            <a:xfrm>
              <a:off x="4771663" y="1876896"/>
              <a:ext cx="108651" cy="100447"/>
              <a:chOff x="4771663" y="1876896"/>
              <a:chExt cx="108651" cy="100447"/>
            </a:xfrm>
          </p:grpSpPr>
          <p:sp>
            <p:nvSpPr>
              <p:cNvPr id="8045" name="Google Shape;8045;p5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9" name="Google Shape;8049;p59"/>
          <p:cNvGrpSpPr/>
          <p:nvPr/>
        </p:nvGrpSpPr>
        <p:grpSpPr>
          <a:xfrm>
            <a:off x="4008780" y="1854159"/>
            <a:ext cx="791287" cy="720350"/>
            <a:chOff x="267375" y="1071875"/>
            <a:chExt cx="470500" cy="428550"/>
          </a:xfrm>
        </p:grpSpPr>
        <p:sp>
          <p:nvSpPr>
            <p:cNvPr id="8050" name="Google Shape;8050;p5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59"/>
          <p:cNvGrpSpPr/>
          <p:nvPr/>
        </p:nvGrpSpPr>
        <p:grpSpPr>
          <a:xfrm>
            <a:off x="709275" y="3498789"/>
            <a:ext cx="1408444" cy="673166"/>
            <a:chOff x="712664" y="3693287"/>
            <a:chExt cx="1460738" cy="698160"/>
          </a:xfrm>
        </p:grpSpPr>
        <p:grpSp>
          <p:nvGrpSpPr>
            <p:cNvPr id="8059" name="Google Shape;8059;p59"/>
            <p:cNvGrpSpPr/>
            <p:nvPr/>
          </p:nvGrpSpPr>
          <p:grpSpPr>
            <a:xfrm>
              <a:off x="1380079" y="4133090"/>
              <a:ext cx="234048" cy="258099"/>
              <a:chOff x="1380079" y="4133090"/>
              <a:chExt cx="234048" cy="258099"/>
            </a:xfrm>
          </p:grpSpPr>
          <p:sp>
            <p:nvSpPr>
              <p:cNvPr id="8060" name="Google Shape;8060;p5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59"/>
            <p:cNvGrpSpPr/>
            <p:nvPr/>
          </p:nvGrpSpPr>
          <p:grpSpPr>
            <a:xfrm>
              <a:off x="884610" y="3864082"/>
              <a:ext cx="1118566" cy="527275"/>
              <a:chOff x="890961" y="3865463"/>
              <a:chExt cx="1115221" cy="525698"/>
            </a:xfrm>
          </p:grpSpPr>
          <p:sp>
            <p:nvSpPr>
              <p:cNvPr id="8064" name="Google Shape;8064;p5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59"/>
            <p:cNvGrpSpPr/>
            <p:nvPr/>
          </p:nvGrpSpPr>
          <p:grpSpPr>
            <a:xfrm>
              <a:off x="712664" y="3693287"/>
              <a:ext cx="1460738" cy="698160"/>
              <a:chOff x="712664" y="3693025"/>
              <a:chExt cx="1460738" cy="698160"/>
            </a:xfrm>
          </p:grpSpPr>
          <p:sp>
            <p:nvSpPr>
              <p:cNvPr id="8068" name="Google Shape;8068;p5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4" name="Google Shape;8074;p59"/>
          <p:cNvGrpSpPr/>
          <p:nvPr/>
        </p:nvGrpSpPr>
        <p:grpSpPr>
          <a:xfrm>
            <a:off x="3146990" y="970936"/>
            <a:ext cx="795485" cy="738831"/>
            <a:chOff x="3348603" y="1236445"/>
            <a:chExt cx="749256" cy="695894"/>
          </a:xfrm>
        </p:grpSpPr>
        <p:grpSp>
          <p:nvGrpSpPr>
            <p:cNvPr id="8075" name="Google Shape;8075;p59"/>
            <p:cNvGrpSpPr/>
            <p:nvPr/>
          </p:nvGrpSpPr>
          <p:grpSpPr>
            <a:xfrm>
              <a:off x="3583779" y="1236445"/>
              <a:ext cx="293795" cy="285811"/>
              <a:chOff x="3750225" y="1774000"/>
              <a:chExt cx="149575" cy="145525"/>
            </a:xfrm>
          </p:grpSpPr>
          <p:sp>
            <p:nvSpPr>
              <p:cNvPr id="8076" name="Google Shape;8076;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59"/>
            <p:cNvGrpSpPr/>
            <p:nvPr/>
          </p:nvGrpSpPr>
          <p:grpSpPr>
            <a:xfrm>
              <a:off x="3775534" y="1462599"/>
              <a:ext cx="322325" cy="285958"/>
              <a:chOff x="3847850" y="1889150"/>
              <a:chExt cx="164100" cy="145600"/>
            </a:xfrm>
          </p:grpSpPr>
          <p:sp>
            <p:nvSpPr>
              <p:cNvPr id="8079" name="Google Shape;8079;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59"/>
            <p:cNvGrpSpPr/>
            <p:nvPr/>
          </p:nvGrpSpPr>
          <p:grpSpPr>
            <a:xfrm>
              <a:off x="3545329" y="1646528"/>
              <a:ext cx="293746" cy="285811"/>
              <a:chOff x="3730650" y="1982800"/>
              <a:chExt cx="149550" cy="145525"/>
            </a:xfrm>
          </p:grpSpPr>
          <p:sp>
            <p:nvSpPr>
              <p:cNvPr id="8082" name="Google Shape;8082;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59"/>
            <p:cNvGrpSpPr/>
            <p:nvPr/>
          </p:nvGrpSpPr>
          <p:grpSpPr>
            <a:xfrm>
              <a:off x="3348603" y="1415046"/>
              <a:ext cx="294384" cy="284387"/>
              <a:chOff x="3630494" y="1864938"/>
              <a:chExt cx="149875" cy="144800"/>
            </a:xfrm>
          </p:grpSpPr>
          <p:sp>
            <p:nvSpPr>
              <p:cNvPr id="8085" name="Google Shape;8085;p5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7" name="Google Shape;8087;p59"/>
          <p:cNvGrpSpPr/>
          <p:nvPr/>
        </p:nvGrpSpPr>
        <p:grpSpPr>
          <a:xfrm>
            <a:off x="2268517" y="3493832"/>
            <a:ext cx="1324924" cy="678083"/>
            <a:chOff x="2413923" y="3711366"/>
            <a:chExt cx="1374117" cy="703260"/>
          </a:xfrm>
        </p:grpSpPr>
        <p:grpSp>
          <p:nvGrpSpPr>
            <p:cNvPr id="8088" name="Google Shape;8088;p59"/>
            <p:cNvGrpSpPr/>
            <p:nvPr/>
          </p:nvGrpSpPr>
          <p:grpSpPr>
            <a:xfrm>
              <a:off x="2413923" y="3711366"/>
              <a:ext cx="1374117" cy="703260"/>
              <a:chOff x="2413923" y="3711366"/>
              <a:chExt cx="1374117" cy="703260"/>
            </a:xfrm>
          </p:grpSpPr>
          <p:sp>
            <p:nvSpPr>
              <p:cNvPr id="8089" name="Google Shape;8089;p5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0" name="Google Shape;8090;p59"/>
              <p:cNvGrpSpPr/>
              <p:nvPr/>
            </p:nvGrpSpPr>
            <p:grpSpPr>
              <a:xfrm>
                <a:off x="2600284" y="3808654"/>
                <a:ext cx="234506" cy="138009"/>
                <a:chOff x="2600284" y="3808654"/>
                <a:chExt cx="234506" cy="138009"/>
              </a:xfrm>
            </p:grpSpPr>
            <p:sp>
              <p:nvSpPr>
                <p:cNvPr id="8091" name="Google Shape;8091;p5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2" name="Google Shape;8092;p5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93" name="Google Shape;8093;p59"/>
              <p:cNvGrpSpPr/>
              <p:nvPr/>
            </p:nvGrpSpPr>
            <p:grpSpPr>
              <a:xfrm>
                <a:off x="3359659" y="3805664"/>
                <a:ext cx="232294" cy="141000"/>
                <a:chOff x="3359659" y="3805664"/>
                <a:chExt cx="232294" cy="141000"/>
              </a:xfrm>
            </p:grpSpPr>
            <p:sp>
              <p:nvSpPr>
                <p:cNvPr id="8094" name="Google Shape;8094;p5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5" name="Google Shape;8095;p5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96" name="Google Shape;8096;p59"/>
              <p:cNvGrpSpPr/>
              <p:nvPr/>
            </p:nvGrpSpPr>
            <p:grpSpPr>
              <a:xfrm>
                <a:off x="3067316" y="3711366"/>
                <a:ext cx="66900" cy="166809"/>
                <a:chOff x="3067316" y="3711366"/>
                <a:chExt cx="66900" cy="166809"/>
              </a:xfrm>
            </p:grpSpPr>
            <p:sp>
              <p:nvSpPr>
                <p:cNvPr id="8097" name="Google Shape;8097;p5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8" name="Google Shape;8098;p5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99" name="Google Shape;8099;p59"/>
              <p:cNvGrpSpPr/>
              <p:nvPr/>
            </p:nvGrpSpPr>
            <p:grpSpPr>
              <a:xfrm>
                <a:off x="2413923" y="4058666"/>
                <a:ext cx="224119" cy="66900"/>
                <a:chOff x="2413923" y="4058666"/>
                <a:chExt cx="224119" cy="66900"/>
              </a:xfrm>
            </p:grpSpPr>
            <p:sp>
              <p:nvSpPr>
                <p:cNvPr id="8100" name="Google Shape;8100;p5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1" name="Google Shape;8101;p5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02" name="Google Shape;8102;p59"/>
              <p:cNvGrpSpPr/>
              <p:nvPr/>
            </p:nvGrpSpPr>
            <p:grpSpPr>
              <a:xfrm>
                <a:off x="3564643" y="4058666"/>
                <a:ext cx="223397" cy="66900"/>
                <a:chOff x="3564643" y="4058666"/>
                <a:chExt cx="223397" cy="66900"/>
              </a:xfrm>
            </p:grpSpPr>
            <p:sp>
              <p:nvSpPr>
                <p:cNvPr id="8103" name="Google Shape;8103;p5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4" name="Google Shape;8104;p5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105" name="Google Shape;8105;p59"/>
            <p:cNvGrpSpPr/>
            <p:nvPr/>
          </p:nvGrpSpPr>
          <p:grpSpPr>
            <a:xfrm>
              <a:off x="2633353" y="3965763"/>
              <a:ext cx="933975" cy="445687"/>
              <a:chOff x="2633353" y="3965763"/>
              <a:chExt cx="933975" cy="445687"/>
            </a:xfrm>
          </p:grpSpPr>
          <p:sp>
            <p:nvSpPr>
              <p:cNvPr id="8106" name="Google Shape;8106;p5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8" name="Google Shape;8108;p59"/>
          <p:cNvGrpSpPr/>
          <p:nvPr/>
        </p:nvGrpSpPr>
        <p:grpSpPr>
          <a:xfrm>
            <a:off x="6392789" y="1044380"/>
            <a:ext cx="1131087" cy="587383"/>
            <a:chOff x="238125" y="999450"/>
            <a:chExt cx="7140700" cy="3708225"/>
          </a:xfrm>
        </p:grpSpPr>
        <p:sp>
          <p:nvSpPr>
            <p:cNvPr id="8109" name="Google Shape;8109;p5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59"/>
          <p:cNvGrpSpPr/>
          <p:nvPr/>
        </p:nvGrpSpPr>
        <p:grpSpPr>
          <a:xfrm>
            <a:off x="3744240" y="3493874"/>
            <a:ext cx="1375854" cy="678131"/>
            <a:chOff x="3913765" y="3641905"/>
            <a:chExt cx="1522805" cy="750560"/>
          </a:xfrm>
        </p:grpSpPr>
        <p:grpSp>
          <p:nvGrpSpPr>
            <p:cNvPr id="8119" name="Google Shape;8119;p59"/>
            <p:cNvGrpSpPr/>
            <p:nvPr/>
          </p:nvGrpSpPr>
          <p:grpSpPr>
            <a:xfrm>
              <a:off x="3913765" y="3997002"/>
              <a:ext cx="1522805" cy="395463"/>
              <a:chOff x="3913765" y="3997002"/>
              <a:chExt cx="1522805" cy="395463"/>
            </a:xfrm>
          </p:grpSpPr>
          <p:grpSp>
            <p:nvGrpSpPr>
              <p:cNvPr id="8120" name="Google Shape;8120;p59"/>
              <p:cNvGrpSpPr/>
              <p:nvPr/>
            </p:nvGrpSpPr>
            <p:grpSpPr>
              <a:xfrm>
                <a:off x="3913765" y="4138659"/>
                <a:ext cx="507602" cy="253806"/>
                <a:chOff x="3913765" y="4138659"/>
                <a:chExt cx="507602" cy="253806"/>
              </a:xfrm>
            </p:grpSpPr>
            <p:sp>
              <p:nvSpPr>
                <p:cNvPr id="8121" name="Google Shape;8121;p5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123" name="Google Shape;8123;p59"/>
              <p:cNvGrpSpPr/>
              <p:nvPr/>
            </p:nvGrpSpPr>
            <p:grpSpPr>
              <a:xfrm>
                <a:off x="4421361" y="3997002"/>
                <a:ext cx="507618" cy="395463"/>
                <a:chOff x="4421361" y="3997002"/>
                <a:chExt cx="507618" cy="395463"/>
              </a:xfrm>
            </p:grpSpPr>
            <p:sp>
              <p:nvSpPr>
                <p:cNvPr id="8124" name="Google Shape;8124;p5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59"/>
              <p:cNvGrpSpPr/>
              <p:nvPr/>
            </p:nvGrpSpPr>
            <p:grpSpPr>
              <a:xfrm>
                <a:off x="4928973" y="4189418"/>
                <a:ext cx="507596" cy="203047"/>
                <a:chOff x="4928973" y="4189418"/>
                <a:chExt cx="507596" cy="203047"/>
              </a:xfrm>
            </p:grpSpPr>
            <p:sp>
              <p:nvSpPr>
                <p:cNvPr id="8127" name="Google Shape;8127;p5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9" name="Google Shape;8129;p59"/>
            <p:cNvGrpSpPr/>
            <p:nvPr/>
          </p:nvGrpSpPr>
          <p:grpSpPr>
            <a:xfrm>
              <a:off x="4482186" y="3641905"/>
              <a:ext cx="397605" cy="349784"/>
              <a:chOff x="2906375" y="1159725"/>
              <a:chExt cx="1860575" cy="1636800"/>
            </a:xfrm>
          </p:grpSpPr>
          <p:sp>
            <p:nvSpPr>
              <p:cNvPr id="8130" name="Google Shape;8130;p5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4" name="Google Shape;8134;p59"/>
          <p:cNvGrpSpPr/>
          <p:nvPr/>
        </p:nvGrpSpPr>
        <p:grpSpPr>
          <a:xfrm>
            <a:off x="6528949" y="1853801"/>
            <a:ext cx="940737" cy="721067"/>
            <a:chOff x="6599718" y="2068734"/>
            <a:chExt cx="940737" cy="721067"/>
          </a:xfrm>
        </p:grpSpPr>
        <p:sp>
          <p:nvSpPr>
            <p:cNvPr id="8135" name="Google Shape;8135;p5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1" name="Google Shape;8141;p59"/>
            <p:cNvGrpSpPr/>
            <p:nvPr/>
          </p:nvGrpSpPr>
          <p:grpSpPr>
            <a:xfrm>
              <a:off x="6836957" y="2068734"/>
              <a:ext cx="461892" cy="721067"/>
              <a:chOff x="6836957" y="2068734"/>
              <a:chExt cx="461892" cy="721067"/>
            </a:xfrm>
          </p:grpSpPr>
          <p:sp>
            <p:nvSpPr>
              <p:cNvPr id="8142" name="Google Shape;8142;p5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8" name="Google Shape;8148;p59"/>
              <p:cNvGrpSpPr/>
              <p:nvPr/>
            </p:nvGrpSpPr>
            <p:grpSpPr>
              <a:xfrm>
                <a:off x="6836957" y="2068734"/>
                <a:ext cx="461892" cy="721067"/>
                <a:chOff x="6836957" y="2068734"/>
                <a:chExt cx="461892" cy="721067"/>
              </a:xfrm>
            </p:grpSpPr>
            <p:sp>
              <p:nvSpPr>
                <p:cNvPr id="8149" name="Google Shape;8149;p5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56" name="Google Shape;8156;p59"/>
          <p:cNvGrpSpPr/>
          <p:nvPr/>
        </p:nvGrpSpPr>
        <p:grpSpPr>
          <a:xfrm>
            <a:off x="2412267" y="1858147"/>
            <a:ext cx="712577" cy="712374"/>
            <a:chOff x="2559249" y="2069323"/>
            <a:chExt cx="685566" cy="685634"/>
          </a:xfrm>
        </p:grpSpPr>
        <p:sp>
          <p:nvSpPr>
            <p:cNvPr id="8157" name="Google Shape;8157;p5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59"/>
          <p:cNvGrpSpPr/>
          <p:nvPr/>
        </p:nvGrpSpPr>
        <p:grpSpPr>
          <a:xfrm>
            <a:off x="7594705" y="970936"/>
            <a:ext cx="845645" cy="711911"/>
            <a:chOff x="951975" y="315800"/>
            <a:chExt cx="5860325" cy="4933550"/>
          </a:xfrm>
        </p:grpSpPr>
        <p:sp>
          <p:nvSpPr>
            <p:cNvPr id="8171" name="Google Shape;8171;p5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59"/>
          <p:cNvGrpSpPr/>
          <p:nvPr/>
        </p:nvGrpSpPr>
        <p:grpSpPr>
          <a:xfrm>
            <a:off x="3691834" y="2707045"/>
            <a:ext cx="1617932" cy="621724"/>
            <a:chOff x="3862800" y="3038525"/>
            <a:chExt cx="1329006" cy="510698"/>
          </a:xfrm>
        </p:grpSpPr>
        <p:sp>
          <p:nvSpPr>
            <p:cNvPr id="8180" name="Google Shape;8180;p5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2" name="Google Shape;8182;p59"/>
            <p:cNvGrpSpPr/>
            <p:nvPr/>
          </p:nvGrpSpPr>
          <p:grpSpPr>
            <a:xfrm>
              <a:off x="3967075" y="3040337"/>
              <a:ext cx="1019927" cy="402126"/>
              <a:chOff x="3967075" y="3040337"/>
              <a:chExt cx="1019927" cy="402126"/>
            </a:xfrm>
          </p:grpSpPr>
          <p:sp>
            <p:nvSpPr>
              <p:cNvPr id="8183" name="Google Shape;8183;p5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59"/>
            <p:cNvGrpSpPr/>
            <p:nvPr/>
          </p:nvGrpSpPr>
          <p:grpSpPr>
            <a:xfrm>
              <a:off x="4186700" y="3040337"/>
              <a:ext cx="390475" cy="183289"/>
              <a:chOff x="4186700" y="3040337"/>
              <a:chExt cx="390475" cy="183289"/>
            </a:xfrm>
          </p:grpSpPr>
          <p:sp>
            <p:nvSpPr>
              <p:cNvPr id="8186" name="Google Shape;8186;p5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59"/>
            <p:cNvGrpSpPr/>
            <p:nvPr/>
          </p:nvGrpSpPr>
          <p:grpSpPr>
            <a:xfrm>
              <a:off x="4073727" y="3040337"/>
              <a:ext cx="697794" cy="296263"/>
              <a:chOff x="4073727" y="3040337"/>
              <a:chExt cx="697794" cy="296263"/>
            </a:xfrm>
          </p:grpSpPr>
          <p:sp>
            <p:nvSpPr>
              <p:cNvPr id="8189" name="Google Shape;8189;p5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59"/>
            <p:cNvGrpSpPr/>
            <p:nvPr/>
          </p:nvGrpSpPr>
          <p:grpSpPr>
            <a:xfrm>
              <a:off x="3862800" y="3038525"/>
              <a:ext cx="1329006" cy="510698"/>
              <a:chOff x="3862800" y="3038525"/>
              <a:chExt cx="1329006" cy="510698"/>
            </a:xfrm>
          </p:grpSpPr>
          <p:sp>
            <p:nvSpPr>
              <p:cNvPr id="8192" name="Google Shape;8192;p5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4" name="Google Shape;8194;p59"/>
          <p:cNvGrpSpPr/>
          <p:nvPr/>
        </p:nvGrpSpPr>
        <p:grpSpPr>
          <a:xfrm>
            <a:off x="700156" y="970936"/>
            <a:ext cx="883205" cy="775176"/>
            <a:chOff x="649648" y="271400"/>
            <a:chExt cx="6215377" cy="5455143"/>
          </a:xfrm>
        </p:grpSpPr>
        <p:sp>
          <p:nvSpPr>
            <p:cNvPr id="8195" name="Google Shape;8195;p5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59"/>
          <p:cNvGrpSpPr/>
          <p:nvPr/>
        </p:nvGrpSpPr>
        <p:grpSpPr>
          <a:xfrm>
            <a:off x="2308457" y="970936"/>
            <a:ext cx="767704" cy="815489"/>
            <a:chOff x="2499700" y="1135950"/>
            <a:chExt cx="732402" cy="777990"/>
          </a:xfrm>
        </p:grpSpPr>
        <p:grpSp>
          <p:nvGrpSpPr>
            <p:cNvPr id="8208" name="Google Shape;8208;p59"/>
            <p:cNvGrpSpPr/>
            <p:nvPr/>
          </p:nvGrpSpPr>
          <p:grpSpPr>
            <a:xfrm>
              <a:off x="2499700" y="1135950"/>
              <a:ext cx="732402" cy="694705"/>
              <a:chOff x="2499700" y="1135950"/>
              <a:chExt cx="732402" cy="694705"/>
            </a:xfrm>
          </p:grpSpPr>
          <p:sp>
            <p:nvSpPr>
              <p:cNvPr id="8209" name="Google Shape;8209;p5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59"/>
            <p:cNvGrpSpPr/>
            <p:nvPr/>
          </p:nvGrpSpPr>
          <p:grpSpPr>
            <a:xfrm>
              <a:off x="2517909" y="1188726"/>
              <a:ext cx="702702" cy="725214"/>
              <a:chOff x="2517909" y="1188726"/>
              <a:chExt cx="702702" cy="725214"/>
            </a:xfrm>
          </p:grpSpPr>
          <p:sp>
            <p:nvSpPr>
              <p:cNvPr id="8237" name="Google Shape;8237;p5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2" name="Google Shape;8242;p59"/>
          <p:cNvGrpSpPr/>
          <p:nvPr/>
        </p:nvGrpSpPr>
        <p:grpSpPr>
          <a:xfrm>
            <a:off x="1654189" y="970936"/>
            <a:ext cx="583439" cy="870229"/>
            <a:chOff x="1716825" y="1121550"/>
            <a:chExt cx="622800" cy="928938"/>
          </a:xfrm>
        </p:grpSpPr>
        <p:grpSp>
          <p:nvGrpSpPr>
            <p:cNvPr id="8243" name="Google Shape;8243;p59"/>
            <p:cNvGrpSpPr/>
            <p:nvPr/>
          </p:nvGrpSpPr>
          <p:grpSpPr>
            <a:xfrm>
              <a:off x="1716825" y="1121550"/>
              <a:ext cx="622800" cy="928938"/>
              <a:chOff x="1716825" y="1121550"/>
              <a:chExt cx="622800" cy="928938"/>
            </a:xfrm>
          </p:grpSpPr>
          <p:cxnSp>
            <p:nvCxnSpPr>
              <p:cNvPr id="8244" name="Google Shape;8244;p5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245" name="Google Shape;8245;p5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59"/>
            <p:cNvGrpSpPr/>
            <p:nvPr/>
          </p:nvGrpSpPr>
          <p:grpSpPr>
            <a:xfrm>
              <a:off x="1768050" y="1172775"/>
              <a:ext cx="520200" cy="832000"/>
              <a:chOff x="1768050" y="1172775"/>
              <a:chExt cx="520200" cy="832000"/>
            </a:xfrm>
          </p:grpSpPr>
          <p:cxnSp>
            <p:nvCxnSpPr>
              <p:cNvPr id="8247" name="Google Shape;8247;p5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248" name="Google Shape;8248;p5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59"/>
            <p:cNvGrpSpPr/>
            <p:nvPr/>
          </p:nvGrpSpPr>
          <p:grpSpPr>
            <a:xfrm>
              <a:off x="1820100" y="1225475"/>
              <a:ext cx="416400" cy="729575"/>
              <a:chOff x="1820100" y="1225475"/>
              <a:chExt cx="416400" cy="729575"/>
            </a:xfrm>
          </p:grpSpPr>
          <p:cxnSp>
            <p:nvCxnSpPr>
              <p:cNvPr id="8250" name="Google Shape;8250;p5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251" name="Google Shape;8251;p5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59"/>
            <p:cNvGrpSpPr/>
            <p:nvPr/>
          </p:nvGrpSpPr>
          <p:grpSpPr>
            <a:xfrm>
              <a:off x="1874250" y="1278825"/>
              <a:ext cx="308100" cy="605275"/>
              <a:chOff x="1874250" y="1278825"/>
              <a:chExt cx="308100" cy="605275"/>
            </a:xfrm>
          </p:grpSpPr>
          <p:cxnSp>
            <p:nvCxnSpPr>
              <p:cNvPr id="8253" name="Google Shape;8253;p5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254" name="Google Shape;8254;p5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5" name="Google Shape;8255;p5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59"/>
          <p:cNvGrpSpPr/>
          <p:nvPr/>
        </p:nvGrpSpPr>
        <p:grpSpPr>
          <a:xfrm>
            <a:off x="1574012" y="1857258"/>
            <a:ext cx="739072" cy="714152"/>
            <a:chOff x="4334725" y="1355875"/>
            <a:chExt cx="3106650" cy="3001900"/>
          </a:xfrm>
        </p:grpSpPr>
        <p:grpSp>
          <p:nvGrpSpPr>
            <p:cNvPr id="8257" name="Google Shape;8257;p59"/>
            <p:cNvGrpSpPr/>
            <p:nvPr/>
          </p:nvGrpSpPr>
          <p:grpSpPr>
            <a:xfrm>
              <a:off x="4516050" y="1724875"/>
              <a:ext cx="2693725" cy="2632900"/>
              <a:chOff x="4516050" y="1724875"/>
              <a:chExt cx="2693725" cy="2632900"/>
            </a:xfrm>
          </p:grpSpPr>
          <p:sp>
            <p:nvSpPr>
              <p:cNvPr id="8258" name="Google Shape;8258;p5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59"/>
            <p:cNvGrpSpPr/>
            <p:nvPr/>
          </p:nvGrpSpPr>
          <p:grpSpPr>
            <a:xfrm>
              <a:off x="4334725" y="1355875"/>
              <a:ext cx="3106650" cy="2709650"/>
              <a:chOff x="4334725" y="1355875"/>
              <a:chExt cx="3106650" cy="2709650"/>
            </a:xfrm>
          </p:grpSpPr>
          <p:sp>
            <p:nvSpPr>
              <p:cNvPr id="8262" name="Google Shape;8262;p5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5" name="Google Shape;8265;p59"/>
          <p:cNvGrpSpPr/>
          <p:nvPr/>
        </p:nvGrpSpPr>
        <p:grpSpPr>
          <a:xfrm>
            <a:off x="7690961" y="3488029"/>
            <a:ext cx="312074" cy="684173"/>
            <a:chOff x="7645573" y="3754300"/>
            <a:chExt cx="293855" cy="644170"/>
          </a:xfrm>
        </p:grpSpPr>
        <p:sp>
          <p:nvSpPr>
            <p:cNvPr id="8266" name="Google Shape;8266;p5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59"/>
          <p:cNvGrpSpPr/>
          <p:nvPr/>
        </p:nvGrpSpPr>
        <p:grpSpPr>
          <a:xfrm>
            <a:off x="5612949" y="970936"/>
            <a:ext cx="709011" cy="739359"/>
            <a:chOff x="5830645" y="1256617"/>
            <a:chExt cx="530340" cy="553040"/>
          </a:xfrm>
        </p:grpSpPr>
        <p:grpSp>
          <p:nvGrpSpPr>
            <p:cNvPr id="8269" name="Google Shape;8269;p59"/>
            <p:cNvGrpSpPr/>
            <p:nvPr/>
          </p:nvGrpSpPr>
          <p:grpSpPr>
            <a:xfrm>
              <a:off x="5830645" y="1256617"/>
              <a:ext cx="259743" cy="269909"/>
              <a:chOff x="5830645" y="1256617"/>
              <a:chExt cx="259743" cy="269909"/>
            </a:xfrm>
          </p:grpSpPr>
          <p:sp>
            <p:nvSpPr>
              <p:cNvPr id="8270" name="Google Shape;8270;p5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59"/>
            <p:cNvGrpSpPr/>
            <p:nvPr/>
          </p:nvGrpSpPr>
          <p:grpSpPr>
            <a:xfrm>
              <a:off x="6101293" y="1256617"/>
              <a:ext cx="259692" cy="269909"/>
              <a:chOff x="6101293" y="1256617"/>
              <a:chExt cx="259692" cy="269909"/>
            </a:xfrm>
          </p:grpSpPr>
          <p:sp>
            <p:nvSpPr>
              <p:cNvPr id="8273" name="Google Shape;8273;p5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59"/>
            <p:cNvGrpSpPr/>
            <p:nvPr/>
          </p:nvGrpSpPr>
          <p:grpSpPr>
            <a:xfrm>
              <a:off x="5830645" y="1539749"/>
              <a:ext cx="259692" cy="269909"/>
              <a:chOff x="5830645" y="1539749"/>
              <a:chExt cx="259692" cy="269909"/>
            </a:xfrm>
          </p:grpSpPr>
          <p:sp>
            <p:nvSpPr>
              <p:cNvPr id="8276" name="Google Shape;8276;p5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59"/>
            <p:cNvGrpSpPr/>
            <p:nvPr/>
          </p:nvGrpSpPr>
          <p:grpSpPr>
            <a:xfrm>
              <a:off x="6101293" y="1539749"/>
              <a:ext cx="259692" cy="269909"/>
              <a:chOff x="6101293" y="1539749"/>
              <a:chExt cx="259692" cy="269909"/>
            </a:xfrm>
          </p:grpSpPr>
          <p:sp>
            <p:nvSpPr>
              <p:cNvPr id="8279" name="Google Shape;8279;p5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1" name="Google Shape;8281;p5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59"/>
          <p:cNvGrpSpPr/>
          <p:nvPr/>
        </p:nvGrpSpPr>
        <p:grpSpPr>
          <a:xfrm>
            <a:off x="714444" y="2707052"/>
            <a:ext cx="1452955" cy="621360"/>
            <a:chOff x="732422" y="2990152"/>
            <a:chExt cx="1337773" cy="572102"/>
          </a:xfrm>
        </p:grpSpPr>
        <p:sp>
          <p:nvSpPr>
            <p:cNvPr id="8283" name="Google Shape;8283;p5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2" name="Shape 8292"/>
        <p:cNvGrpSpPr/>
        <p:nvPr/>
      </p:nvGrpSpPr>
      <p:grpSpPr>
        <a:xfrm>
          <a:off x="0" y="0"/>
          <a:ext cx="0" cy="0"/>
          <a:chOff x="0" y="0"/>
          <a:chExt cx="0" cy="0"/>
        </a:xfrm>
      </p:grpSpPr>
      <p:grpSp>
        <p:nvGrpSpPr>
          <p:cNvPr id="8293" name="Google Shape;8293;p60"/>
          <p:cNvGrpSpPr/>
          <p:nvPr/>
        </p:nvGrpSpPr>
        <p:grpSpPr>
          <a:xfrm>
            <a:off x="708579" y="965872"/>
            <a:ext cx="1636117" cy="1526144"/>
            <a:chOff x="729238" y="1179665"/>
            <a:chExt cx="1636117" cy="1526144"/>
          </a:xfrm>
        </p:grpSpPr>
        <p:grpSp>
          <p:nvGrpSpPr>
            <p:cNvPr id="8294" name="Google Shape;8294;p60"/>
            <p:cNvGrpSpPr/>
            <p:nvPr/>
          </p:nvGrpSpPr>
          <p:grpSpPr>
            <a:xfrm>
              <a:off x="729238" y="1179665"/>
              <a:ext cx="80700" cy="1526144"/>
              <a:chOff x="729238" y="1179665"/>
              <a:chExt cx="80700" cy="1526144"/>
            </a:xfrm>
          </p:grpSpPr>
          <p:sp>
            <p:nvSpPr>
              <p:cNvPr id="8295" name="Google Shape;8295;p6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60"/>
            <p:cNvGrpSpPr/>
            <p:nvPr/>
          </p:nvGrpSpPr>
          <p:grpSpPr>
            <a:xfrm>
              <a:off x="903098" y="1179665"/>
              <a:ext cx="80700" cy="1526144"/>
              <a:chOff x="903098" y="1179665"/>
              <a:chExt cx="80700" cy="1526144"/>
            </a:xfrm>
          </p:grpSpPr>
          <p:sp>
            <p:nvSpPr>
              <p:cNvPr id="8306" name="Google Shape;8306;p6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60"/>
            <p:cNvGrpSpPr/>
            <p:nvPr/>
          </p:nvGrpSpPr>
          <p:grpSpPr>
            <a:xfrm>
              <a:off x="1076958" y="1179665"/>
              <a:ext cx="80700" cy="1526144"/>
              <a:chOff x="1076958" y="1179665"/>
              <a:chExt cx="80700" cy="1526144"/>
            </a:xfrm>
          </p:grpSpPr>
          <p:sp>
            <p:nvSpPr>
              <p:cNvPr id="8317" name="Google Shape;8317;p6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60"/>
            <p:cNvGrpSpPr/>
            <p:nvPr/>
          </p:nvGrpSpPr>
          <p:grpSpPr>
            <a:xfrm>
              <a:off x="1247707" y="1179665"/>
              <a:ext cx="80700" cy="1526144"/>
              <a:chOff x="1247707" y="1179665"/>
              <a:chExt cx="80700" cy="1526144"/>
            </a:xfrm>
          </p:grpSpPr>
          <p:sp>
            <p:nvSpPr>
              <p:cNvPr id="8328" name="Google Shape;8328;p6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60"/>
            <p:cNvGrpSpPr/>
            <p:nvPr/>
          </p:nvGrpSpPr>
          <p:grpSpPr>
            <a:xfrm>
              <a:off x="1421567" y="1179665"/>
              <a:ext cx="80700" cy="1526144"/>
              <a:chOff x="1421567" y="1179665"/>
              <a:chExt cx="80700" cy="1526144"/>
            </a:xfrm>
          </p:grpSpPr>
          <p:sp>
            <p:nvSpPr>
              <p:cNvPr id="8339" name="Google Shape;8339;p6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60"/>
            <p:cNvGrpSpPr/>
            <p:nvPr/>
          </p:nvGrpSpPr>
          <p:grpSpPr>
            <a:xfrm>
              <a:off x="1592327" y="1179665"/>
              <a:ext cx="80700" cy="1526144"/>
              <a:chOff x="1592327" y="1179665"/>
              <a:chExt cx="80700" cy="1526144"/>
            </a:xfrm>
          </p:grpSpPr>
          <p:sp>
            <p:nvSpPr>
              <p:cNvPr id="8350" name="Google Shape;8350;p6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60"/>
            <p:cNvGrpSpPr/>
            <p:nvPr/>
          </p:nvGrpSpPr>
          <p:grpSpPr>
            <a:xfrm>
              <a:off x="1766187" y="1179665"/>
              <a:ext cx="80700" cy="1526144"/>
              <a:chOff x="1766187" y="1179665"/>
              <a:chExt cx="80700" cy="1526144"/>
            </a:xfrm>
          </p:grpSpPr>
          <p:sp>
            <p:nvSpPr>
              <p:cNvPr id="8361" name="Google Shape;8361;p6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60"/>
            <p:cNvGrpSpPr/>
            <p:nvPr/>
          </p:nvGrpSpPr>
          <p:grpSpPr>
            <a:xfrm>
              <a:off x="1936935" y="1179665"/>
              <a:ext cx="80700" cy="1526144"/>
              <a:chOff x="1936935" y="1179665"/>
              <a:chExt cx="80700" cy="1526144"/>
            </a:xfrm>
          </p:grpSpPr>
          <p:sp>
            <p:nvSpPr>
              <p:cNvPr id="8372" name="Google Shape;8372;p6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60"/>
            <p:cNvGrpSpPr/>
            <p:nvPr/>
          </p:nvGrpSpPr>
          <p:grpSpPr>
            <a:xfrm>
              <a:off x="2110795" y="1179665"/>
              <a:ext cx="80700" cy="1526144"/>
              <a:chOff x="2110795" y="1179665"/>
              <a:chExt cx="80700" cy="1526144"/>
            </a:xfrm>
          </p:grpSpPr>
          <p:sp>
            <p:nvSpPr>
              <p:cNvPr id="8383" name="Google Shape;8383;p6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60"/>
            <p:cNvGrpSpPr/>
            <p:nvPr/>
          </p:nvGrpSpPr>
          <p:grpSpPr>
            <a:xfrm>
              <a:off x="2284655" y="1179665"/>
              <a:ext cx="80700" cy="1526144"/>
              <a:chOff x="2284655" y="1179665"/>
              <a:chExt cx="80700" cy="1526144"/>
            </a:xfrm>
          </p:grpSpPr>
          <p:sp>
            <p:nvSpPr>
              <p:cNvPr id="8394" name="Google Shape;8394;p6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4" name="Google Shape;8404;p60"/>
          <p:cNvGrpSpPr/>
          <p:nvPr/>
        </p:nvGrpSpPr>
        <p:grpSpPr>
          <a:xfrm>
            <a:off x="2603245" y="985011"/>
            <a:ext cx="1364248" cy="1102133"/>
            <a:chOff x="2623904" y="1198803"/>
            <a:chExt cx="1364248" cy="1102133"/>
          </a:xfrm>
        </p:grpSpPr>
        <p:grpSp>
          <p:nvGrpSpPr>
            <p:cNvPr id="8405" name="Google Shape;8405;p60"/>
            <p:cNvGrpSpPr/>
            <p:nvPr/>
          </p:nvGrpSpPr>
          <p:grpSpPr>
            <a:xfrm>
              <a:off x="2623907" y="1198803"/>
              <a:ext cx="1364245" cy="273000"/>
              <a:chOff x="2623907" y="1198803"/>
              <a:chExt cx="1364245" cy="273000"/>
            </a:xfrm>
          </p:grpSpPr>
          <p:sp>
            <p:nvSpPr>
              <p:cNvPr id="8406" name="Google Shape;8406;p6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60"/>
            <p:cNvGrpSpPr/>
            <p:nvPr/>
          </p:nvGrpSpPr>
          <p:grpSpPr>
            <a:xfrm>
              <a:off x="2623904" y="1476964"/>
              <a:ext cx="1364245" cy="273000"/>
              <a:chOff x="2623904" y="1476964"/>
              <a:chExt cx="1364245" cy="273000"/>
            </a:xfrm>
          </p:grpSpPr>
          <p:sp>
            <p:nvSpPr>
              <p:cNvPr id="8412" name="Google Shape;8412;p6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60"/>
            <p:cNvGrpSpPr/>
            <p:nvPr/>
          </p:nvGrpSpPr>
          <p:grpSpPr>
            <a:xfrm>
              <a:off x="2623907" y="1749775"/>
              <a:ext cx="1364245" cy="273000"/>
              <a:chOff x="2623907" y="1749775"/>
              <a:chExt cx="1364245" cy="273000"/>
            </a:xfrm>
          </p:grpSpPr>
          <p:sp>
            <p:nvSpPr>
              <p:cNvPr id="8418" name="Google Shape;8418;p6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60"/>
            <p:cNvGrpSpPr/>
            <p:nvPr/>
          </p:nvGrpSpPr>
          <p:grpSpPr>
            <a:xfrm>
              <a:off x="2623904" y="2027936"/>
              <a:ext cx="1364245" cy="273000"/>
              <a:chOff x="2623904" y="2027936"/>
              <a:chExt cx="1364245" cy="273000"/>
            </a:xfrm>
          </p:grpSpPr>
          <p:sp>
            <p:nvSpPr>
              <p:cNvPr id="8424" name="Google Shape;8424;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9" name="Google Shape;8429;p60"/>
          <p:cNvGrpSpPr/>
          <p:nvPr/>
        </p:nvGrpSpPr>
        <p:grpSpPr>
          <a:xfrm>
            <a:off x="2592706" y="2444193"/>
            <a:ext cx="1387541" cy="159124"/>
            <a:chOff x="3200660" y="2180272"/>
            <a:chExt cx="2563824" cy="378237"/>
          </a:xfrm>
        </p:grpSpPr>
        <p:sp>
          <p:nvSpPr>
            <p:cNvPr id="8430" name="Google Shape;8430;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60"/>
          <p:cNvGrpSpPr/>
          <p:nvPr/>
        </p:nvGrpSpPr>
        <p:grpSpPr>
          <a:xfrm>
            <a:off x="2589231" y="2722018"/>
            <a:ext cx="1390502" cy="159625"/>
            <a:chOff x="3530150" y="2790075"/>
            <a:chExt cx="1962600" cy="225300"/>
          </a:xfrm>
        </p:grpSpPr>
        <p:sp>
          <p:nvSpPr>
            <p:cNvPr id="8449" name="Google Shape;8449;p6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60"/>
          <p:cNvGrpSpPr/>
          <p:nvPr/>
        </p:nvGrpSpPr>
        <p:grpSpPr>
          <a:xfrm>
            <a:off x="2589884" y="3000344"/>
            <a:ext cx="1411629" cy="153761"/>
            <a:chOff x="3558802" y="4011427"/>
            <a:chExt cx="1866000" cy="111300"/>
          </a:xfrm>
        </p:grpSpPr>
        <p:sp>
          <p:nvSpPr>
            <p:cNvPr id="8452" name="Google Shape;8452;p6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60"/>
          <p:cNvGrpSpPr/>
          <p:nvPr/>
        </p:nvGrpSpPr>
        <p:grpSpPr>
          <a:xfrm>
            <a:off x="2589576" y="2205744"/>
            <a:ext cx="1383503" cy="119749"/>
            <a:chOff x="3465975" y="2270276"/>
            <a:chExt cx="1986364" cy="171929"/>
          </a:xfrm>
        </p:grpSpPr>
        <p:sp>
          <p:nvSpPr>
            <p:cNvPr id="8455" name="Google Shape;8455;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60"/>
          <p:cNvGrpSpPr/>
          <p:nvPr/>
        </p:nvGrpSpPr>
        <p:grpSpPr>
          <a:xfrm>
            <a:off x="2600584" y="3569394"/>
            <a:ext cx="1369531" cy="195460"/>
            <a:chOff x="723300" y="4253549"/>
            <a:chExt cx="2276482" cy="324900"/>
          </a:xfrm>
        </p:grpSpPr>
        <p:sp>
          <p:nvSpPr>
            <p:cNvPr id="8464" name="Google Shape;8464;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60"/>
          <p:cNvGrpSpPr/>
          <p:nvPr/>
        </p:nvGrpSpPr>
        <p:grpSpPr>
          <a:xfrm>
            <a:off x="2590145" y="3270574"/>
            <a:ext cx="1389066" cy="180119"/>
            <a:chOff x="705948" y="3788465"/>
            <a:chExt cx="2308953" cy="299400"/>
          </a:xfrm>
        </p:grpSpPr>
        <p:sp>
          <p:nvSpPr>
            <p:cNvPr id="8470" name="Google Shape;8470;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60"/>
          <p:cNvGrpSpPr/>
          <p:nvPr/>
        </p:nvGrpSpPr>
        <p:grpSpPr>
          <a:xfrm>
            <a:off x="2638082" y="3883554"/>
            <a:ext cx="1304609" cy="294074"/>
            <a:chOff x="2658741" y="4097347"/>
            <a:chExt cx="1304609" cy="294074"/>
          </a:xfrm>
        </p:grpSpPr>
        <p:grpSp>
          <p:nvGrpSpPr>
            <p:cNvPr id="8476" name="Google Shape;8476;p60"/>
            <p:cNvGrpSpPr/>
            <p:nvPr/>
          </p:nvGrpSpPr>
          <p:grpSpPr>
            <a:xfrm>
              <a:off x="2658741" y="4097347"/>
              <a:ext cx="118572" cy="294074"/>
              <a:chOff x="3343310" y="4475555"/>
              <a:chExt cx="127717" cy="316753"/>
            </a:xfrm>
          </p:grpSpPr>
          <p:sp>
            <p:nvSpPr>
              <p:cNvPr id="8477" name="Google Shape;8477;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60"/>
            <p:cNvGrpSpPr/>
            <p:nvPr/>
          </p:nvGrpSpPr>
          <p:grpSpPr>
            <a:xfrm>
              <a:off x="3815519" y="4098388"/>
              <a:ext cx="147831" cy="291991"/>
              <a:chOff x="3527539" y="4476677"/>
              <a:chExt cx="159232" cy="314510"/>
            </a:xfrm>
          </p:grpSpPr>
          <p:sp>
            <p:nvSpPr>
              <p:cNvPr id="8480" name="Google Shape;8480;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60"/>
            <p:cNvGrpSpPr/>
            <p:nvPr/>
          </p:nvGrpSpPr>
          <p:grpSpPr>
            <a:xfrm>
              <a:off x="3511696" y="4098388"/>
              <a:ext cx="147831" cy="291991"/>
              <a:chOff x="3527539" y="4476677"/>
              <a:chExt cx="159232" cy="314510"/>
            </a:xfrm>
          </p:grpSpPr>
          <p:sp>
            <p:nvSpPr>
              <p:cNvPr id="8483" name="Google Shape;8483;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60"/>
            <p:cNvGrpSpPr/>
            <p:nvPr/>
          </p:nvGrpSpPr>
          <p:grpSpPr>
            <a:xfrm>
              <a:off x="3207874" y="4098388"/>
              <a:ext cx="147831" cy="291991"/>
              <a:chOff x="3527539" y="4476677"/>
              <a:chExt cx="159232" cy="314510"/>
            </a:xfrm>
          </p:grpSpPr>
          <p:sp>
            <p:nvSpPr>
              <p:cNvPr id="8486" name="Google Shape;8486;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60"/>
            <p:cNvGrpSpPr/>
            <p:nvPr/>
          </p:nvGrpSpPr>
          <p:grpSpPr>
            <a:xfrm>
              <a:off x="2933305" y="4097347"/>
              <a:ext cx="118572" cy="294074"/>
              <a:chOff x="3343310" y="4475555"/>
              <a:chExt cx="127717" cy="316753"/>
            </a:xfrm>
          </p:grpSpPr>
          <p:sp>
            <p:nvSpPr>
              <p:cNvPr id="8489" name="Google Shape;8489;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1" name="Google Shape;8491;p60"/>
          <p:cNvGrpSpPr/>
          <p:nvPr/>
        </p:nvGrpSpPr>
        <p:grpSpPr>
          <a:xfrm>
            <a:off x="4256912" y="1866676"/>
            <a:ext cx="1433821" cy="191501"/>
            <a:chOff x="4273350" y="2080469"/>
            <a:chExt cx="1433821" cy="191501"/>
          </a:xfrm>
        </p:grpSpPr>
        <p:grpSp>
          <p:nvGrpSpPr>
            <p:cNvPr id="8492" name="Google Shape;8492;p60"/>
            <p:cNvGrpSpPr/>
            <p:nvPr/>
          </p:nvGrpSpPr>
          <p:grpSpPr>
            <a:xfrm>
              <a:off x="4273350" y="2080469"/>
              <a:ext cx="1433821" cy="0"/>
              <a:chOff x="5224975" y="2962250"/>
              <a:chExt cx="1544400" cy="0"/>
            </a:xfrm>
          </p:grpSpPr>
          <p:cxnSp>
            <p:nvCxnSpPr>
              <p:cNvPr id="8493" name="Google Shape;8493;p6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494" name="Google Shape;8494;p6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495" name="Google Shape;8495;p60"/>
            <p:cNvGrpSpPr/>
            <p:nvPr/>
          </p:nvGrpSpPr>
          <p:grpSpPr>
            <a:xfrm>
              <a:off x="4273350" y="2271969"/>
              <a:ext cx="1433821" cy="0"/>
              <a:chOff x="5224975" y="2962250"/>
              <a:chExt cx="1544400" cy="0"/>
            </a:xfrm>
          </p:grpSpPr>
          <p:cxnSp>
            <p:nvCxnSpPr>
              <p:cNvPr id="8496" name="Google Shape;8496;p6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497" name="Google Shape;8497;p6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498" name="Google Shape;8498;p60"/>
          <p:cNvGrpSpPr/>
          <p:nvPr/>
        </p:nvGrpSpPr>
        <p:grpSpPr>
          <a:xfrm>
            <a:off x="4258467" y="969244"/>
            <a:ext cx="1430711" cy="743389"/>
            <a:chOff x="5159450" y="1919950"/>
            <a:chExt cx="1541050" cy="862500"/>
          </a:xfrm>
        </p:grpSpPr>
        <p:sp>
          <p:nvSpPr>
            <p:cNvPr id="8499" name="Google Shape;8499;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500" name="Google Shape;8500;p60"/>
            <p:cNvGrpSpPr/>
            <p:nvPr/>
          </p:nvGrpSpPr>
          <p:grpSpPr>
            <a:xfrm>
              <a:off x="5159450" y="1919950"/>
              <a:ext cx="1541050" cy="862500"/>
              <a:chOff x="5159450" y="1919950"/>
              <a:chExt cx="1541050" cy="862500"/>
            </a:xfrm>
          </p:grpSpPr>
          <p:cxnSp>
            <p:nvCxnSpPr>
              <p:cNvPr id="8501" name="Google Shape;8501;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502" name="Google Shape;8502;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503" name="Google Shape;8503;p60"/>
          <p:cNvGrpSpPr/>
          <p:nvPr/>
        </p:nvGrpSpPr>
        <p:grpSpPr>
          <a:xfrm>
            <a:off x="4248581" y="2192571"/>
            <a:ext cx="1450484" cy="1052087"/>
            <a:chOff x="5230575" y="1554475"/>
            <a:chExt cx="2137150" cy="1550150"/>
          </a:xfrm>
        </p:grpSpPr>
        <p:sp>
          <p:nvSpPr>
            <p:cNvPr id="8504" name="Google Shape;8504;p6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60"/>
          <p:cNvGrpSpPr/>
          <p:nvPr/>
        </p:nvGrpSpPr>
        <p:grpSpPr>
          <a:xfrm rot="10800000">
            <a:off x="4265131" y="3284761"/>
            <a:ext cx="1417383" cy="887946"/>
            <a:chOff x="5645403" y="2920021"/>
            <a:chExt cx="2650800" cy="2180614"/>
          </a:xfrm>
        </p:grpSpPr>
        <p:sp>
          <p:nvSpPr>
            <p:cNvPr id="8518" name="Google Shape;8518;p6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9" name="Google Shape;8519;p60"/>
            <p:cNvCxnSpPr>
              <a:stCxn id="851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520" name="Google Shape;8520;p6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1" name="Google Shape;8521;p60"/>
            <p:cNvCxnSpPr>
              <a:endCxn id="8520"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522" name="Google Shape;8522;p6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3" name="Google Shape;8523;p60"/>
            <p:cNvCxnSpPr>
              <a:stCxn id="8522"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524" name="Google Shape;8524;p6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5" name="Google Shape;8525;p60"/>
            <p:cNvCxnSpPr>
              <a:endCxn id="852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526" name="Google Shape;8526;p60"/>
          <p:cNvGrpSpPr/>
          <p:nvPr/>
        </p:nvGrpSpPr>
        <p:grpSpPr>
          <a:xfrm>
            <a:off x="7365491" y="2188116"/>
            <a:ext cx="1071743" cy="1021579"/>
            <a:chOff x="7189833" y="2022667"/>
            <a:chExt cx="1251159" cy="1192597"/>
          </a:xfrm>
        </p:grpSpPr>
        <p:sp>
          <p:nvSpPr>
            <p:cNvPr id="8527" name="Google Shape;8527;p6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60"/>
          <p:cNvGrpSpPr/>
          <p:nvPr/>
        </p:nvGrpSpPr>
        <p:grpSpPr>
          <a:xfrm>
            <a:off x="706762" y="2614523"/>
            <a:ext cx="1695374" cy="1560837"/>
            <a:chOff x="727421" y="2828315"/>
            <a:chExt cx="1695374" cy="1560837"/>
          </a:xfrm>
        </p:grpSpPr>
        <p:grpSp>
          <p:nvGrpSpPr>
            <p:cNvPr id="8532" name="Google Shape;8532;p60"/>
            <p:cNvGrpSpPr/>
            <p:nvPr/>
          </p:nvGrpSpPr>
          <p:grpSpPr>
            <a:xfrm>
              <a:off x="819108" y="2882501"/>
              <a:ext cx="103104" cy="1426186"/>
              <a:chOff x="4674013" y="3100904"/>
              <a:chExt cx="122758" cy="1698043"/>
            </a:xfrm>
          </p:grpSpPr>
          <p:sp>
            <p:nvSpPr>
              <p:cNvPr id="8533" name="Google Shape;8533;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60"/>
            <p:cNvGrpSpPr/>
            <p:nvPr/>
          </p:nvGrpSpPr>
          <p:grpSpPr>
            <a:xfrm>
              <a:off x="1062475" y="2882501"/>
              <a:ext cx="103104" cy="1426186"/>
              <a:chOff x="4940438" y="3100904"/>
              <a:chExt cx="122758" cy="1698043"/>
            </a:xfrm>
          </p:grpSpPr>
          <p:sp>
            <p:nvSpPr>
              <p:cNvPr id="8541" name="Google Shape;8541;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60"/>
            <p:cNvGrpSpPr/>
            <p:nvPr/>
          </p:nvGrpSpPr>
          <p:grpSpPr>
            <a:xfrm>
              <a:off x="1299324" y="2882501"/>
              <a:ext cx="103104" cy="1426186"/>
              <a:chOff x="5206863" y="3100904"/>
              <a:chExt cx="122758" cy="1698043"/>
            </a:xfrm>
          </p:grpSpPr>
          <p:sp>
            <p:nvSpPr>
              <p:cNvPr id="8549" name="Google Shape;8549;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6" name="Google Shape;8556;p60"/>
            <p:cNvGrpSpPr/>
            <p:nvPr/>
          </p:nvGrpSpPr>
          <p:grpSpPr>
            <a:xfrm>
              <a:off x="1786057" y="2882501"/>
              <a:ext cx="103104" cy="1426186"/>
              <a:chOff x="6006138" y="3143629"/>
              <a:chExt cx="122758" cy="1698043"/>
            </a:xfrm>
          </p:grpSpPr>
          <p:sp>
            <p:nvSpPr>
              <p:cNvPr id="8557" name="Google Shape;8557;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60"/>
            <p:cNvGrpSpPr/>
            <p:nvPr/>
          </p:nvGrpSpPr>
          <p:grpSpPr>
            <a:xfrm>
              <a:off x="2029422" y="2882501"/>
              <a:ext cx="103104" cy="1426186"/>
              <a:chOff x="6805413" y="3100904"/>
              <a:chExt cx="122758" cy="1698043"/>
            </a:xfrm>
          </p:grpSpPr>
          <p:sp>
            <p:nvSpPr>
              <p:cNvPr id="8565" name="Google Shape;8565;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60"/>
            <p:cNvGrpSpPr/>
            <p:nvPr/>
          </p:nvGrpSpPr>
          <p:grpSpPr>
            <a:xfrm>
              <a:off x="727421" y="2828315"/>
              <a:ext cx="1695374" cy="1560837"/>
              <a:chOff x="734799" y="2782450"/>
              <a:chExt cx="1571100" cy="1577400"/>
            </a:xfrm>
          </p:grpSpPr>
          <p:cxnSp>
            <p:nvCxnSpPr>
              <p:cNvPr id="8573" name="Google Shape;8573;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574" name="Google Shape;8574;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575" name="Google Shape;8575;p60"/>
            <p:cNvGrpSpPr/>
            <p:nvPr/>
          </p:nvGrpSpPr>
          <p:grpSpPr>
            <a:xfrm>
              <a:off x="2272795" y="2882501"/>
              <a:ext cx="103104" cy="1426186"/>
              <a:chOff x="5206863" y="3100904"/>
              <a:chExt cx="122758" cy="1698043"/>
            </a:xfrm>
          </p:grpSpPr>
          <p:sp>
            <p:nvSpPr>
              <p:cNvPr id="8576" name="Google Shape;8576;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60"/>
            <p:cNvGrpSpPr/>
            <p:nvPr/>
          </p:nvGrpSpPr>
          <p:grpSpPr>
            <a:xfrm>
              <a:off x="1542694" y="2882501"/>
              <a:ext cx="103104" cy="1426186"/>
              <a:chOff x="6006138" y="3143629"/>
              <a:chExt cx="122758" cy="1698043"/>
            </a:xfrm>
          </p:grpSpPr>
          <p:sp>
            <p:nvSpPr>
              <p:cNvPr id="8584" name="Google Shape;8584;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1" name="Google Shape;8591;p60"/>
          <p:cNvGrpSpPr/>
          <p:nvPr/>
        </p:nvGrpSpPr>
        <p:grpSpPr>
          <a:xfrm>
            <a:off x="5915341" y="2192094"/>
            <a:ext cx="1248543" cy="1025319"/>
            <a:chOff x="5183758" y="1210600"/>
            <a:chExt cx="3605380" cy="2960783"/>
          </a:xfrm>
        </p:grpSpPr>
        <p:sp>
          <p:nvSpPr>
            <p:cNvPr id="8592" name="Google Shape;8592;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96" name="Google Shape;8596;p6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597" name="Google Shape;8597;p6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598" name="Google Shape;8598;p6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599" name="Google Shape;8599;p6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600" name="Google Shape;8600;p6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60"/>
          <p:cNvGrpSpPr/>
          <p:nvPr/>
        </p:nvGrpSpPr>
        <p:grpSpPr>
          <a:xfrm>
            <a:off x="5772403" y="3330411"/>
            <a:ext cx="2664831" cy="843440"/>
            <a:chOff x="5916567" y="1099697"/>
            <a:chExt cx="2556683" cy="809211"/>
          </a:xfrm>
        </p:grpSpPr>
        <p:sp>
          <p:nvSpPr>
            <p:cNvPr id="8602" name="Google Shape;8602;p6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60"/>
          <p:cNvGrpSpPr/>
          <p:nvPr/>
        </p:nvGrpSpPr>
        <p:grpSpPr>
          <a:xfrm>
            <a:off x="5879943" y="979270"/>
            <a:ext cx="1299851" cy="1023338"/>
            <a:chOff x="5900602" y="1193063"/>
            <a:chExt cx="1299851" cy="1023338"/>
          </a:xfrm>
        </p:grpSpPr>
        <p:grpSp>
          <p:nvGrpSpPr>
            <p:cNvPr id="8611" name="Google Shape;8611;p60"/>
            <p:cNvGrpSpPr/>
            <p:nvPr/>
          </p:nvGrpSpPr>
          <p:grpSpPr>
            <a:xfrm>
              <a:off x="6743564" y="1193063"/>
              <a:ext cx="456889" cy="700379"/>
              <a:chOff x="6743564" y="1193063"/>
              <a:chExt cx="456889" cy="700379"/>
            </a:xfrm>
          </p:grpSpPr>
          <p:grpSp>
            <p:nvGrpSpPr>
              <p:cNvPr id="8612" name="Google Shape;8612;p60"/>
              <p:cNvGrpSpPr/>
              <p:nvPr/>
            </p:nvGrpSpPr>
            <p:grpSpPr>
              <a:xfrm>
                <a:off x="6743564" y="1690731"/>
                <a:ext cx="214402" cy="202710"/>
                <a:chOff x="6743564" y="1690731"/>
                <a:chExt cx="214402" cy="202710"/>
              </a:xfrm>
            </p:grpSpPr>
            <p:sp>
              <p:nvSpPr>
                <p:cNvPr id="8613" name="Google Shape;8613;p6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60"/>
              <p:cNvGrpSpPr/>
              <p:nvPr/>
            </p:nvGrpSpPr>
            <p:grpSpPr>
              <a:xfrm>
                <a:off x="6915505" y="1193063"/>
                <a:ext cx="284947" cy="589637"/>
                <a:chOff x="6915505" y="1193063"/>
                <a:chExt cx="284947" cy="589637"/>
              </a:xfrm>
            </p:grpSpPr>
            <p:sp>
              <p:nvSpPr>
                <p:cNvPr id="8616" name="Google Shape;8616;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17" name="Google Shape;8617;p6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618" name="Google Shape;8618;p60"/>
            <p:cNvGrpSpPr/>
            <p:nvPr/>
          </p:nvGrpSpPr>
          <p:grpSpPr>
            <a:xfrm>
              <a:off x="6520337" y="1193063"/>
              <a:ext cx="341815" cy="801589"/>
              <a:chOff x="6520337" y="1193063"/>
              <a:chExt cx="341815" cy="801589"/>
            </a:xfrm>
          </p:grpSpPr>
          <p:grpSp>
            <p:nvGrpSpPr>
              <p:cNvPr id="8619" name="Google Shape;8619;p60"/>
              <p:cNvGrpSpPr/>
              <p:nvPr/>
            </p:nvGrpSpPr>
            <p:grpSpPr>
              <a:xfrm>
                <a:off x="6520337" y="1589527"/>
                <a:ext cx="213950" cy="405125"/>
                <a:chOff x="6520337" y="1589527"/>
                <a:chExt cx="213950" cy="405125"/>
              </a:xfrm>
            </p:grpSpPr>
            <p:sp>
              <p:nvSpPr>
                <p:cNvPr id="8620" name="Google Shape;8620;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60"/>
              <p:cNvGrpSpPr/>
              <p:nvPr/>
            </p:nvGrpSpPr>
            <p:grpSpPr>
              <a:xfrm>
                <a:off x="6577204" y="1193063"/>
                <a:ext cx="284947" cy="453562"/>
                <a:chOff x="6577204" y="1193063"/>
                <a:chExt cx="284947" cy="453562"/>
              </a:xfrm>
            </p:grpSpPr>
            <p:sp>
              <p:nvSpPr>
                <p:cNvPr id="8623" name="Google Shape;8623;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4" name="Google Shape;8624;p6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25" name="Google Shape;8625;p60"/>
            <p:cNvGrpSpPr/>
            <p:nvPr/>
          </p:nvGrpSpPr>
          <p:grpSpPr>
            <a:xfrm>
              <a:off x="6238903" y="1193063"/>
              <a:ext cx="300475" cy="901782"/>
              <a:chOff x="6238903" y="1193063"/>
              <a:chExt cx="300475" cy="901782"/>
            </a:xfrm>
          </p:grpSpPr>
          <p:grpSp>
            <p:nvGrpSpPr>
              <p:cNvPr id="8626" name="Google Shape;8626;p60"/>
              <p:cNvGrpSpPr/>
              <p:nvPr/>
            </p:nvGrpSpPr>
            <p:grpSpPr>
              <a:xfrm>
                <a:off x="6290865" y="1489315"/>
                <a:ext cx="248514" cy="605530"/>
                <a:chOff x="6290865" y="1489315"/>
                <a:chExt cx="248514" cy="605530"/>
              </a:xfrm>
            </p:grpSpPr>
            <p:sp>
              <p:nvSpPr>
                <p:cNvPr id="8627" name="Google Shape;8627;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60"/>
              <p:cNvGrpSpPr/>
              <p:nvPr/>
            </p:nvGrpSpPr>
            <p:grpSpPr>
              <a:xfrm>
                <a:off x="6238903" y="1193063"/>
                <a:ext cx="284947" cy="327512"/>
                <a:chOff x="6238903" y="1193063"/>
                <a:chExt cx="284947" cy="327512"/>
              </a:xfrm>
            </p:grpSpPr>
            <p:sp>
              <p:nvSpPr>
                <p:cNvPr id="8630" name="Google Shape;8630;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1" name="Google Shape;8631;p6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32" name="Google Shape;8632;p60"/>
            <p:cNvGrpSpPr/>
            <p:nvPr/>
          </p:nvGrpSpPr>
          <p:grpSpPr>
            <a:xfrm>
              <a:off x="5900602" y="1193063"/>
              <a:ext cx="444345" cy="1023338"/>
              <a:chOff x="5900602" y="1193063"/>
              <a:chExt cx="444345" cy="1023338"/>
            </a:xfrm>
          </p:grpSpPr>
          <p:grpSp>
            <p:nvGrpSpPr>
              <p:cNvPr id="8633" name="Google Shape;8633;p60"/>
              <p:cNvGrpSpPr/>
              <p:nvPr/>
            </p:nvGrpSpPr>
            <p:grpSpPr>
              <a:xfrm>
                <a:off x="6046501" y="1367785"/>
                <a:ext cx="298446" cy="848616"/>
                <a:chOff x="6046501" y="1367785"/>
                <a:chExt cx="298446" cy="848616"/>
              </a:xfrm>
            </p:grpSpPr>
            <p:sp>
              <p:nvSpPr>
                <p:cNvPr id="8634" name="Google Shape;8634;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60"/>
              <p:cNvGrpSpPr/>
              <p:nvPr/>
            </p:nvGrpSpPr>
            <p:grpSpPr>
              <a:xfrm>
                <a:off x="5900602" y="1193063"/>
                <a:ext cx="284947" cy="182312"/>
                <a:chOff x="5900602" y="1193063"/>
                <a:chExt cx="284947" cy="182312"/>
              </a:xfrm>
            </p:grpSpPr>
            <p:sp>
              <p:nvSpPr>
                <p:cNvPr id="8637" name="Google Shape;8637;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8" name="Google Shape;8638;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639" name="Google Shape;8639;p60"/>
          <p:cNvGrpSpPr/>
          <p:nvPr/>
        </p:nvGrpSpPr>
        <p:grpSpPr>
          <a:xfrm>
            <a:off x="7217825" y="979415"/>
            <a:ext cx="1219413" cy="1051365"/>
            <a:chOff x="7287122" y="1165658"/>
            <a:chExt cx="1219413" cy="1051365"/>
          </a:xfrm>
        </p:grpSpPr>
        <p:grpSp>
          <p:nvGrpSpPr>
            <p:cNvPr id="8640" name="Google Shape;8640;p60"/>
            <p:cNvGrpSpPr/>
            <p:nvPr/>
          </p:nvGrpSpPr>
          <p:grpSpPr>
            <a:xfrm>
              <a:off x="7287122" y="1969723"/>
              <a:ext cx="1219413" cy="247300"/>
              <a:chOff x="7287122" y="1969723"/>
              <a:chExt cx="1219413" cy="247300"/>
            </a:xfrm>
          </p:grpSpPr>
          <p:sp>
            <p:nvSpPr>
              <p:cNvPr id="8641" name="Google Shape;8641;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2" name="Google Shape;8642;p60"/>
              <p:cNvGrpSpPr/>
              <p:nvPr/>
            </p:nvGrpSpPr>
            <p:grpSpPr>
              <a:xfrm>
                <a:off x="7287122" y="2063892"/>
                <a:ext cx="1151753" cy="73428"/>
                <a:chOff x="7287122" y="2063892"/>
                <a:chExt cx="1151753" cy="73428"/>
              </a:xfrm>
            </p:grpSpPr>
            <p:sp>
              <p:nvSpPr>
                <p:cNvPr id="8643" name="Google Shape;8643;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4" name="Google Shape;8644;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645" name="Google Shape;8645;p60"/>
            <p:cNvGrpSpPr/>
            <p:nvPr/>
          </p:nvGrpSpPr>
          <p:grpSpPr>
            <a:xfrm>
              <a:off x="7287122" y="1712201"/>
              <a:ext cx="1219403" cy="246767"/>
              <a:chOff x="7287122" y="1712201"/>
              <a:chExt cx="1219403" cy="246767"/>
            </a:xfrm>
          </p:grpSpPr>
          <p:sp>
            <p:nvSpPr>
              <p:cNvPr id="8646" name="Google Shape;8646;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7" name="Google Shape;8647;p60"/>
              <p:cNvGrpSpPr/>
              <p:nvPr/>
            </p:nvGrpSpPr>
            <p:grpSpPr>
              <a:xfrm>
                <a:off x="7287122" y="1842861"/>
                <a:ext cx="1005303" cy="73419"/>
                <a:chOff x="7287122" y="1842861"/>
                <a:chExt cx="1005303" cy="73419"/>
              </a:xfrm>
            </p:grpSpPr>
            <p:sp>
              <p:nvSpPr>
                <p:cNvPr id="8648" name="Google Shape;8648;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9" name="Google Shape;8649;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650" name="Google Shape;8650;p60"/>
            <p:cNvGrpSpPr/>
            <p:nvPr/>
          </p:nvGrpSpPr>
          <p:grpSpPr>
            <a:xfrm>
              <a:off x="7287122" y="1447520"/>
              <a:ext cx="1219403" cy="286667"/>
              <a:chOff x="7287122" y="1447520"/>
              <a:chExt cx="1219403" cy="286667"/>
            </a:xfrm>
          </p:grpSpPr>
          <p:sp>
            <p:nvSpPr>
              <p:cNvPr id="8651" name="Google Shape;8651;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2" name="Google Shape;8652;p60"/>
              <p:cNvGrpSpPr/>
              <p:nvPr/>
            </p:nvGrpSpPr>
            <p:grpSpPr>
              <a:xfrm>
                <a:off x="7287122" y="1581977"/>
                <a:ext cx="852803" cy="73428"/>
                <a:chOff x="7287122" y="1581977"/>
                <a:chExt cx="852803" cy="73428"/>
              </a:xfrm>
            </p:grpSpPr>
            <p:sp>
              <p:nvSpPr>
                <p:cNvPr id="8653" name="Google Shape;8653;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4" name="Google Shape;8654;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655" name="Google Shape;8655;p60"/>
            <p:cNvGrpSpPr/>
            <p:nvPr/>
          </p:nvGrpSpPr>
          <p:grpSpPr>
            <a:xfrm>
              <a:off x="7287122" y="1165658"/>
              <a:ext cx="1219403" cy="344253"/>
              <a:chOff x="7287122" y="1165658"/>
              <a:chExt cx="1219403" cy="344253"/>
            </a:xfrm>
          </p:grpSpPr>
          <p:sp>
            <p:nvSpPr>
              <p:cNvPr id="8656" name="Google Shape;8656;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7" name="Google Shape;8657;p60"/>
              <p:cNvGrpSpPr/>
              <p:nvPr/>
            </p:nvGrpSpPr>
            <p:grpSpPr>
              <a:xfrm>
                <a:off x="7287122" y="1341025"/>
                <a:ext cx="695703" cy="73419"/>
                <a:chOff x="7287122" y="1341025"/>
                <a:chExt cx="695703" cy="73419"/>
              </a:xfrm>
            </p:grpSpPr>
            <p:sp>
              <p:nvSpPr>
                <p:cNvPr id="8658" name="Google Shape;8658;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9" name="Google Shape;8659;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63" name="Shape 8663"/>
        <p:cNvGrpSpPr/>
        <p:nvPr/>
      </p:nvGrpSpPr>
      <p:grpSpPr>
        <a:xfrm>
          <a:off x="0" y="0"/>
          <a:ext cx="0" cy="0"/>
          <a:chOff x="0" y="0"/>
          <a:chExt cx="0" cy="0"/>
        </a:xfrm>
      </p:grpSpPr>
      <p:grpSp>
        <p:nvGrpSpPr>
          <p:cNvPr id="8664" name="Google Shape;8664;p61"/>
          <p:cNvGrpSpPr/>
          <p:nvPr/>
        </p:nvGrpSpPr>
        <p:grpSpPr>
          <a:xfrm>
            <a:off x="846551" y="2273217"/>
            <a:ext cx="415546" cy="355053"/>
            <a:chOff x="866243" y="2291587"/>
            <a:chExt cx="415546" cy="355053"/>
          </a:xfrm>
        </p:grpSpPr>
        <p:sp>
          <p:nvSpPr>
            <p:cNvPr id="8665" name="Google Shape;8665;p6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0" name="Google Shape;8670;p61"/>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1" name="Google Shape;8671;p61"/>
          <p:cNvGrpSpPr/>
          <p:nvPr/>
        </p:nvGrpSpPr>
        <p:grpSpPr>
          <a:xfrm>
            <a:off x="1938828" y="2284205"/>
            <a:ext cx="359213" cy="327807"/>
            <a:chOff x="1958520" y="2302574"/>
            <a:chExt cx="359213" cy="327807"/>
          </a:xfrm>
        </p:grpSpPr>
        <p:sp>
          <p:nvSpPr>
            <p:cNvPr id="8672" name="Google Shape;8672;p6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61"/>
          <p:cNvGrpSpPr/>
          <p:nvPr/>
        </p:nvGrpSpPr>
        <p:grpSpPr>
          <a:xfrm>
            <a:off x="2560190" y="2269057"/>
            <a:ext cx="207582" cy="359594"/>
            <a:chOff x="2656082" y="2287427"/>
            <a:chExt cx="207582" cy="359594"/>
          </a:xfrm>
        </p:grpSpPr>
        <p:sp>
          <p:nvSpPr>
            <p:cNvPr id="8676" name="Google Shape;8676;p6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61"/>
          <p:cNvGrpSpPr/>
          <p:nvPr/>
        </p:nvGrpSpPr>
        <p:grpSpPr>
          <a:xfrm>
            <a:off x="3029961" y="2303099"/>
            <a:ext cx="362991" cy="290018"/>
            <a:chOff x="3049653" y="2321468"/>
            <a:chExt cx="362991" cy="290018"/>
          </a:xfrm>
        </p:grpSpPr>
        <p:sp>
          <p:nvSpPr>
            <p:cNvPr id="8681" name="Google Shape;8681;p6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61"/>
          <p:cNvGrpSpPr/>
          <p:nvPr/>
        </p:nvGrpSpPr>
        <p:grpSpPr>
          <a:xfrm>
            <a:off x="3544551" y="2271534"/>
            <a:ext cx="422342" cy="355243"/>
            <a:chOff x="3564243" y="2289904"/>
            <a:chExt cx="422342" cy="355243"/>
          </a:xfrm>
        </p:grpSpPr>
        <p:sp>
          <p:nvSpPr>
            <p:cNvPr id="8686" name="Google Shape;8686;p6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1" name="Google Shape;8691;p61"/>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2" name="Google Shape;8692;p61"/>
          <p:cNvGrpSpPr/>
          <p:nvPr/>
        </p:nvGrpSpPr>
        <p:grpSpPr>
          <a:xfrm>
            <a:off x="4668202" y="2271344"/>
            <a:ext cx="359594" cy="353909"/>
            <a:chOff x="4687894" y="2289713"/>
            <a:chExt cx="359594" cy="353909"/>
          </a:xfrm>
        </p:grpSpPr>
        <p:sp>
          <p:nvSpPr>
            <p:cNvPr id="8693" name="Google Shape;8693;p6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6" name="Google Shape;8696;p61"/>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7" name="Google Shape;8697;p61"/>
          <p:cNvGrpSpPr/>
          <p:nvPr/>
        </p:nvGrpSpPr>
        <p:grpSpPr>
          <a:xfrm>
            <a:off x="6352932" y="2289857"/>
            <a:ext cx="263567" cy="317614"/>
            <a:chOff x="6421399" y="2308227"/>
            <a:chExt cx="263567" cy="317614"/>
          </a:xfrm>
        </p:grpSpPr>
        <p:sp>
          <p:nvSpPr>
            <p:cNvPr id="8698" name="Google Shape;8698;p6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61"/>
          <p:cNvGrpSpPr/>
          <p:nvPr/>
        </p:nvGrpSpPr>
        <p:grpSpPr>
          <a:xfrm>
            <a:off x="6850501" y="2277250"/>
            <a:ext cx="360356" cy="343462"/>
            <a:chOff x="6870193" y="2295620"/>
            <a:chExt cx="360356" cy="343462"/>
          </a:xfrm>
        </p:grpSpPr>
        <p:sp>
          <p:nvSpPr>
            <p:cNvPr id="8703" name="Google Shape;8703;p6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61"/>
          <p:cNvGrpSpPr/>
          <p:nvPr/>
        </p:nvGrpSpPr>
        <p:grpSpPr>
          <a:xfrm>
            <a:off x="7421773" y="2284490"/>
            <a:ext cx="342192" cy="327140"/>
            <a:chOff x="7441465" y="2302860"/>
            <a:chExt cx="342192" cy="327140"/>
          </a:xfrm>
        </p:grpSpPr>
        <p:sp>
          <p:nvSpPr>
            <p:cNvPr id="8706" name="Google Shape;8706;p6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1"/>
          <p:cNvGrpSpPr/>
          <p:nvPr/>
        </p:nvGrpSpPr>
        <p:grpSpPr>
          <a:xfrm>
            <a:off x="7969991" y="2331837"/>
            <a:ext cx="332761" cy="234066"/>
            <a:chOff x="7989683" y="2350207"/>
            <a:chExt cx="332761" cy="234066"/>
          </a:xfrm>
        </p:grpSpPr>
        <p:sp>
          <p:nvSpPr>
            <p:cNvPr id="8709" name="Google Shape;8709;p6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61"/>
          <p:cNvGrpSpPr/>
          <p:nvPr/>
        </p:nvGrpSpPr>
        <p:grpSpPr>
          <a:xfrm>
            <a:off x="5803602" y="2291381"/>
            <a:ext cx="315327" cy="314978"/>
            <a:chOff x="5823294" y="2309751"/>
            <a:chExt cx="315327" cy="314978"/>
          </a:xfrm>
        </p:grpSpPr>
        <p:sp>
          <p:nvSpPr>
            <p:cNvPr id="8716" name="Google Shape;8716;p6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61"/>
          <p:cNvGrpSpPr/>
          <p:nvPr/>
        </p:nvGrpSpPr>
        <p:grpSpPr>
          <a:xfrm>
            <a:off x="2477583" y="2725790"/>
            <a:ext cx="370930" cy="370549"/>
            <a:chOff x="2497275" y="2744159"/>
            <a:chExt cx="370930" cy="370549"/>
          </a:xfrm>
        </p:grpSpPr>
        <p:sp>
          <p:nvSpPr>
            <p:cNvPr id="8734" name="Google Shape;8734;p6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61"/>
          <p:cNvGrpSpPr/>
          <p:nvPr/>
        </p:nvGrpSpPr>
        <p:grpSpPr>
          <a:xfrm>
            <a:off x="841248" y="2728108"/>
            <a:ext cx="371883" cy="365691"/>
            <a:chOff x="860940" y="2746477"/>
            <a:chExt cx="371883" cy="365691"/>
          </a:xfrm>
        </p:grpSpPr>
        <p:sp>
          <p:nvSpPr>
            <p:cNvPr id="8741" name="Google Shape;8741;p6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61"/>
          <p:cNvGrpSpPr/>
          <p:nvPr/>
        </p:nvGrpSpPr>
        <p:grpSpPr>
          <a:xfrm>
            <a:off x="1431144" y="2747889"/>
            <a:ext cx="283985" cy="341080"/>
            <a:chOff x="1493849" y="2775533"/>
            <a:chExt cx="283985" cy="341080"/>
          </a:xfrm>
        </p:grpSpPr>
        <p:sp>
          <p:nvSpPr>
            <p:cNvPr id="8747" name="Google Shape;8747;p6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61"/>
          <p:cNvGrpSpPr/>
          <p:nvPr/>
        </p:nvGrpSpPr>
        <p:grpSpPr>
          <a:xfrm>
            <a:off x="1933144" y="2756052"/>
            <a:ext cx="372835" cy="342573"/>
            <a:chOff x="1952836" y="2774422"/>
            <a:chExt cx="372835" cy="342573"/>
          </a:xfrm>
        </p:grpSpPr>
        <p:sp>
          <p:nvSpPr>
            <p:cNvPr id="8750" name="Google Shape;8750;p6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61"/>
          <p:cNvGrpSpPr/>
          <p:nvPr/>
        </p:nvGrpSpPr>
        <p:grpSpPr>
          <a:xfrm>
            <a:off x="3060224" y="2726107"/>
            <a:ext cx="332729" cy="372518"/>
            <a:chOff x="3079916" y="2744477"/>
            <a:chExt cx="332729" cy="372518"/>
          </a:xfrm>
        </p:grpSpPr>
        <p:sp>
          <p:nvSpPr>
            <p:cNvPr id="8754" name="Google Shape;8754;p6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61"/>
          <p:cNvGrpSpPr/>
          <p:nvPr/>
        </p:nvGrpSpPr>
        <p:grpSpPr>
          <a:xfrm>
            <a:off x="3600884" y="2727155"/>
            <a:ext cx="336889" cy="355592"/>
            <a:chOff x="3620576" y="2745525"/>
            <a:chExt cx="336889" cy="355592"/>
          </a:xfrm>
        </p:grpSpPr>
        <p:sp>
          <p:nvSpPr>
            <p:cNvPr id="8758" name="Google Shape;8758;p6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61"/>
          <p:cNvGrpSpPr/>
          <p:nvPr/>
        </p:nvGrpSpPr>
        <p:grpSpPr>
          <a:xfrm>
            <a:off x="4107123" y="2742334"/>
            <a:ext cx="380393" cy="363118"/>
            <a:chOff x="4126815" y="2760704"/>
            <a:chExt cx="380393" cy="363118"/>
          </a:xfrm>
        </p:grpSpPr>
        <p:sp>
          <p:nvSpPr>
            <p:cNvPr id="8761" name="Google Shape;8761;p6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1"/>
          <p:cNvGrpSpPr/>
          <p:nvPr/>
        </p:nvGrpSpPr>
        <p:grpSpPr>
          <a:xfrm>
            <a:off x="4656294" y="2727314"/>
            <a:ext cx="381346" cy="368644"/>
            <a:chOff x="4675986" y="2745684"/>
            <a:chExt cx="381346" cy="368644"/>
          </a:xfrm>
        </p:grpSpPr>
        <p:sp>
          <p:nvSpPr>
            <p:cNvPr id="8766" name="Google Shape;8766;p6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61"/>
          <p:cNvGrpSpPr/>
          <p:nvPr/>
        </p:nvGrpSpPr>
        <p:grpSpPr>
          <a:xfrm>
            <a:off x="5200924" y="2772692"/>
            <a:ext cx="373185" cy="302466"/>
            <a:chOff x="5220616" y="2791061"/>
            <a:chExt cx="373185" cy="302466"/>
          </a:xfrm>
        </p:grpSpPr>
        <p:sp>
          <p:nvSpPr>
            <p:cNvPr id="8769" name="Google Shape;8769;p6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61"/>
          <p:cNvGrpSpPr/>
          <p:nvPr/>
        </p:nvGrpSpPr>
        <p:grpSpPr>
          <a:xfrm>
            <a:off x="5768969" y="2754147"/>
            <a:ext cx="284366" cy="344097"/>
            <a:chOff x="5864861" y="2772517"/>
            <a:chExt cx="284366" cy="344097"/>
          </a:xfrm>
        </p:grpSpPr>
        <p:sp>
          <p:nvSpPr>
            <p:cNvPr id="8788" name="Google Shape;8788;p6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4" name="Google Shape;8794;p61"/>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5" name="Google Shape;8795;p61"/>
          <p:cNvGrpSpPr/>
          <p:nvPr/>
        </p:nvGrpSpPr>
        <p:grpSpPr>
          <a:xfrm>
            <a:off x="6954467" y="2771168"/>
            <a:ext cx="255247" cy="327458"/>
            <a:chOff x="6974158" y="2789537"/>
            <a:chExt cx="255247" cy="327458"/>
          </a:xfrm>
        </p:grpSpPr>
        <p:sp>
          <p:nvSpPr>
            <p:cNvPr id="8796" name="Google Shape;8796;p6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61"/>
          <p:cNvGrpSpPr/>
          <p:nvPr/>
        </p:nvGrpSpPr>
        <p:grpSpPr>
          <a:xfrm>
            <a:off x="7511005" y="2771930"/>
            <a:ext cx="244291" cy="326314"/>
            <a:chOff x="7530697" y="2790299"/>
            <a:chExt cx="244291" cy="326314"/>
          </a:xfrm>
        </p:grpSpPr>
        <p:sp>
          <p:nvSpPr>
            <p:cNvPr id="8803" name="Google Shape;8803;p6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61"/>
          <p:cNvGrpSpPr/>
          <p:nvPr/>
        </p:nvGrpSpPr>
        <p:grpSpPr>
          <a:xfrm>
            <a:off x="7968499" y="2813878"/>
            <a:ext cx="332348" cy="283985"/>
            <a:chOff x="7988191" y="2832248"/>
            <a:chExt cx="332348" cy="283985"/>
          </a:xfrm>
        </p:grpSpPr>
        <p:sp>
          <p:nvSpPr>
            <p:cNvPr id="8810" name="Google Shape;8810;p6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3" name="Google Shape;8813;p61"/>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4" name="Google Shape;8814;p61"/>
          <p:cNvGrpSpPr/>
          <p:nvPr/>
        </p:nvGrpSpPr>
        <p:grpSpPr>
          <a:xfrm>
            <a:off x="3568748" y="3239998"/>
            <a:ext cx="364484" cy="262423"/>
            <a:chOff x="3588440" y="3258368"/>
            <a:chExt cx="364484" cy="262423"/>
          </a:xfrm>
        </p:grpSpPr>
        <p:sp>
          <p:nvSpPr>
            <p:cNvPr id="8815" name="Google Shape;8815;p6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1" name="Google Shape;8821;p61"/>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2" name="Google Shape;8822;p61"/>
          <p:cNvGrpSpPr/>
          <p:nvPr/>
        </p:nvGrpSpPr>
        <p:grpSpPr>
          <a:xfrm>
            <a:off x="5746125" y="3209355"/>
            <a:ext cx="364865" cy="324822"/>
            <a:chOff x="5765817" y="3227724"/>
            <a:chExt cx="364865" cy="324822"/>
          </a:xfrm>
        </p:grpSpPr>
        <p:sp>
          <p:nvSpPr>
            <p:cNvPr id="8823" name="Google Shape;8823;p6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61"/>
          <p:cNvGrpSpPr/>
          <p:nvPr/>
        </p:nvGrpSpPr>
        <p:grpSpPr>
          <a:xfrm>
            <a:off x="6208891" y="3219294"/>
            <a:ext cx="446539" cy="303895"/>
            <a:chOff x="6228583" y="3237664"/>
            <a:chExt cx="446539" cy="303895"/>
          </a:xfrm>
        </p:grpSpPr>
        <p:sp>
          <p:nvSpPr>
            <p:cNvPr id="8827" name="Google Shape;8827;p61"/>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1"/>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1"/>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1"/>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1"/>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1"/>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1"/>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1"/>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1"/>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1"/>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1"/>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1"/>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1"/>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1"/>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1"/>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1"/>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1"/>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1"/>
          <p:cNvGrpSpPr/>
          <p:nvPr/>
        </p:nvGrpSpPr>
        <p:grpSpPr>
          <a:xfrm>
            <a:off x="846170" y="3188936"/>
            <a:ext cx="364484" cy="364897"/>
            <a:chOff x="865862" y="3207306"/>
            <a:chExt cx="364484" cy="364897"/>
          </a:xfrm>
        </p:grpSpPr>
        <p:sp>
          <p:nvSpPr>
            <p:cNvPr id="8845" name="Google Shape;8845;p6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61"/>
          <p:cNvGrpSpPr/>
          <p:nvPr/>
        </p:nvGrpSpPr>
        <p:grpSpPr>
          <a:xfrm>
            <a:off x="1384925" y="3208593"/>
            <a:ext cx="370168" cy="325965"/>
            <a:chOff x="1404617" y="3226962"/>
            <a:chExt cx="370168" cy="325965"/>
          </a:xfrm>
        </p:grpSpPr>
        <p:sp>
          <p:nvSpPr>
            <p:cNvPr id="8860" name="Google Shape;8860;p6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61"/>
          <p:cNvGrpSpPr/>
          <p:nvPr/>
        </p:nvGrpSpPr>
        <p:grpSpPr>
          <a:xfrm>
            <a:off x="1933711" y="3197724"/>
            <a:ext cx="366389" cy="354481"/>
            <a:chOff x="1954741" y="3212419"/>
            <a:chExt cx="366389" cy="354481"/>
          </a:xfrm>
        </p:grpSpPr>
        <p:sp>
          <p:nvSpPr>
            <p:cNvPr id="8870" name="Google Shape;8870;p6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61"/>
          <p:cNvGrpSpPr/>
          <p:nvPr/>
        </p:nvGrpSpPr>
        <p:grpSpPr>
          <a:xfrm>
            <a:off x="3023547" y="3197256"/>
            <a:ext cx="366008" cy="348670"/>
            <a:chOff x="3043239" y="3215626"/>
            <a:chExt cx="366008" cy="348670"/>
          </a:xfrm>
        </p:grpSpPr>
        <p:sp>
          <p:nvSpPr>
            <p:cNvPr id="8878" name="Google Shape;8878;p6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61"/>
          <p:cNvGrpSpPr/>
          <p:nvPr/>
        </p:nvGrpSpPr>
        <p:grpSpPr>
          <a:xfrm>
            <a:off x="4198641" y="3166613"/>
            <a:ext cx="209107" cy="383442"/>
            <a:chOff x="4218333" y="3184982"/>
            <a:chExt cx="209107" cy="383442"/>
          </a:xfrm>
        </p:grpSpPr>
        <p:sp>
          <p:nvSpPr>
            <p:cNvPr id="8881" name="Google Shape;8881;p6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3" name="Google Shape;8883;p61"/>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4" name="Google Shape;8884;p61"/>
          <p:cNvGrpSpPr/>
          <p:nvPr/>
        </p:nvGrpSpPr>
        <p:grpSpPr>
          <a:xfrm>
            <a:off x="6876953" y="3197637"/>
            <a:ext cx="322917" cy="347876"/>
            <a:chOff x="6896644" y="3216007"/>
            <a:chExt cx="322917" cy="347876"/>
          </a:xfrm>
        </p:grpSpPr>
        <p:sp>
          <p:nvSpPr>
            <p:cNvPr id="8885" name="Google Shape;8885;p6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1"/>
          <p:cNvGrpSpPr/>
          <p:nvPr/>
        </p:nvGrpSpPr>
        <p:grpSpPr>
          <a:xfrm>
            <a:off x="7409674" y="3204814"/>
            <a:ext cx="334634" cy="333904"/>
            <a:chOff x="7429366" y="3223183"/>
            <a:chExt cx="334634" cy="333904"/>
          </a:xfrm>
        </p:grpSpPr>
        <p:sp>
          <p:nvSpPr>
            <p:cNvPr id="8893" name="Google Shape;8893;p6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5" name="Google Shape;8895;p61"/>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6" name="Google Shape;8896;p61"/>
          <p:cNvGrpSpPr/>
          <p:nvPr/>
        </p:nvGrpSpPr>
        <p:grpSpPr>
          <a:xfrm>
            <a:off x="5196764" y="3707114"/>
            <a:ext cx="356196" cy="265631"/>
            <a:chOff x="5216456" y="3725484"/>
            <a:chExt cx="356196" cy="265631"/>
          </a:xfrm>
        </p:grpSpPr>
        <p:sp>
          <p:nvSpPr>
            <p:cNvPr id="8897" name="Google Shape;8897;p6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61"/>
          <p:cNvGrpSpPr/>
          <p:nvPr/>
        </p:nvGrpSpPr>
        <p:grpSpPr>
          <a:xfrm>
            <a:off x="6829701" y="3715625"/>
            <a:ext cx="355053" cy="248038"/>
            <a:chOff x="6849393" y="3733994"/>
            <a:chExt cx="355053" cy="248038"/>
          </a:xfrm>
        </p:grpSpPr>
        <p:sp>
          <p:nvSpPr>
            <p:cNvPr id="8900" name="Google Shape;8900;p6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61"/>
          <p:cNvGrpSpPr/>
          <p:nvPr/>
        </p:nvGrpSpPr>
        <p:grpSpPr>
          <a:xfrm>
            <a:off x="7899305" y="3696318"/>
            <a:ext cx="392111" cy="280206"/>
            <a:chOff x="7918997" y="3714687"/>
            <a:chExt cx="392111" cy="280206"/>
          </a:xfrm>
        </p:grpSpPr>
        <p:sp>
          <p:nvSpPr>
            <p:cNvPr id="8906" name="Google Shape;8906;p6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1" name="Google Shape;8911;p61"/>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2" name="Google Shape;8912;p61"/>
          <p:cNvGrpSpPr/>
          <p:nvPr/>
        </p:nvGrpSpPr>
        <p:grpSpPr>
          <a:xfrm>
            <a:off x="1389085" y="3662594"/>
            <a:ext cx="357720" cy="355148"/>
            <a:chOff x="1408777" y="3680964"/>
            <a:chExt cx="357720" cy="355148"/>
          </a:xfrm>
        </p:grpSpPr>
        <p:sp>
          <p:nvSpPr>
            <p:cNvPr id="8913" name="Google Shape;8913;p61"/>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1"/>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1"/>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1"/>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1"/>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61"/>
          <p:cNvGrpSpPr/>
          <p:nvPr/>
        </p:nvGrpSpPr>
        <p:grpSpPr>
          <a:xfrm>
            <a:off x="1933144" y="3662594"/>
            <a:ext cx="357720" cy="355148"/>
            <a:chOff x="1952836" y="3680964"/>
            <a:chExt cx="357720" cy="355148"/>
          </a:xfrm>
        </p:grpSpPr>
        <p:sp>
          <p:nvSpPr>
            <p:cNvPr id="8919" name="Google Shape;8919;p6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61"/>
          <p:cNvGrpSpPr/>
          <p:nvPr/>
        </p:nvGrpSpPr>
        <p:grpSpPr>
          <a:xfrm>
            <a:off x="2477202" y="3662594"/>
            <a:ext cx="357720" cy="355148"/>
            <a:chOff x="2496894" y="3680964"/>
            <a:chExt cx="357720" cy="355148"/>
          </a:xfrm>
        </p:grpSpPr>
        <p:sp>
          <p:nvSpPr>
            <p:cNvPr id="8925" name="Google Shape;8925;p6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61"/>
          <p:cNvGrpSpPr/>
          <p:nvPr/>
        </p:nvGrpSpPr>
        <p:grpSpPr>
          <a:xfrm>
            <a:off x="3021292" y="3662689"/>
            <a:ext cx="356164" cy="355815"/>
            <a:chOff x="3040984" y="3681059"/>
            <a:chExt cx="356164" cy="355815"/>
          </a:xfrm>
        </p:grpSpPr>
        <p:sp>
          <p:nvSpPr>
            <p:cNvPr id="8931" name="Google Shape;8931;p6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61"/>
          <p:cNvGrpSpPr/>
          <p:nvPr/>
        </p:nvGrpSpPr>
        <p:grpSpPr>
          <a:xfrm>
            <a:off x="3564589" y="3680821"/>
            <a:ext cx="358069" cy="317995"/>
            <a:chOff x="3584280" y="3699191"/>
            <a:chExt cx="358069" cy="317995"/>
          </a:xfrm>
        </p:grpSpPr>
        <p:sp>
          <p:nvSpPr>
            <p:cNvPr id="8935" name="Google Shape;8935;p6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1"/>
          <p:cNvGrpSpPr/>
          <p:nvPr/>
        </p:nvGrpSpPr>
        <p:grpSpPr>
          <a:xfrm>
            <a:off x="4109790" y="3662689"/>
            <a:ext cx="355402" cy="354291"/>
            <a:chOff x="4129482" y="3681059"/>
            <a:chExt cx="355402" cy="354291"/>
          </a:xfrm>
        </p:grpSpPr>
        <p:sp>
          <p:nvSpPr>
            <p:cNvPr id="8940" name="Google Shape;8940;p6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61"/>
          <p:cNvGrpSpPr/>
          <p:nvPr/>
        </p:nvGrpSpPr>
        <p:grpSpPr>
          <a:xfrm>
            <a:off x="4653849" y="3661927"/>
            <a:ext cx="355434" cy="355815"/>
            <a:chOff x="4673540" y="3680297"/>
            <a:chExt cx="355434" cy="355815"/>
          </a:xfrm>
        </p:grpSpPr>
        <p:sp>
          <p:nvSpPr>
            <p:cNvPr id="8945" name="Google Shape;8945;p6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61"/>
          <p:cNvGrpSpPr/>
          <p:nvPr/>
        </p:nvGrpSpPr>
        <p:grpSpPr>
          <a:xfrm>
            <a:off x="5759716" y="3680821"/>
            <a:ext cx="317645" cy="318757"/>
            <a:chOff x="5779408" y="3699191"/>
            <a:chExt cx="317645" cy="318757"/>
          </a:xfrm>
        </p:grpSpPr>
        <p:sp>
          <p:nvSpPr>
            <p:cNvPr id="8949" name="Google Shape;8949;p6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1" name="Google Shape;8951;p61"/>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2" name="Google Shape;8952;p61"/>
          <p:cNvGrpSpPr/>
          <p:nvPr/>
        </p:nvGrpSpPr>
        <p:grpSpPr>
          <a:xfrm>
            <a:off x="7370743" y="3662499"/>
            <a:ext cx="372073" cy="355243"/>
            <a:chOff x="7390435" y="3680868"/>
            <a:chExt cx="372073" cy="355243"/>
          </a:xfrm>
        </p:grpSpPr>
        <p:sp>
          <p:nvSpPr>
            <p:cNvPr id="8953" name="Google Shape;8953;p6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61"/>
          <p:cNvGrpSpPr/>
          <p:nvPr/>
        </p:nvGrpSpPr>
        <p:grpSpPr>
          <a:xfrm>
            <a:off x="1392301" y="4119346"/>
            <a:ext cx="374709" cy="374010"/>
            <a:chOff x="1421638" y="4125629"/>
            <a:chExt cx="374709" cy="374010"/>
          </a:xfrm>
        </p:grpSpPr>
        <p:sp>
          <p:nvSpPr>
            <p:cNvPr id="8960" name="Google Shape;8960;p6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61"/>
          <p:cNvGrpSpPr/>
          <p:nvPr/>
        </p:nvGrpSpPr>
        <p:grpSpPr>
          <a:xfrm>
            <a:off x="1943917" y="4135255"/>
            <a:ext cx="357720" cy="342192"/>
            <a:chOff x="1973254" y="4156304"/>
            <a:chExt cx="357720" cy="342192"/>
          </a:xfrm>
        </p:grpSpPr>
        <p:sp>
          <p:nvSpPr>
            <p:cNvPr id="8963" name="Google Shape;8963;p6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61"/>
          <p:cNvGrpSpPr/>
          <p:nvPr/>
        </p:nvGrpSpPr>
        <p:grpSpPr>
          <a:xfrm>
            <a:off x="2494422" y="4136192"/>
            <a:ext cx="341049" cy="340318"/>
            <a:chOff x="2523759" y="4135505"/>
            <a:chExt cx="341049" cy="340318"/>
          </a:xfrm>
        </p:grpSpPr>
        <p:sp>
          <p:nvSpPr>
            <p:cNvPr id="8970" name="Google Shape;8970;p6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61"/>
          <p:cNvGrpSpPr/>
          <p:nvPr/>
        </p:nvGrpSpPr>
        <p:grpSpPr>
          <a:xfrm>
            <a:off x="3011266" y="4131175"/>
            <a:ext cx="392079" cy="350353"/>
            <a:chOff x="3040603" y="4130360"/>
            <a:chExt cx="392079" cy="350353"/>
          </a:xfrm>
        </p:grpSpPr>
        <p:sp>
          <p:nvSpPr>
            <p:cNvPr id="8973" name="Google Shape;8973;p6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3" name="Google Shape;8983;p61"/>
          <p:cNvGrpSpPr/>
          <p:nvPr/>
        </p:nvGrpSpPr>
        <p:grpSpPr>
          <a:xfrm>
            <a:off x="3632807" y="4136192"/>
            <a:ext cx="232955" cy="340318"/>
            <a:chOff x="3662144" y="4135505"/>
            <a:chExt cx="232955" cy="340318"/>
          </a:xfrm>
        </p:grpSpPr>
        <p:sp>
          <p:nvSpPr>
            <p:cNvPr id="8984" name="Google Shape;8984;p6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61"/>
          <p:cNvGrpSpPr/>
          <p:nvPr/>
        </p:nvGrpSpPr>
        <p:grpSpPr>
          <a:xfrm>
            <a:off x="4119801" y="4122029"/>
            <a:ext cx="344065" cy="368644"/>
            <a:chOff x="4149138" y="4121151"/>
            <a:chExt cx="344065" cy="368644"/>
          </a:xfrm>
        </p:grpSpPr>
        <p:sp>
          <p:nvSpPr>
            <p:cNvPr id="8989" name="Google Shape;8989;p6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1" name="Google Shape;9001;p61"/>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2" name="Google Shape;9002;p61"/>
          <p:cNvGrpSpPr/>
          <p:nvPr/>
        </p:nvGrpSpPr>
        <p:grpSpPr>
          <a:xfrm>
            <a:off x="5176925" y="4174949"/>
            <a:ext cx="397763" cy="262804"/>
            <a:chOff x="5206262" y="4174817"/>
            <a:chExt cx="397763" cy="262804"/>
          </a:xfrm>
        </p:grpSpPr>
        <p:sp>
          <p:nvSpPr>
            <p:cNvPr id="9003" name="Google Shape;9003;p6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61"/>
          <p:cNvGrpSpPr/>
          <p:nvPr/>
        </p:nvGrpSpPr>
        <p:grpSpPr>
          <a:xfrm>
            <a:off x="5698279" y="4161342"/>
            <a:ext cx="440505" cy="290018"/>
            <a:chOff x="5727616" y="4204699"/>
            <a:chExt cx="440505" cy="290018"/>
          </a:xfrm>
        </p:grpSpPr>
        <p:sp>
          <p:nvSpPr>
            <p:cNvPr id="9011" name="Google Shape;9011;p6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61"/>
          <p:cNvGrpSpPr/>
          <p:nvPr/>
        </p:nvGrpSpPr>
        <p:grpSpPr>
          <a:xfrm>
            <a:off x="6380726" y="4124093"/>
            <a:ext cx="159950" cy="364516"/>
            <a:chOff x="6410063" y="4135124"/>
            <a:chExt cx="159950" cy="364516"/>
          </a:xfrm>
        </p:grpSpPr>
        <p:sp>
          <p:nvSpPr>
            <p:cNvPr id="9020" name="Google Shape;9020;p6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61"/>
          <p:cNvGrpSpPr/>
          <p:nvPr/>
        </p:nvGrpSpPr>
        <p:grpSpPr>
          <a:xfrm>
            <a:off x="6641065" y="4124284"/>
            <a:ext cx="214378" cy="364135"/>
            <a:chOff x="6924652" y="4135505"/>
            <a:chExt cx="214378" cy="364135"/>
          </a:xfrm>
        </p:grpSpPr>
        <p:sp>
          <p:nvSpPr>
            <p:cNvPr id="9025" name="Google Shape;9025;p61"/>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1"/>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1"/>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1"/>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9" name="Google Shape;9029;p61"/>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030" name="Google Shape;9030;p6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031" name="Google Shape;9031;p61"/>
          <p:cNvGrpSpPr/>
          <p:nvPr/>
        </p:nvGrpSpPr>
        <p:grpSpPr>
          <a:xfrm>
            <a:off x="841240" y="4119220"/>
            <a:ext cx="374177" cy="374263"/>
            <a:chOff x="775325" y="4143525"/>
            <a:chExt cx="468776" cy="468884"/>
          </a:xfrm>
        </p:grpSpPr>
        <p:sp>
          <p:nvSpPr>
            <p:cNvPr id="9032" name="Google Shape;9032;p61"/>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1"/>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1"/>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1"/>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61"/>
          <p:cNvGrpSpPr/>
          <p:nvPr/>
        </p:nvGrpSpPr>
        <p:grpSpPr>
          <a:xfrm>
            <a:off x="7015917" y="4114633"/>
            <a:ext cx="219464" cy="383437"/>
            <a:chOff x="1426400" y="1814750"/>
            <a:chExt cx="407850" cy="712575"/>
          </a:xfrm>
        </p:grpSpPr>
        <p:sp>
          <p:nvSpPr>
            <p:cNvPr id="9037" name="Google Shape;9037;p61"/>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1"/>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1"/>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61"/>
          <p:cNvGrpSpPr/>
          <p:nvPr/>
        </p:nvGrpSpPr>
        <p:grpSpPr>
          <a:xfrm>
            <a:off x="7391519" y="4149408"/>
            <a:ext cx="313833" cy="313887"/>
            <a:chOff x="1910075" y="2021700"/>
            <a:chExt cx="583225" cy="583325"/>
          </a:xfrm>
        </p:grpSpPr>
        <p:sp>
          <p:nvSpPr>
            <p:cNvPr id="9041" name="Google Shape;9041;p61"/>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1"/>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61"/>
          <p:cNvGrpSpPr/>
          <p:nvPr/>
        </p:nvGrpSpPr>
        <p:grpSpPr>
          <a:xfrm>
            <a:off x="7861486" y="4189187"/>
            <a:ext cx="441255" cy="234329"/>
            <a:chOff x="2749275" y="2099575"/>
            <a:chExt cx="820025" cy="435475"/>
          </a:xfrm>
        </p:grpSpPr>
        <p:sp>
          <p:nvSpPr>
            <p:cNvPr id="9045" name="Google Shape;9045;p61"/>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1"/>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1"/>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2" name="Shape 9052"/>
        <p:cNvGrpSpPr/>
        <p:nvPr/>
      </p:nvGrpSpPr>
      <p:grpSpPr>
        <a:xfrm>
          <a:off x="0" y="0"/>
          <a:ext cx="0" cy="0"/>
          <a:chOff x="0" y="0"/>
          <a:chExt cx="0" cy="0"/>
        </a:xfrm>
      </p:grpSpPr>
      <p:grpSp>
        <p:nvGrpSpPr>
          <p:cNvPr id="9053" name="Google Shape;9053;p62"/>
          <p:cNvGrpSpPr/>
          <p:nvPr/>
        </p:nvGrpSpPr>
        <p:grpSpPr>
          <a:xfrm>
            <a:off x="1989449" y="4101269"/>
            <a:ext cx="374774" cy="346073"/>
            <a:chOff x="1989449" y="4282269"/>
            <a:chExt cx="374774" cy="346073"/>
          </a:xfrm>
        </p:grpSpPr>
        <p:sp>
          <p:nvSpPr>
            <p:cNvPr id="9054" name="Google Shape;9054;p6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62"/>
          <p:cNvGrpSpPr/>
          <p:nvPr/>
        </p:nvGrpSpPr>
        <p:grpSpPr>
          <a:xfrm>
            <a:off x="2487439" y="4099740"/>
            <a:ext cx="198775" cy="348972"/>
            <a:chOff x="2487439" y="4280740"/>
            <a:chExt cx="198775" cy="348972"/>
          </a:xfrm>
        </p:grpSpPr>
        <p:sp>
          <p:nvSpPr>
            <p:cNvPr id="9060" name="Google Shape;9060;p6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62"/>
          <p:cNvGrpSpPr/>
          <p:nvPr/>
        </p:nvGrpSpPr>
        <p:grpSpPr>
          <a:xfrm>
            <a:off x="2810958" y="4092923"/>
            <a:ext cx="353145" cy="361873"/>
            <a:chOff x="2810958" y="4273923"/>
            <a:chExt cx="353145" cy="361873"/>
          </a:xfrm>
        </p:grpSpPr>
        <p:sp>
          <p:nvSpPr>
            <p:cNvPr id="9065" name="Google Shape;9065;p62"/>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2"/>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2"/>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2"/>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2"/>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2"/>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2"/>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62"/>
          <p:cNvGrpSpPr/>
          <p:nvPr/>
        </p:nvGrpSpPr>
        <p:grpSpPr>
          <a:xfrm>
            <a:off x="6275635" y="4101651"/>
            <a:ext cx="209383" cy="366778"/>
            <a:chOff x="6275635" y="4282651"/>
            <a:chExt cx="209383" cy="366778"/>
          </a:xfrm>
        </p:grpSpPr>
        <p:sp>
          <p:nvSpPr>
            <p:cNvPr id="9073" name="Google Shape;9073;p6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62"/>
          <p:cNvGrpSpPr/>
          <p:nvPr/>
        </p:nvGrpSpPr>
        <p:grpSpPr>
          <a:xfrm>
            <a:off x="6701186" y="4102033"/>
            <a:ext cx="280292" cy="366396"/>
            <a:chOff x="6701186" y="4283033"/>
            <a:chExt cx="280292" cy="366396"/>
          </a:xfrm>
        </p:grpSpPr>
        <p:sp>
          <p:nvSpPr>
            <p:cNvPr id="9076" name="Google Shape;9076;p6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62"/>
          <p:cNvGrpSpPr/>
          <p:nvPr/>
        </p:nvGrpSpPr>
        <p:grpSpPr>
          <a:xfrm>
            <a:off x="2609571" y="3643958"/>
            <a:ext cx="373627" cy="347347"/>
            <a:chOff x="2609571" y="3824958"/>
            <a:chExt cx="373627" cy="347347"/>
          </a:xfrm>
        </p:grpSpPr>
        <p:sp>
          <p:nvSpPr>
            <p:cNvPr id="9079" name="Google Shape;9079;p6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1" name="Google Shape;9081;p62"/>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2" name="Google Shape;9082;p62"/>
          <p:cNvGrpSpPr/>
          <p:nvPr/>
        </p:nvGrpSpPr>
        <p:grpSpPr>
          <a:xfrm>
            <a:off x="916127" y="3626056"/>
            <a:ext cx="221902" cy="380795"/>
            <a:chOff x="916127" y="3807056"/>
            <a:chExt cx="221902" cy="380795"/>
          </a:xfrm>
        </p:grpSpPr>
        <p:sp>
          <p:nvSpPr>
            <p:cNvPr id="9083" name="Google Shape;9083;p6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7" name="Google Shape;9087;p62"/>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2"/>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9" name="Google Shape;9089;p62"/>
          <p:cNvGrpSpPr/>
          <p:nvPr/>
        </p:nvGrpSpPr>
        <p:grpSpPr>
          <a:xfrm>
            <a:off x="3513010" y="3635134"/>
            <a:ext cx="362223" cy="361108"/>
            <a:chOff x="3513010" y="3816134"/>
            <a:chExt cx="362223" cy="361108"/>
          </a:xfrm>
        </p:grpSpPr>
        <p:sp>
          <p:nvSpPr>
            <p:cNvPr id="9090" name="Google Shape;9090;p6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62"/>
          <p:cNvGrpSpPr/>
          <p:nvPr/>
        </p:nvGrpSpPr>
        <p:grpSpPr>
          <a:xfrm>
            <a:off x="3950316" y="3639307"/>
            <a:ext cx="369805" cy="353782"/>
            <a:chOff x="3950316" y="3820307"/>
            <a:chExt cx="369805" cy="353782"/>
          </a:xfrm>
        </p:grpSpPr>
        <p:sp>
          <p:nvSpPr>
            <p:cNvPr id="9095" name="Google Shape;9095;p6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62"/>
          <p:cNvGrpSpPr/>
          <p:nvPr/>
        </p:nvGrpSpPr>
        <p:grpSpPr>
          <a:xfrm>
            <a:off x="1761909" y="3630961"/>
            <a:ext cx="307974" cy="371716"/>
            <a:chOff x="1761909" y="3811961"/>
            <a:chExt cx="307974" cy="371716"/>
          </a:xfrm>
        </p:grpSpPr>
        <p:sp>
          <p:nvSpPr>
            <p:cNvPr id="9100" name="Google Shape;9100;p62"/>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2"/>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2"/>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2"/>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2"/>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2"/>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2"/>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2"/>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2"/>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2"/>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62"/>
          <p:cNvGrpSpPr/>
          <p:nvPr/>
        </p:nvGrpSpPr>
        <p:grpSpPr>
          <a:xfrm>
            <a:off x="5373342" y="3627935"/>
            <a:ext cx="231395" cy="353145"/>
            <a:chOff x="5373342" y="3808935"/>
            <a:chExt cx="231395" cy="353145"/>
          </a:xfrm>
        </p:grpSpPr>
        <p:sp>
          <p:nvSpPr>
            <p:cNvPr id="9111" name="Google Shape;9111;p6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0" name="Google Shape;9120;p62"/>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1" name="Google Shape;9121;p62"/>
          <p:cNvGrpSpPr/>
          <p:nvPr/>
        </p:nvGrpSpPr>
        <p:grpSpPr>
          <a:xfrm>
            <a:off x="5833775" y="3628445"/>
            <a:ext cx="235185" cy="352253"/>
            <a:chOff x="5833775" y="3809445"/>
            <a:chExt cx="235185" cy="352253"/>
          </a:xfrm>
        </p:grpSpPr>
        <p:sp>
          <p:nvSpPr>
            <p:cNvPr id="9122" name="Google Shape;9122;p62"/>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2"/>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2"/>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62"/>
          <p:cNvGrpSpPr/>
          <p:nvPr/>
        </p:nvGrpSpPr>
        <p:grpSpPr>
          <a:xfrm>
            <a:off x="4942472" y="3628318"/>
            <a:ext cx="238976" cy="352762"/>
            <a:chOff x="4942472" y="3809318"/>
            <a:chExt cx="238976" cy="352762"/>
          </a:xfrm>
        </p:grpSpPr>
        <p:sp>
          <p:nvSpPr>
            <p:cNvPr id="9126" name="Google Shape;9126;p6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62"/>
          <p:cNvGrpSpPr/>
          <p:nvPr/>
        </p:nvGrpSpPr>
        <p:grpSpPr>
          <a:xfrm>
            <a:off x="6266525" y="3626788"/>
            <a:ext cx="260223" cy="353527"/>
            <a:chOff x="6266525" y="3807788"/>
            <a:chExt cx="260223" cy="353527"/>
          </a:xfrm>
        </p:grpSpPr>
        <p:sp>
          <p:nvSpPr>
            <p:cNvPr id="9134" name="Google Shape;9134;p6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8" name="Google Shape;9138;p62"/>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9" name="Google Shape;9139;p62"/>
          <p:cNvGrpSpPr/>
          <p:nvPr/>
        </p:nvGrpSpPr>
        <p:grpSpPr>
          <a:xfrm>
            <a:off x="7184363" y="3628604"/>
            <a:ext cx="202184" cy="352762"/>
            <a:chOff x="7184363" y="3809604"/>
            <a:chExt cx="202184" cy="352762"/>
          </a:xfrm>
        </p:grpSpPr>
        <p:sp>
          <p:nvSpPr>
            <p:cNvPr id="9140" name="Google Shape;9140;p62"/>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2"/>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62"/>
          <p:cNvGrpSpPr/>
          <p:nvPr/>
        </p:nvGrpSpPr>
        <p:grpSpPr>
          <a:xfrm>
            <a:off x="7571624" y="3627935"/>
            <a:ext cx="292047" cy="352762"/>
            <a:chOff x="7571624" y="3808935"/>
            <a:chExt cx="292047" cy="352762"/>
          </a:xfrm>
        </p:grpSpPr>
        <p:sp>
          <p:nvSpPr>
            <p:cNvPr id="9143" name="Google Shape;9143;p6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2"/>
          <p:cNvGrpSpPr/>
          <p:nvPr/>
        </p:nvGrpSpPr>
        <p:grpSpPr>
          <a:xfrm>
            <a:off x="2174559" y="3175116"/>
            <a:ext cx="364135" cy="359930"/>
            <a:chOff x="2174559" y="3356116"/>
            <a:chExt cx="364135" cy="359930"/>
          </a:xfrm>
        </p:grpSpPr>
        <p:sp>
          <p:nvSpPr>
            <p:cNvPr id="9150" name="Google Shape;9150;p6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62"/>
          <p:cNvGrpSpPr/>
          <p:nvPr/>
        </p:nvGrpSpPr>
        <p:grpSpPr>
          <a:xfrm>
            <a:off x="1731934" y="3174639"/>
            <a:ext cx="368371" cy="361554"/>
            <a:chOff x="1731934" y="3355639"/>
            <a:chExt cx="368371" cy="361554"/>
          </a:xfrm>
        </p:grpSpPr>
        <p:sp>
          <p:nvSpPr>
            <p:cNvPr id="9153" name="Google Shape;9153;p6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62"/>
          <p:cNvGrpSpPr/>
          <p:nvPr/>
        </p:nvGrpSpPr>
        <p:grpSpPr>
          <a:xfrm>
            <a:off x="3990517" y="3173173"/>
            <a:ext cx="279559" cy="363402"/>
            <a:chOff x="3990517" y="3354173"/>
            <a:chExt cx="279559" cy="363402"/>
          </a:xfrm>
        </p:grpSpPr>
        <p:sp>
          <p:nvSpPr>
            <p:cNvPr id="9156" name="Google Shape;9156;p6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62"/>
          <p:cNvGrpSpPr/>
          <p:nvPr/>
        </p:nvGrpSpPr>
        <p:grpSpPr>
          <a:xfrm>
            <a:off x="3497847" y="3236374"/>
            <a:ext cx="379680" cy="237606"/>
            <a:chOff x="3497847" y="3417374"/>
            <a:chExt cx="379680" cy="237606"/>
          </a:xfrm>
        </p:grpSpPr>
        <p:sp>
          <p:nvSpPr>
            <p:cNvPr id="9160" name="Google Shape;9160;p6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2"/>
          <p:cNvGrpSpPr/>
          <p:nvPr/>
        </p:nvGrpSpPr>
        <p:grpSpPr>
          <a:xfrm>
            <a:off x="2612597" y="3186075"/>
            <a:ext cx="376271" cy="337982"/>
            <a:chOff x="2612597" y="3367075"/>
            <a:chExt cx="376271" cy="337982"/>
          </a:xfrm>
        </p:grpSpPr>
        <p:sp>
          <p:nvSpPr>
            <p:cNvPr id="9165" name="Google Shape;9165;p6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62"/>
          <p:cNvGrpSpPr/>
          <p:nvPr/>
        </p:nvGrpSpPr>
        <p:grpSpPr>
          <a:xfrm>
            <a:off x="3071914" y="3183431"/>
            <a:ext cx="343652" cy="342505"/>
            <a:chOff x="3071914" y="3364431"/>
            <a:chExt cx="343652" cy="342505"/>
          </a:xfrm>
        </p:grpSpPr>
        <p:sp>
          <p:nvSpPr>
            <p:cNvPr id="9168" name="Google Shape;9168;p6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3" name="Google Shape;9173;p62"/>
          <p:cNvGrpSpPr/>
          <p:nvPr/>
        </p:nvGrpSpPr>
        <p:grpSpPr>
          <a:xfrm>
            <a:off x="897141" y="3178875"/>
            <a:ext cx="257962" cy="352762"/>
            <a:chOff x="897141" y="3359875"/>
            <a:chExt cx="257962" cy="352762"/>
          </a:xfrm>
        </p:grpSpPr>
        <p:sp>
          <p:nvSpPr>
            <p:cNvPr id="9174" name="Google Shape;9174;p6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62"/>
          <p:cNvGrpSpPr/>
          <p:nvPr/>
        </p:nvGrpSpPr>
        <p:grpSpPr>
          <a:xfrm>
            <a:off x="1333682" y="3163330"/>
            <a:ext cx="271213" cy="383088"/>
            <a:chOff x="1333682" y="3344330"/>
            <a:chExt cx="271213" cy="383088"/>
          </a:xfrm>
        </p:grpSpPr>
        <p:sp>
          <p:nvSpPr>
            <p:cNvPr id="9183" name="Google Shape;9183;p6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62"/>
          <p:cNvGrpSpPr/>
          <p:nvPr/>
        </p:nvGrpSpPr>
        <p:grpSpPr>
          <a:xfrm>
            <a:off x="6664394" y="3165974"/>
            <a:ext cx="353113" cy="351998"/>
            <a:chOff x="6664394" y="3346974"/>
            <a:chExt cx="353113" cy="351998"/>
          </a:xfrm>
        </p:grpSpPr>
        <p:sp>
          <p:nvSpPr>
            <p:cNvPr id="9195" name="Google Shape;9195;p6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62"/>
          <p:cNvGrpSpPr/>
          <p:nvPr/>
        </p:nvGrpSpPr>
        <p:grpSpPr>
          <a:xfrm>
            <a:off x="849741" y="1778307"/>
            <a:ext cx="399398" cy="375443"/>
            <a:chOff x="849741" y="1959307"/>
            <a:chExt cx="399398" cy="375443"/>
          </a:xfrm>
        </p:grpSpPr>
        <p:sp>
          <p:nvSpPr>
            <p:cNvPr id="9201" name="Google Shape;9201;p6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62"/>
          <p:cNvGrpSpPr/>
          <p:nvPr/>
        </p:nvGrpSpPr>
        <p:grpSpPr>
          <a:xfrm>
            <a:off x="1284212" y="1782766"/>
            <a:ext cx="379489" cy="366046"/>
            <a:chOff x="1284212" y="1963766"/>
            <a:chExt cx="379489" cy="366046"/>
          </a:xfrm>
        </p:grpSpPr>
        <p:sp>
          <p:nvSpPr>
            <p:cNvPr id="9204" name="Google Shape;9204;p6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62"/>
          <p:cNvGrpSpPr/>
          <p:nvPr/>
        </p:nvGrpSpPr>
        <p:grpSpPr>
          <a:xfrm>
            <a:off x="3037766" y="1788564"/>
            <a:ext cx="370219" cy="354928"/>
            <a:chOff x="3037766" y="1969564"/>
            <a:chExt cx="370219" cy="354928"/>
          </a:xfrm>
        </p:grpSpPr>
        <p:sp>
          <p:nvSpPr>
            <p:cNvPr id="9207" name="Google Shape;9207;p6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62"/>
          <p:cNvGrpSpPr/>
          <p:nvPr/>
        </p:nvGrpSpPr>
        <p:grpSpPr>
          <a:xfrm>
            <a:off x="3982553" y="1790730"/>
            <a:ext cx="304566" cy="350501"/>
            <a:chOff x="3982553" y="1971730"/>
            <a:chExt cx="304566" cy="350501"/>
          </a:xfrm>
        </p:grpSpPr>
        <p:sp>
          <p:nvSpPr>
            <p:cNvPr id="9212" name="Google Shape;9212;p6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62"/>
          <p:cNvGrpSpPr/>
          <p:nvPr/>
        </p:nvGrpSpPr>
        <p:grpSpPr>
          <a:xfrm>
            <a:off x="2567841" y="1813124"/>
            <a:ext cx="399812" cy="306477"/>
            <a:chOff x="2567841" y="1994124"/>
            <a:chExt cx="399812" cy="306477"/>
          </a:xfrm>
        </p:grpSpPr>
        <p:sp>
          <p:nvSpPr>
            <p:cNvPr id="9215" name="Google Shape;9215;p6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62"/>
          <p:cNvGrpSpPr/>
          <p:nvPr/>
        </p:nvGrpSpPr>
        <p:grpSpPr>
          <a:xfrm>
            <a:off x="2212084" y="1779358"/>
            <a:ext cx="324698" cy="372863"/>
            <a:chOff x="2212084" y="1960358"/>
            <a:chExt cx="324698" cy="372863"/>
          </a:xfrm>
        </p:grpSpPr>
        <p:sp>
          <p:nvSpPr>
            <p:cNvPr id="9219" name="Google Shape;9219;p6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62"/>
          <p:cNvGrpSpPr/>
          <p:nvPr/>
        </p:nvGrpSpPr>
        <p:grpSpPr>
          <a:xfrm>
            <a:off x="1805901" y="1779358"/>
            <a:ext cx="284847" cy="373627"/>
            <a:chOff x="1805901" y="1960358"/>
            <a:chExt cx="284847" cy="373627"/>
          </a:xfrm>
        </p:grpSpPr>
        <p:sp>
          <p:nvSpPr>
            <p:cNvPr id="9223" name="Google Shape;9223;p6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5" name="Google Shape;9225;p62"/>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2"/>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2"/>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8" name="Google Shape;9228;p62"/>
          <p:cNvGrpSpPr/>
          <p:nvPr/>
        </p:nvGrpSpPr>
        <p:grpSpPr>
          <a:xfrm>
            <a:off x="6656812" y="1848388"/>
            <a:ext cx="368690" cy="245793"/>
            <a:chOff x="6656812" y="2029388"/>
            <a:chExt cx="368690" cy="245793"/>
          </a:xfrm>
        </p:grpSpPr>
        <p:sp>
          <p:nvSpPr>
            <p:cNvPr id="9229" name="Google Shape;9229;p62"/>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2"/>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2"/>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2"/>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2"/>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2"/>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2"/>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2"/>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2"/>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2"/>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62"/>
          <p:cNvGrpSpPr/>
          <p:nvPr/>
        </p:nvGrpSpPr>
        <p:grpSpPr>
          <a:xfrm>
            <a:off x="4869651" y="1831218"/>
            <a:ext cx="376654" cy="281566"/>
            <a:chOff x="4869651" y="2012218"/>
            <a:chExt cx="376654" cy="281566"/>
          </a:xfrm>
        </p:grpSpPr>
        <p:sp>
          <p:nvSpPr>
            <p:cNvPr id="9240" name="Google Shape;9240;p6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62"/>
          <p:cNvGrpSpPr/>
          <p:nvPr/>
        </p:nvGrpSpPr>
        <p:grpSpPr>
          <a:xfrm>
            <a:off x="5306224" y="1831313"/>
            <a:ext cx="367925" cy="281694"/>
            <a:chOff x="5306224" y="2012313"/>
            <a:chExt cx="367925" cy="281694"/>
          </a:xfrm>
        </p:grpSpPr>
        <p:sp>
          <p:nvSpPr>
            <p:cNvPr id="9245" name="Google Shape;9245;p62"/>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2"/>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7" name="Google Shape;9247;p62"/>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8" name="Google Shape;9248;p62"/>
          <p:cNvGrpSpPr/>
          <p:nvPr/>
        </p:nvGrpSpPr>
        <p:grpSpPr>
          <a:xfrm>
            <a:off x="6195998" y="1802102"/>
            <a:ext cx="368308" cy="338746"/>
            <a:chOff x="6195998" y="1983102"/>
            <a:chExt cx="368308" cy="338746"/>
          </a:xfrm>
        </p:grpSpPr>
        <p:sp>
          <p:nvSpPr>
            <p:cNvPr id="9249" name="Google Shape;9249;p6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62"/>
          <p:cNvGrpSpPr/>
          <p:nvPr/>
        </p:nvGrpSpPr>
        <p:grpSpPr>
          <a:xfrm>
            <a:off x="7542031" y="1830835"/>
            <a:ext cx="369072" cy="280037"/>
            <a:chOff x="7542031" y="2011835"/>
            <a:chExt cx="369072" cy="280037"/>
          </a:xfrm>
        </p:grpSpPr>
        <p:sp>
          <p:nvSpPr>
            <p:cNvPr id="9253" name="Google Shape;9253;p6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62"/>
          <p:cNvGrpSpPr/>
          <p:nvPr/>
        </p:nvGrpSpPr>
        <p:grpSpPr>
          <a:xfrm>
            <a:off x="8010427" y="3167503"/>
            <a:ext cx="278795" cy="351615"/>
            <a:chOff x="8010427" y="3348503"/>
            <a:chExt cx="278795" cy="351615"/>
          </a:xfrm>
        </p:grpSpPr>
        <p:sp>
          <p:nvSpPr>
            <p:cNvPr id="9263" name="Google Shape;9263;p6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7" name="Google Shape;9267;p62"/>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8" name="Google Shape;9268;p62"/>
          <p:cNvGrpSpPr/>
          <p:nvPr/>
        </p:nvGrpSpPr>
        <p:grpSpPr>
          <a:xfrm>
            <a:off x="7141900" y="3168204"/>
            <a:ext cx="281057" cy="351010"/>
            <a:chOff x="7141900" y="3349204"/>
            <a:chExt cx="281057" cy="351010"/>
          </a:xfrm>
        </p:grpSpPr>
        <p:sp>
          <p:nvSpPr>
            <p:cNvPr id="9269" name="Google Shape;9269;p62"/>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2"/>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2"/>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62"/>
          <p:cNvGrpSpPr/>
          <p:nvPr/>
        </p:nvGrpSpPr>
        <p:grpSpPr>
          <a:xfrm>
            <a:off x="5314188" y="3169032"/>
            <a:ext cx="363752" cy="353113"/>
            <a:chOff x="5314188" y="3350032"/>
            <a:chExt cx="363752" cy="353113"/>
          </a:xfrm>
        </p:grpSpPr>
        <p:sp>
          <p:nvSpPr>
            <p:cNvPr id="9273" name="Google Shape;9273;p6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62"/>
          <p:cNvGrpSpPr/>
          <p:nvPr/>
        </p:nvGrpSpPr>
        <p:grpSpPr>
          <a:xfrm>
            <a:off x="5829984" y="3169032"/>
            <a:ext cx="220755" cy="352348"/>
            <a:chOff x="5829984" y="3350032"/>
            <a:chExt cx="220755" cy="352348"/>
          </a:xfrm>
        </p:grpSpPr>
        <p:sp>
          <p:nvSpPr>
            <p:cNvPr id="9276" name="Google Shape;9276;p6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62"/>
          <p:cNvGrpSpPr/>
          <p:nvPr/>
        </p:nvGrpSpPr>
        <p:grpSpPr>
          <a:xfrm>
            <a:off x="4882170" y="3168841"/>
            <a:ext cx="358464" cy="352316"/>
            <a:chOff x="4882170" y="3349841"/>
            <a:chExt cx="358464" cy="352316"/>
          </a:xfrm>
        </p:grpSpPr>
        <p:sp>
          <p:nvSpPr>
            <p:cNvPr id="9281" name="Google Shape;9281;p6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3" name="Google Shape;9283;p62"/>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2"/>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5" name="Google Shape;9285;p62"/>
          <p:cNvGrpSpPr/>
          <p:nvPr/>
        </p:nvGrpSpPr>
        <p:grpSpPr>
          <a:xfrm>
            <a:off x="3044965" y="2254220"/>
            <a:ext cx="400194" cy="324316"/>
            <a:chOff x="3044965" y="2435220"/>
            <a:chExt cx="400194" cy="324316"/>
          </a:xfrm>
        </p:grpSpPr>
        <p:sp>
          <p:nvSpPr>
            <p:cNvPr id="9286" name="Google Shape;9286;p6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62"/>
          <p:cNvGrpSpPr/>
          <p:nvPr/>
        </p:nvGrpSpPr>
        <p:grpSpPr>
          <a:xfrm>
            <a:off x="6203579" y="3167981"/>
            <a:ext cx="351615" cy="350373"/>
            <a:chOff x="6203579" y="3348981"/>
            <a:chExt cx="351615" cy="350373"/>
          </a:xfrm>
        </p:grpSpPr>
        <p:sp>
          <p:nvSpPr>
            <p:cNvPr id="9290" name="Google Shape;9290;p6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62"/>
          <p:cNvGrpSpPr/>
          <p:nvPr/>
        </p:nvGrpSpPr>
        <p:grpSpPr>
          <a:xfrm>
            <a:off x="4878379" y="2292892"/>
            <a:ext cx="367161" cy="287523"/>
            <a:chOff x="4878379" y="2473892"/>
            <a:chExt cx="367161" cy="287523"/>
          </a:xfrm>
        </p:grpSpPr>
        <p:sp>
          <p:nvSpPr>
            <p:cNvPr id="9296" name="Google Shape;9296;p6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62"/>
          <p:cNvGrpSpPr/>
          <p:nvPr/>
        </p:nvGrpSpPr>
        <p:grpSpPr>
          <a:xfrm>
            <a:off x="1325719" y="2706689"/>
            <a:ext cx="290581" cy="372481"/>
            <a:chOff x="1325719" y="2887689"/>
            <a:chExt cx="290581" cy="372481"/>
          </a:xfrm>
        </p:grpSpPr>
        <p:sp>
          <p:nvSpPr>
            <p:cNvPr id="9302" name="Google Shape;9302;p6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4" name="Google Shape;9304;p62"/>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5" name="Google Shape;9305;p62"/>
          <p:cNvGrpSpPr/>
          <p:nvPr/>
        </p:nvGrpSpPr>
        <p:grpSpPr>
          <a:xfrm>
            <a:off x="3510335" y="2711499"/>
            <a:ext cx="360726" cy="361204"/>
            <a:chOff x="3510335" y="2892499"/>
            <a:chExt cx="360726" cy="361204"/>
          </a:xfrm>
        </p:grpSpPr>
        <p:sp>
          <p:nvSpPr>
            <p:cNvPr id="9306" name="Google Shape;9306;p6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62"/>
          <p:cNvGrpSpPr/>
          <p:nvPr/>
        </p:nvGrpSpPr>
        <p:grpSpPr>
          <a:xfrm>
            <a:off x="3086313" y="2696049"/>
            <a:ext cx="320143" cy="392581"/>
            <a:chOff x="3086313" y="2877049"/>
            <a:chExt cx="320143" cy="392581"/>
          </a:xfrm>
        </p:grpSpPr>
        <p:sp>
          <p:nvSpPr>
            <p:cNvPr id="9312" name="Google Shape;9312;p6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4" name="Google Shape;9324;p62"/>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5" name="Google Shape;9325;p62"/>
          <p:cNvGrpSpPr/>
          <p:nvPr/>
        </p:nvGrpSpPr>
        <p:grpSpPr>
          <a:xfrm>
            <a:off x="861113" y="2704746"/>
            <a:ext cx="333809" cy="373277"/>
            <a:chOff x="861113" y="2885746"/>
            <a:chExt cx="333809" cy="373277"/>
          </a:xfrm>
        </p:grpSpPr>
        <p:sp>
          <p:nvSpPr>
            <p:cNvPr id="9326" name="Google Shape;9326;p6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9" name="Google Shape;9329;p62"/>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2"/>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1" name="Google Shape;9331;p62"/>
          <p:cNvGrpSpPr/>
          <p:nvPr/>
        </p:nvGrpSpPr>
        <p:grpSpPr>
          <a:xfrm>
            <a:off x="1297654" y="1323481"/>
            <a:ext cx="349354" cy="362223"/>
            <a:chOff x="1297654" y="1504481"/>
            <a:chExt cx="349354" cy="362223"/>
          </a:xfrm>
        </p:grpSpPr>
        <p:sp>
          <p:nvSpPr>
            <p:cNvPr id="9332" name="Google Shape;9332;p6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5" name="Google Shape;9335;p62"/>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6" name="Google Shape;9336;p62"/>
          <p:cNvGrpSpPr/>
          <p:nvPr/>
        </p:nvGrpSpPr>
        <p:grpSpPr>
          <a:xfrm>
            <a:off x="852385" y="1329916"/>
            <a:ext cx="353145" cy="351998"/>
            <a:chOff x="852385" y="1510916"/>
            <a:chExt cx="353145" cy="351998"/>
          </a:xfrm>
        </p:grpSpPr>
        <p:sp>
          <p:nvSpPr>
            <p:cNvPr id="9337" name="Google Shape;9337;p6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2"/>
          <p:cNvGrpSpPr/>
          <p:nvPr/>
        </p:nvGrpSpPr>
        <p:grpSpPr>
          <a:xfrm>
            <a:off x="1745217" y="1334471"/>
            <a:ext cx="343269" cy="342505"/>
            <a:chOff x="1745217" y="1515471"/>
            <a:chExt cx="343269" cy="342505"/>
          </a:xfrm>
        </p:grpSpPr>
        <p:sp>
          <p:nvSpPr>
            <p:cNvPr id="9341" name="Google Shape;9341;p6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5" name="Google Shape;9345;p62"/>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6" name="Google Shape;9346;p62"/>
          <p:cNvGrpSpPr/>
          <p:nvPr/>
        </p:nvGrpSpPr>
        <p:grpSpPr>
          <a:xfrm>
            <a:off x="3042703" y="1348137"/>
            <a:ext cx="411535" cy="315587"/>
            <a:chOff x="3042703" y="1529137"/>
            <a:chExt cx="411535" cy="315587"/>
          </a:xfrm>
        </p:grpSpPr>
        <p:sp>
          <p:nvSpPr>
            <p:cNvPr id="9347" name="Google Shape;9347;p6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62"/>
          <p:cNvGrpSpPr/>
          <p:nvPr/>
        </p:nvGrpSpPr>
        <p:grpSpPr>
          <a:xfrm>
            <a:off x="2629289" y="1363682"/>
            <a:ext cx="350501" cy="284497"/>
            <a:chOff x="2629289" y="1544682"/>
            <a:chExt cx="350501" cy="284497"/>
          </a:xfrm>
        </p:grpSpPr>
        <p:sp>
          <p:nvSpPr>
            <p:cNvPr id="9358" name="Google Shape;9358;p6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62"/>
          <p:cNvGrpSpPr/>
          <p:nvPr/>
        </p:nvGrpSpPr>
        <p:grpSpPr>
          <a:xfrm>
            <a:off x="5305077" y="1321633"/>
            <a:ext cx="367893" cy="365218"/>
            <a:chOff x="5305077" y="1502633"/>
            <a:chExt cx="367893" cy="365218"/>
          </a:xfrm>
        </p:grpSpPr>
        <p:sp>
          <p:nvSpPr>
            <p:cNvPr id="9364" name="Google Shape;9364;p6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62"/>
          <p:cNvGrpSpPr/>
          <p:nvPr/>
        </p:nvGrpSpPr>
        <p:grpSpPr>
          <a:xfrm>
            <a:off x="7100170" y="1319117"/>
            <a:ext cx="368308" cy="367033"/>
            <a:chOff x="7100170" y="1500117"/>
            <a:chExt cx="368308" cy="367033"/>
          </a:xfrm>
        </p:grpSpPr>
        <p:sp>
          <p:nvSpPr>
            <p:cNvPr id="9367" name="Google Shape;9367;p6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0" name="Google Shape;9380;p62"/>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1" name="Google Shape;9381;p62"/>
          <p:cNvGrpSpPr/>
          <p:nvPr/>
        </p:nvGrpSpPr>
        <p:grpSpPr>
          <a:xfrm>
            <a:off x="6649231" y="1319021"/>
            <a:ext cx="390287" cy="367065"/>
            <a:chOff x="6649231" y="1500021"/>
            <a:chExt cx="390287" cy="367065"/>
          </a:xfrm>
        </p:grpSpPr>
        <p:sp>
          <p:nvSpPr>
            <p:cNvPr id="9382" name="Google Shape;9382;p6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62"/>
          <p:cNvGrpSpPr/>
          <p:nvPr/>
        </p:nvGrpSpPr>
        <p:grpSpPr>
          <a:xfrm>
            <a:off x="5746938" y="1362503"/>
            <a:ext cx="387261" cy="280356"/>
            <a:chOff x="5746938" y="1543503"/>
            <a:chExt cx="387261" cy="280356"/>
          </a:xfrm>
        </p:grpSpPr>
        <p:sp>
          <p:nvSpPr>
            <p:cNvPr id="9395" name="Google Shape;9395;p6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62"/>
          <p:cNvGrpSpPr/>
          <p:nvPr/>
        </p:nvGrpSpPr>
        <p:grpSpPr>
          <a:xfrm>
            <a:off x="6196730" y="1344346"/>
            <a:ext cx="369072" cy="317467"/>
            <a:chOff x="6196730" y="1525346"/>
            <a:chExt cx="369072" cy="317467"/>
          </a:xfrm>
        </p:grpSpPr>
        <p:sp>
          <p:nvSpPr>
            <p:cNvPr id="9398" name="Google Shape;9398;p6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62"/>
          <p:cNvGrpSpPr/>
          <p:nvPr/>
        </p:nvGrpSpPr>
        <p:grpSpPr>
          <a:xfrm>
            <a:off x="4940592" y="1319690"/>
            <a:ext cx="246558" cy="367161"/>
            <a:chOff x="4940592" y="1500690"/>
            <a:chExt cx="246558" cy="367161"/>
          </a:xfrm>
        </p:grpSpPr>
        <p:sp>
          <p:nvSpPr>
            <p:cNvPr id="9402" name="Google Shape;9402;p6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62"/>
          <p:cNvGrpSpPr/>
          <p:nvPr/>
        </p:nvGrpSpPr>
        <p:grpSpPr>
          <a:xfrm>
            <a:off x="7964906" y="1318894"/>
            <a:ext cx="380858" cy="367575"/>
            <a:chOff x="7964906" y="1499894"/>
            <a:chExt cx="380858" cy="367575"/>
          </a:xfrm>
        </p:grpSpPr>
        <p:sp>
          <p:nvSpPr>
            <p:cNvPr id="9407" name="Google Shape;9407;p62"/>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2"/>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2"/>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0" name="Google Shape;9410;p62"/>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1" name="Google Shape;9411;p62"/>
          <p:cNvGrpSpPr/>
          <p:nvPr/>
        </p:nvGrpSpPr>
        <p:grpSpPr>
          <a:xfrm>
            <a:off x="8007400" y="2721278"/>
            <a:ext cx="285230" cy="355597"/>
            <a:chOff x="8007400" y="2902278"/>
            <a:chExt cx="285230" cy="355597"/>
          </a:xfrm>
        </p:grpSpPr>
        <p:sp>
          <p:nvSpPr>
            <p:cNvPr id="9412" name="Google Shape;9412;p6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62"/>
          <p:cNvGrpSpPr/>
          <p:nvPr/>
        </p:nvGrpSpPr>
        <p:grpSpPr>
          <a:xfrm>
            <a:off x="6219124" y="2721788"/>
            <a:ext cx="318231" cy="355470"/>
            <a:chOff x="6219124" y="2902788"/>
            <a:chExt cx="318231" cy="355470"/>
          </a:xfrm>
        </p:grpSpPr>
        <p:sp>
          <p:nvSpPr>
            <p:cNvPr id="9415" name="Google Shape;9415;p62"/>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2"/>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2"/>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62"/>
          <p:cNvGrpSpPr/>
          <p:nvPr/>
        </p:nvGrpSpPr>
        <p:grpSpPr>
          <a:xfrm>
            <a:off x="4969421" y="2721852"/>
            <a:ext cx="185109" cy="355406"/>
            <a:chOff x="4969421" y="2902852"/>
            <a:chExt cx="185109" cy="355406"/>
          </a:xfrm>
        </p:grpSpPr>
        <p:sp>
          <p:nvSpPr>
            <p:cNvPr id="9419" name="Google Shape;9419;p6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5" name="Google Shape;9425;p62"/>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2"/>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7" name="Google Shape;9427;p62"/>
          <p:cNvGrpSpPr/>
          <p:nvPr/>
        </p:nvGrpSpPr>
        <p:grpSpPr>
          <a:xfrm>
            <a:off x="6685259" y="2721852"/>
            <a:ext cx="311414" cy="355406"/>
            <a:chOff x="6685259" y="2902852"/>
            <a:chExt cx="311414" cy="355406"/>
          </a:xfrm>
        </p:grpSpPr>
        <p:sp>
          <p:nvSpPr>
            <p:cNvPr id="9428" name="Google Shape;9428;p6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62"/>
          <p:cNvGrpSpPr/>
          <p:nvPr/>
        </p:nvGrpSpPr>
        <p:grpSpPr>
          <a:xfrm>
            <a:off x="5309250" y="2722170"/>
            <a:ext cx="359579" cy="355852"/>
            <a:chOff x="5309250" y="2903170"/>
            <a:chExt cx="359579" cy="355852"/>
          </a:xfrm>
        </p:grpSpPr>
        <p:sp>
          <p:nvSpPr>
            <p:cNvPr id="9432" name="Google Shape;9432;p6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62"/>
          <p:cNvGrpSpPr/>
          <p:nvPr/>
        </p:nvGrpSpPr>
        <p:grpSpPr>
          <a:xfrm>
            <a:off x="2199565" y="2240172"/>
            <a:ext cx="312179" cy="353431"/>
            <a:chOff x="2199565" y="2421172"/>
            <a:chExt cx="312179" cy="353431"/>
          </a:xfrm>
        </p:grpSpPr>
        <p:sp>
          <p:nvSpPr>
            <p:cNvPr id="9436" name="Google Shape;9436;p6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62"/>
          <p:cNvGrpSpPr/>
          <p:nvPr/>
        </p:nvGrpSpPr>
        <p:grpSpPr>
          <a:xfrm>
            <a:off x="1750887" y="2244727"/>
            <a:ext cx="320143" cy="343269"/>
            <a:chOff x="1750887" y="2425727"/>
            <a:chExt cx="320143" cy="343269"/>
          </a:xfrm>
        </p:grpSpPr>
        <p:sp>
          <p:nvSpPr>
            <p:cNvPr id="9439" name="Google Shape;9439;p6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62"/>
          <p:cNvGrpSpPr/>
          <p:nvPr/>
        </p:nvGrpSpPr>
        <p:grpSpPr>
          <a:xfrm>
            <a:off x="1298037" y="2244727"/>
            <a:ext cx="338364" cy="342887"/>
            <a:chOff x="1298037" y="2425727"/>
            <a:chExt cx="338364" cy="342887"/>
          </a:xfrm>
        </p:grpSpPr>
        <p:sp>
          <p:nvSpPr>
            <p:cNvPr id="9442" name="Google Shape;9442;p6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6" name="Google Shape;9446;p62"/>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7" name="Google Shape;9447;p62"/>
          <p:cNvGrpSpPr/>
          <p:nvPr/>
        </p:nvGrpSpPr>
        <p:grpSpPr>
          <a:xfrm>
            <a:off x="3974207" y="2248009"/>
            <a:ext cx="320143" cy="338491"/>
            <a:chOff x="3974207" y="2429009"/>
            <a:chExt cx="320143" cy="338491"/>
          </a:xfrm>
        </p:grpSpPr>
        <p:sp>
          <p:nvSpPr>
            <p:cNvPr id="9448" name="Google Shape;9448;p6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62"/>
          <p:cNvGrpSpPr/>
          <p:nvPr/>
        </p:nvGrpSpPr>
        <p:grpSpPr>
          <a:xfrm>
            <a:off x="2623237" y="2250047"/>
            <a:ext cx="355024" cy="332630"/>
            <a:chOff x="2623237" y="2431047"/>
            <a:chExt cx="355024" cy="332630"/>
          </a:xfrm>
        </p:grpSpPr>
        <p:sp>
          <p:nvSpPr>
            <p:cNvPr id="9451" name="Google Shape;9451;p6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62"/>
          <p:cNvGrpSpPr/>
          <p:nvPr/>
        </p:nvGrpSpPr>
        <p:grpSpPr>
          <a:xfrm>
            <a:off x="6657194" y="2253073"/>
            <a:ext cx="375507" cy="367925"/>
            <a:chOff x="6657194" y="2434073"/>
            <a:chExt cx="375507" cy="367925"/>
          </a:xfrm>
        </p:grpSpPr>
        <p:sp>
          <p:nvSpPr>
            <p:cNvPr id="9456" name="Google Shape;9456;p6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62"/>
          <p:cNvGrpSpPr/>
          <p:nvPr/>
        </p:nvGrpSpPr>
        <p:grpSpPr>
          <a:xfrm>
            <a:off x="7101317" y="2260655"/>
            <a:ext cx="367925" cy="352380"/>
            <a:chOff x="7101317" y="2441655"/>
            <a:chExt cx="367925" cy="352380"/>
          </a:xfrm>
        </p:grpSpPr>
        <p:sp>
          <p:nvSpPr>
            <p:cNvPr id="9460" name="Google Shape;9460;p6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62"/>
          <p:cNvGrpSpPr/>
          <p:nvPr/>
        </p:nvGrpSpPr>
        <p:grpSpPr>
          <a:xfrm>
            <a:off x="5756399" y="2253456"/>
            <a:ext cx="367925" cy="367161"/>
            <a:chOff x="5756399" y="2434456"/>
            <a:chExt cx="367925" cy="367161"/>
          </a:xfrm>
        </p:grpSpPr>
        <p:sp>
          <p:nvSpPr>
            <p:cNvPr id="9463" name="Google Shape;9463;p6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0" name="Google Shape;9470;p62"/>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2"/>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2" name="Google Shape;9472;p62"/>
          <p:cNvGrpSpPr/>
          <p:nvPr/>
        </p:nvGrpSpPr>
        <p:grpSpPr>
          <a:xfrm>
            <a:off x="7964906" y="2253073"/>
            <a:ext cx="373627" cy="367925"/>
            <a:chOff x="7964906" y="2434073"/>
            <a:chExt cx="373627" cy="367925"/>
          </a:xfrm>
        </p:grpSpPr>
        <p:sp>
          <p:nvSpPr>
            <p:cNvPr id="9473" name="Google Shape;9473;p6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62"/>
          <p:cNvGrpSpPr/>
          <p:nvPr/>
        </p:nvGrpSpPr>
        <p:grpSpPr>
          <a:xfrm>
            <a:off x="6194086" y="2256737"/>
            <a:ext cx="369837" cy="360471"/>
            <a:chOff x="6194086" y="2437737"/>
            <a:chExt cx="369837" cy="360471"/>
          </a:xfrm>
        </p:grpSpPr>
        <p:sp>
          <p:nvSpPr>
            <p:cNvPr id="9476" name="Google Shape;9476;p6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8" name="Google Shape;9478;p62"/>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479" name="Google Shape;9479;p62"/>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83" name="Shape 9483"/>
        <p:cNvGrpSpPr/>
        <p:nvPr/>
      </p:nvGrpSpPr>
      <p:grpSpPr>
        <a:xfrm>
          <a:off x="0" y="0"/>
          <a:ext cx="0" cy="0"/>
          <a:chOff x="0" y="0"/>
          <a:chExt cx="0" cy="0"/>
        </a:xfrm>
      </p:grpSpPr>
      <p:grpSp>
        <p:nvGrpSpPr>
          <p:cNvPr id="9484" name="Google Shape;9484;p63"/>
          <p:cNvGrpSpPr/>
          <p:nvPr/>
        </p:nvGrpSpPr>
        <p:grpSpPr>
          <a:xfrm>
            <a:off x="3122257" y="1334344"/>
            <a:ext cx="294850" cy="349434"/>
            <a:chOff x="3122257" y="1508594"/>
            <a:chExt cx="294850" cy="349434"/>
          </a:xfrm>
        </p:grpSpPr>
        <p:sp>
          <p:nvSpPr>
            <p:cNvPr id="9485" name="Google Shape;9485;p63"/>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3"/>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3"/>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3"/>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3"/>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63"/>
          <p:cNvGrpSpPr/>
          <p:nvPr/>
        </p:nvGrpSpPr>
        <p:grpSpPr>
          <a:xfrm>
            <a:off x="910723" y="1333962"/>
            <a:ext cx="251660" cy="350166"/>
            <a:chOff x="910723" y="1508212"/>
            <a:chExt cx="251660" cy="350166"/>
          </a:xfrm>
        </p:grpSpPr>
        <p:sp>
          <p:nvSpPr>
            <p:cNvPr id="9491" name="Google Shape;9491;p63"/>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3"/>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3"/>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3"/>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3"/>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3"/>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3"/>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3"/>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3"/>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3"/>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3"/>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3"/>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3"/>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3"/>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3"/>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3"/>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3"/>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63"/>
          <p:cNvGrpSpPr/>
          <p:nvPr/>
        </p:nvGrpSpPr>
        <p:grpSpPr>
          <a:xfrm>
            <a:off x="1308631" y="1333580"/>
            <a:ext cx="350166" cy="350198"/>
            <a:chOff x="1308631" y="1507830"/>
            <a:chExt cx="350166" cy="350198"/>
          </a:xfrm>
        </p:grpSpPr>
        <p:sp>
          <p:nvSpPr>
            <p:cNvPr id="9509" name="Google Shape;9509;p63"/>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3"/>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3"/>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3"/>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63"/>
          <p:cNvGrpSpPr/>
          <p:nvPr/>
        </p:nvGrpSpPr>
        <p:grpSpPr>
          <a:xfrm>
            <a:off x="1756921" y="1335489"/>
            <a:ext cx="345997" cy="345997"/>
            <a:chOff x="1756921" y="1509739"/>
            <a:chExt cx="345997" cy="345997"/>
          </a:xfrm>
        </p:grpSpPr>
        <p:sp>
          <p:nvSpPr>
            <p:cNvPr id="9514" name="Google Shape;9514;p63"/>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3"/>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3"/>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3"/>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3"/>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3"/>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3"/>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3"/>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3"/>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3"/>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3"/>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3"/>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3"/>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3"/>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3"/>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3"/>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3"/>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63"/>
          <p:cNvGrpSpPr/>
          <p:nvPr/>
        </p:nvGrpSpPr>
        <p:grpSpPr>
          <a:xfrm>
            <a:off x="2216956" y="1336253"/>
            <a:ext cx="318721" cy="345615"/>
            <a:chOff x="2216956" y="1510503"/>
            <a:chExt cx="318721" cy="345615"/>
          </a:xfrm>
        </p:grpSpPr>
        <p:sp>
          <p:nvSpPr>
            <p:cNvPr id="9532" name="Google Shape;9532;p6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63"/>
          <p:cNvGrpSpPr/>
          <p:nvPr/>
        </p:nvGrpSpPr>
        <p:grpSpPr>
          <a:xfrm>
            <a:off x="3988156" y="1394211"/>
            <a:ext cx="349052" cy="230049"/>
            <a:chOff x="3988156" y="1568461"/>
            <a:chExt cx="349052" cy="230049"/>
          </a:xfrm>
        </p:grpSpPr>
        <p:sp>
          <p:nvSpPr>
            <p:cNvPr id="9538" name="Google Shape;9538;p6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63"/>
          <p:cNvGrpSpPr/>
          <p:nvPr/>
        </p:nvGrpSpPr>
        <p:grpSpPr>
          <a:xfrm>
            <a:off x="2633037" y="1325623"/>
            <a:ext cx="379002" cy="366112"/>
            <a:chOff x="2633037" y="1499873"/>
            <a:chExt cx="379002" cy="366112"/>
          </a:xfrm>
        </p:grpSpPr>
        <p:sp>
          <p:nvSpPr>
            <p:cNvPr id="9546" name="Google Shape;9546;p6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63"/>
          <p:cNvGrpSpPr/>
          <p:nvPr/>
        </p:nvGrpSpPr>
        <p:grpSpPr>
          <a:xfrm>
            <a:off x="6675256" y="1341919"/>
            <a:ext cx="327823" cy="357009"/>
            <a:chOff x="6675256" y="1516169"/>
            <a:chExt cx="327823" cy="357009"/>
          </a:xfrm>
        </p:grpSpPr>
        <p:sp>
          <p:nvSpPr>
            <p:cNvPr id="9553" name="Google Shape;9553;p6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63"/>
          <p:cNvGrpSpPr/>
          <p:nvPr/>
        </p:nvGrpSpPr>
        <p:grpSpPr>
          <a:xfrm>
            <a:off x="8020159" y="1342301"/>
            <a:ext cx="300897" cy="356627"/>
            <a:chOff x="8020159" y="1516551"/>
            <a:chExt cx="300897" cy="356627"/>
          </a:xfrm>
        </p:grpSpPr>
        <p:sp>
          <p:nvSpPr>
            <p:cNvPr id="9563" name="Google Shape;9563;p6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63"/>
          <p:cNvGrpSpPr/>
          <p:nvPr/>
        </p:nvGrpSpPr>
        <p:grpSpPr>
          <a:xfrm>
            <a:off x="5377363" y="1341919"/>
            <a:ext cx="257357" cy="356627"/>
            <a:chOff x="5377363" y="1516169"/>
            <a:chExt cx="257357" cy="356627"/>
          </a:xfrm>
        </p:grpSpPr>
        <p:sp>
          <p:nvSpPr>
            <p:cNvPr id="9569" name="Google Shape;9569;p6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63"/>
          <p:cNvGrpSpPr/>
          <p:nvPr/>
        </p:nvGrpSpPr>
        <p:grpSpPr>
          <a:xfrm>
            <a:off x="4880567" y="1361620"/>
            <a:ext cx="356245" cy="317607"/>
            <a:chOff x="4880567" y="1535870"/>
            <a:chExt cx="356245" cy="317607"/>
          </a:xfrm>
        </p:grpSpPr>
        <p:sp>
          <p:nvSpPr>
            <p:cNvPr id="9587" name="Google Shape;9587;p6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63"/>
          <p:cNvGrpSpPr/>
          <p:nvPr/>
        </p:nvGrpSpPr>
        <p:grpSpPr>
          <a:xfrm>
            <a:off x="5771483" y="1341537"/>
            <a:ext cx="357359" cy="357391"/>
            <a:chOff x="5771483" y="1515787"/>
            <a:chExt cx="357359" cy="357391"/>
          </a:xfrm>
        </p:grpSpPr>
        <p:sp>
          <p:nvSpPr>
            <p:cNvPr id="9593" name="Google Shape;9593;p6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63"/>
          <p:cNvGrpSpPr/>
          <p:nvPr/>
        </p:nvGrpSpPr>
        <p:grpSpPr>
          <a:xfrm>
            <a:off x="7121669" y="1359360"/>
            <a:ext cx="321362" cy="321362"/>
            <a:chOff x="7121669" y="1533610"/>
            <a:chExt cx="321362" cy="321362"/>
          </a:xfrm>
        </p:grpSpPr>
        <p:sp>
          <p:nvSpPr>
            <p:cNvPr id="9598" name="Google Shape;9598;p63"/>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3"/>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3"/>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3"/>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63"/>
          <p:cNvGrpSpPr/>
          <p:nvPr/>
        </p:nvGrpSpPr>
        <p:grpSpPr>
          <a:xfrm>
            <a:off x="7562766" y="1340614"/>
            <a:ext cx="327059" cy="360192"/>
            <a:chOff x="7562766" y="1514864"/>
            <a:chExt cx="327059" cy="360192"/>
          </a:xfrm>
        </p:grpSpPr>
        <p:sp>
          <p:nvSpPr>
            <p:cNvPr id="9603" name="Google Shape;9603;p6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63"/>
          <p:cNvGrpSpPr/>
          <p:nvPr/>
        </p:nvGrpSpPr>
        <p:grpSpPr>
          <a:xfrm>
            <a:off x="6221229" y="1324423"/>
            <a:ext cx="361636" cy="362183"/>
            <a:chOff x="6259175" y="1559008"/>
            <a:chExt cx="271743" cy="272093"/>
          </a:xfrm>
        </p:grpSpPr>
        <p:sp>
          <p:nvSpPr>
            <p:cNvPr id="9608" name="Google Shape;9608;p6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63"/>
          <p:cNvGrpSpPr/>
          <p:nvPr/>
        </p:nvGrpSpPr>
        <p:grpSpPr>
          <a:xfrm>
            <a:off x="6671087" y="1835054"/>
            <a:ext cx="332757" cy="281833"/>
            <a:chOff x="6671087" y="2009304"/>
            <a:chExt cx="332757" cy="281833"/>
          </a:xfrm>
        </p:grpSpPr>
        <p:sp>
          <p:nvSpPr>
            <p:cNvPr id="9626" name="Google Shape;9626;p6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8" name="Google Shape;9628;p63"/>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9" name="Google Shape;9629;p63"/>
          <p:cNvGrpSpPr/>
          <p:nvPr/>
        </p:nvGrpSpPr>
        <p:grpSpPr>
          <a:xfrm>
            <a:off x="2201806" y="1802335"/>
            <a:ext cx="349784" cy="349434"/>
            <a:chOff x="2201806" y="1976585"/>
            <a:chExt cx="349784" cy="349434"/>
          </a:xfrm>
        </p:grpSpPr>
        <p:sp>
          <p:nvSpPr>
            <p:cNvPr id="9630" name="Google Shape;9630;p6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63"/>
          <p:cNvGrpSpPr/>
          <p:nvPr/>
        </p:nvGrpSpPr>
        <p:grpSpPr>
          <a:xfrm>
            <a:off x="3094217" y="1802335"/>
            <a:ext cx="350198" cy="350548"/>
            <a:chOff x="3094217" y="1976585"/>
            <a:chExt cx="350198" cy="350548"/>
          </a:xfrm>
        </p:grpSpPr>
        <p:sp>
          <p:nvSpPr>
            <p:cNvPr id="9635" name="Google Shape;9635;p63"/>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3"/>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3"/>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3"/>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3"/>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3"/>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3"/>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3"/>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3"/>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3"/>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3"/>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3"/>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3"/>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8" name="Google Shape;9648;p63"/>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9" name="Google Shape;9649;p63"/>
          <p:cNvGrpSpPr/>
          <p:nvPr/>
        </p:nvGrpSpPr>
        <p:grpSpPr>
          <a:xfrm>
            <a:off x="3979435" y="1802335"/>
            <a:ext cx="345265" cy="349848"/>
            <a:chOff x="3979435" y="1976585"/>
            <a:chExt cx="345265" cy="349848"/>
          </a:xfrm>
        </p:grpSpPr>
        <p:sp>
          <p:nvSpPr>
            <p:cNvPr id="9650" name="Google Shape;9650;p6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63"/>
          <p:cNvGrpSpPr/>
          <p:nvPr/>
        </p:nvGrpSpPr>
        <p:grpSpPr>
          <a:xfrm>
            <a:off x="3541011" y="1334344"/>
            <a:ext cx="350166" cy="349434"/>
            <a:chOff x="3541011" y="1508594"/>
            <a:chExt cx="350166" cy="349434"/>
          </a:xfrm>
        </p:grpSpPr>
        <p:sp>
          <p:nvSpPr>
            <p:cNvPr id="9668" name="Google Shape;9668;p6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63"/>
          <p:cNvGrpSpPr/>
          <p:nvPr/>
        </p:nvGrpSpPr>
        <p:grpSpPr>
          <a:xfrm>
            <a:off x="3576626" y="1801571"/>
            <a:ext cx="284251" cy="351694"/>
            <a:chOff x="3576626" y="1975821"/>
            <a:chExt cx="284251" cy="351694"/>
          </a:xfrm>
        </p:grpSpPr>
        <p:sp>
          <p:nvSpPr>
            <p:cNvPr id="9682" name="Google Shape;9682;p63"/>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3"/>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3"/>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63"/>
          <p:cNvGrpSpPr/>
          <p:nvPr/>
        </p:nvGrpSpPr>
        <p:grpSpPr>
          <a:xfrm>
            <a:off x="2722090" y="2715912"/>
            <a:ext cx="238770" cy="371841"/>
            <a:chOff x="2722090" y="2890162"/>
            <a:chExt cx="238770" cy="371841"/>
          </a:xfrm>
        </p:grpSpPr>
        <p:sp>
          <p:nvSpPr>
            <p:cNvPr id="9686" name="Google Shape;9686;p6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9" name="Google Shape;9689;p63"/>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0" name="Google Shape;9690;p63"/>
          <p:cNvGrpSpPr/>
          <p:nvPr/>
        </p:nvGrpSpPr>
        <p:grpSpPr>
          <a:xfrm>
            <a:off x="6216367" y="1795906"/>
            <a:ext cx="361147" cy="361147"/>
            <a:chOff x="6216367" y="1970156"/>
            <a:chExt cx="361147" cy="361147"/>
          </a:xfrm>
        </p:grpSpPr>
        <p:sp>
          <p:nvSpPr>
            <p:cNvPr id="9691" name="Google Shape;9691;p63"/>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3"/>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3"/>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3"/>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63"/>
          <p:cNvGrpSpPr/>
          <p:nvPr/>
        </p:nvGrpSpPr>
        <p:grpSpPr>
          <a:xfrm>
            <a:off x="1289311" y="2751972"/>
            <a:ext cx="408156" cy="299783"/>
            <a:chOff x="1289311" y="2926222"/>
            <a:chExt cx="408156" cy="299783"/>
          </a:xfrm>
        </p:grpSpPr>
        <p:sp>
          <p:nvSpPr>
            <p:cNvPr id="9696" name="Google Shape;9696;p6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63"/>
          <p:cNvGrpSpPr/>
          <p:nvPr/>
        </p:nvGrpSpPr>
        <p:grpSpPr>
          <a:xfrm>
            <a:off x="7978465" y="1795142"/>
            <a:ext cx="361147" cy="360797"/>
            <a:chOff x="7978465" y="1969392"/>
            <a:chExt cx="361147" cy="360797"/>
          </a:xfrm>
        </p:grpSpPr>
        <p:sp>
          <p:nvSpPr>
            <p:cNvPr id="9699" name="Google Shape;9699;p6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8" name="Google Shape;9708;p63"/>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9" name="Google Shape;9709;p63"/>
          <p:cNvGrpSpPr/>
          <p:nvPr/>
        </p:nvGrpSpPr>
        <p:grpSpPr>
          <a:xfrm>
            <a:off x="854261" y="2734563"/>
            <a:ext cx="377474" cy="335748"/>
            <a:chOff x="854261" y="2908813"/>
            <a:chExt cx="377474" cy="335748"/>
          </a:xfrm>
        </p:grpSpPr>
        <p:sp>
          <p:nvSpPr>
            <p:cNvPr id="9710" name="Google Shape;9710;p63"/>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3"/>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3"/>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3"/>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3"/>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63"/>
          <p:cNvGrpSpPr/>
          <p:nvPr/>
        </p:nvGrpSpPr>
        <p:grpSpPr>
          <a:xfrm>
            <a:off x="1749728" y="2720527"/>
            <a:ext cx="386927" cy="363438"/>
            <a:chOff x="1749728" y="2894777"/>
            <a:chExt cx="386927" cy="363438"/>
          </a:xfrm>
        </p:grpSpPr>
        <p:sp>
          <p:nvSpPr>
            <p:cNvPr id="9716" name="Google Shape;9716;p6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63"/>
          <p:cNvGrpSpPr/>
          <p:nvPr/>
        </p:nvGrpSpPr>
        <p:grpSpPr>
          <a:xfrm>
            <a:off x="7098912" y="1795142"/>
            <a:ext cx="359651" cy="361560"/>
            <a:chOff x="7098912" y="1969392"/>
            <a:chExt cx="359651" cy="361560"/>
          </a:xfrm>
        </p:grpSpPr>
        <p:sp>
          <p:nvSpPr>
            <p:cNvPr id="9724" name="Google Shape;9724;p63"/>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3"/>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3"/>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3"/>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3"/>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3"/>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3"/>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3"/>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3"/>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3"/>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3"/>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3"/>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3"/>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7" name="Google Shape;9737;p63"/>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8" name="Google Shape;9738;p63"/>
          <p:cNvGrpSpPr/>
          <p:nvPr/>
        </p:nvGrpSpPr>
        <p:grpSpPr>
          <a:xfrm>
            <a:off x="5352728" y="1815989"/>
            <a:ext cx="327091" cy="322508"/>
            <a:chOff x="5352728" y="1990239"/>
            <a:chExt cx="327091" cy="322508"/>
          </a:xfrm>
        </p:grpSpPr>
        <p:sp>
          <p:nvSpPr>
            <p:cNvPr id="9739" name="Google Shape;9739;p6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63"/>
          <p:cNvGrpSpPr/>
          <p:nvPr/>
        </p:nvGrpSpPr>
        <p:grpSpPr>
          <a:xfrm>
            <a:off x="7538896" y="1795906"/>
            <a:ext cx="361147" cy="361529"/>
            <a:chOff x="7538896" y="1970156"/>
            <a:chExt cx="361147" cy="361529"/>
          </a:xfrm>
        </p:grpSpPr>
        <p:sp>
          <p:nvSpPr>
            <p:cNvPr id="9743" name="Google Shape;9743;p63"/>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3"/>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3"/>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3"/>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3"/>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3"/>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63"/>
          <p:cNvGrpSpPr/>
          <p:nvPr/>
        </p:nvGrpSpPr>
        <p:grpSpPr>
          <a:xfrm>
            <a:off x="4896099" y="1796670"/>
            <a:ext cx="358155" cy="358123"/>
            <a:chOff x="4896099" y="1970920"/>
            <a:chExt cx="358155" cy="358123"/>
          </a:xfrm>
        </p:grpSpPr>
        <p:sp>
          <p:nvSpPr>
            <p:cNvPr id="9750" name="Google Shape;9750;p63"/>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3"/>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3"/>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63"/>
          <p:cNvGrpSpPr/>
          <p:nvPr/>
        </p:nvGrpSpPr>
        <p:grpSpPr>
          <a:xfrm>
            <a:off x="4048787" y="2802769"/>
            <a:ext cx="283488" cy="198604"/>
            <a:chOff x="4048787" y="2977019"/>
            <a:chExt cx="283488" cy="198604"/>
          </a:xfrm>
        </p:grpSpPr>
        <p:sp>
          <p:nvSpPr>
            <p:cNvPr id="9754" name="Google Shape;9754;p6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63"/>
          <p:cNvGrpSpPr/>
          <p:nvPr/>
        </p:nvGrpSpPr>
        <p:grpSpPr>
          <a:xfrm>
            <a:off x="4054103" y="2255941"/>
            <a:ext cx="218687" cy="349052"/>
            <a:chOff x="4054103" y="2430191"/>
            <a:chExt cx="218687" cy="349052"/>
          </a:xfrm>
        </p:grpSpPr>
        <p:sp>
          <p:nvSpPr>
            <p:cNvPr id="9761" name="Google Shape;9761;p6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63"/>
          <p:cNvGrpSpPr/>
          <p:nvPr/>
        </p:nvGrpSpPr>
        <p:grpSpPr>
          <a:xfrm>
            <a:off x="2185128" y="2253299"/>
            <a:ext cx="382758" cy="356595"/>
            <a:chOff x="2185128" y="2427549"/>
            <a:chExt cx="382758" cy="356595"/>
          </a:xfrm>
        </p:grpSpPr>
        <p:sp>
          <p:nvSpPr>
            <p:cNvPr id="9764" name="Google Shape;9764;p6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63"/>
          <p:cNvGrpSpPr/>
          <p:nvPr/>
        </p:nvGrpSpPr>
        <p:grpSpPr>
          <a:xfrm>
            <a:off x="2656907" y="2265043"/>
            <a:ext cx="332757" cy="332343"/>
            <a:chOff x="2656907" y="2439293"/>
            <a:chExt cx="332757" cy="332343"/>
          </a:xfrm>
        </p:grpSpPr>
        <p:sp>
          <p:nvSpPr>
            <p:cNvPr id="9769" name="Google Shape;9769;p63"/>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3"/>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3"/>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3"/>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3"/>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3"/>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3"/>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63"/>
          <p:cNvGrpSpPr/>
          <p:nvPr/>
        </p:nvGrpSpPr>
        <p:grpSpPr>
          <a:xfrm>
            <a:off x="1731523" y="2248366"/>
            <a:ext cx="399435" cy="365698"/>
            <a:chOff x="1731523" y="2422616"/>
            <a:chExt cx="399435" cy="365698"/>
          </a:xfrm>
        </p:grpSpPr>
        <p:sp>
          <p:nvSpPr>
            <p:cNvPr id="9777" name="Google Shape;9777;p6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63"/>
          <p:cNvGrpSpPr/>
          <p:nvPr/>
        </p:nvGrpSpPr>
        <p:grpSpPr>
          <a:xfrm>
            <a:off x="3097241" y="2259314"/>
            <a:ext cx="344883" cy="343387"/>
            <a:chOff x="3097241" y="2433564"/>
            <a:chExt cx="344883" cy="343387"/>
          </a:xfrm>
        </p:grpSpPr>
        <p:sp>
          <p:nvSpPr>
            <p:cNvPr id="9781" name="Google Shape;9781;p6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63"/>
          <p:cNvGrpSpPr/>
          <p:nvPr/>
        </p:nvGrpSpPr>
        <p:grpSpPr>
          <a:xfrm>
            <a:off x="1278299" y="2265043"/>
            <a:ext cx="410829" cy="332343"/>
            <a:chOff x="1278299" y="2439293"/>
            <a:chExt cx="410829" cy="332343"/>
          </a:xfrm>
        </p:grpSpPr>
        <p:sp>
          <p:nvSpPr>
            <p:cNvPr id="9791" name="Google Shape;9791;p6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63"/>
          <p:cNvGrpSpPr/>
          <p:nvPr/>
        </p:nvGrpSpPr>
        <p:grpSpPr>
          <a:xfrm>
            <a:off x="2661459" y="1840751"/>
            <a:ext cx="322508" cy="273494"/>
            <a:chOff x="2661459" y="2015001"/>
            <a:chExt cx="322508" cy="273494"/>
          </a:xfrm>
        </p:grpSpPr>
        <p:sp>
          <p:nvSpPr>
            <p:cNvPr id="9800" name="Google Shape;9800;p63"/>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3"/>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63"/>
          <p:cNvGrpSpPr/>
          <p:nvPr/>
        </p:nvGrpSpPr>
        <p:grpSpPr>
          <a:xfrm>
            <a:off x="870939" y="2265043"/>
            <a:ext cx="331993" cy="331993"/>
            <a:chOff x="870939" y="2439293"/>
            <a:chExt cx="331993" cy="331993"/>
          </a:xfrm>
        </p:grpSpPr>
        <p:sp>
          <p:nvSpPr>
            <p:cNvPr id="9803" name="Google Shape;9803;p6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63"/>
          <p:cNvGrpSpPr/>
          <p:nvPr/>
        </p:nvGrpSpPr>
        <p:grpSpPr>
          <a:xfrm>
            <a:off x="6644957" y="2282103"/>
            <a:ext cx="371395" cy="278904"/>
            <a:chOff x="6644957" y="2456353"/>
            <a:chExt cx="371395" cy="278904"/>
          </a:xfrm>
        </p:grpSpPr>
        <p:sp>
          <p:nvSpPr>
            <p:cNvPr id="9820" name="Google Shape;9820;p63"/>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3"/>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3"/>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3"/>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3"/>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63"/>
          <p:cNvGrpSpPr/>
          <p:nvPr/>
        </p:nvGrpSpPr>
        <p:grpSpPr>
          <a:xfrm>
            <a:off x="5388757" y="2240409"/>
            <a:ext cx="260349" cy="362292"/>
            <a:chOff x="5388757" y="2414659"/>
            <a:chExt cx="260349" cy="362292"/>
          </a:xfrm>
        </p:grpSpPr>
        <p:sp>
          <p:nvSpPr>
            <p:cNvPr id="9826" name="Google Shape;9826;p63"/>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3"/>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3"/>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3"/>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3"/>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3"/>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3"/>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3"/>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3"/>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3"/>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3"/>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3"/>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3"/>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3"/>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3"/>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3"/>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3"/>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3"/>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3"/>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3"/>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63"/>
          <p:cNvGrpSpPr/>
          <p:nvPr/>
        </p:nvGrpSpPr>
        <p:grpSpPr>
          <a:xfrm>
            <a:off x="3567142" y="2731507"/>
            <a:ext cx="348288" cy="340331"/>
            <a:chOff x="3567142" y="2905757"/>
            <a:chExt cx="348288" cy="340331"/>
          </a:xfrm>
        </p:grpSpPr>
        <p:sp>
          <p:nvSpPr>
            <p:cNvPr id="9847" name="Google Shape;9847;p63"/>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3"/>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3"/>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3"/>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3"/>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63"/>
          <p:cNvGrpSpPr/>
          <p:nvPr/>
        </p:nvGrpSpPr>
        <p:grpSpPr>
          <a:xfrm>
            <a:off x="870939" y="1801571"/>
            <a:ext cx="332375" cy="350071"/>
            <a:chOff x="870939" y="1975821"/>
            <a:chExt cx="332375" cy="350071"/>
          </a:xfrm>
        </p:grpSpPr>
        <p:sp>
          <p:nvSpPr>
            <p:cNvPr id="9853" name="Google Shape;9853;p6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63"/>
          <p:cNvGrpSpPr/>
          <p:nvPr/>
        </p:nvGrpSpPr>
        <p:grpSpPr>
          <a:xfrm>
            <a:off x="7967103" y="2240791"/>
            <a:ext cx="355863" cy="361911"/>
            <a:chOff x="7967103" y="2415041"/>
            <a:chExt cx="355863" cy="361911"/>
          </a:xfrm>
        </p:grpSpPr>
        <p:sp>
          <p:nvSpPr>
            <p:cNvPr id="9858" name="Google Shape;9858;p63"/>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3"/>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3"/>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3"/>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3"/>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3"/>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3"/>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3"/>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3"/>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3"/>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3"/>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63"/>
          <p:cNvGrpSpPr/>
          <p:nvPr/>
        </p:nvGrpSpPr>
        <p:grpSpPr>
          <a:xfrm>
            <a:off x="7529411" y="2240409"/>
            <a:ext cx="355863" cy="362292"/>
            <a:chOff x="7529411" y="2414659"/>
            <a:chExt cx="355863" cy="362292"/>
          </a:xfrm>
        </p:grpSpPr>
        <p:sp>
          <p:nvSpPr>
            <p:cNvPr id="9870" name="Google Shape;9870;p63"/>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3"/>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3"/>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3"/>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3"/>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3"/>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3"/>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3"/>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3"/>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3"/>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3"/>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3"/>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63"/>
          <p:cNvGrpSpPr/>
          <p:nvPr/>
        </p:nvGrpSpPr>
        <p:grpSpPr>
          <a:xfrm>
            <a:off x="5733194" y="2257468"/>
            <a:ext cx="446826" cy="327059"/>
            <a:chOff x="5733194" y="2431718"/>
            <a:chExt cx="446826" cy="327059"/>
          </a:xfrm>
        </p:grpSpPr>
        <p:sp>
          <p:nvSpPr>
            <p:cNvPr id="9883" name="Google Shape;9883;p6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63"/>
          <p:cNvGrpSpPr/>
          <p:nvPr/>
        </p:nvGrpSpPr>
        <p:grpSpPr>
          <a:xfrm>
            <a:off x="4876780" y="2243814"/>
            <a:ext cx="407774" cy="356627"/>
            <a:chOff x="4876780" y="2418064"/>
            <a:chExt cx="407774" cy="356627"/>
          </a:xfrm>
        </p:grpSpPr>
        <p:sp>
          <p:nvSpPr>
            <p:cNvPr id="9887" name="Google Shape;9887;p6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63"/>
          <p:cNvGrpSpPr/>
          <p:nvPr/>
        </p:nvGrpSpPr>
        <p:grpSpPr>
          <a:xfrm>
            <a:off x="7070872" y="2236621"/>
            <a:ext cx="398321" cy="371013"/>
            <a:chOff x="7070872" y="2410871"/>
            <a:chExt cx="398321" cy="371013"/>
          </a:xfrm>
        </p:grpSpPr>
        <p:sp>
          <p:nvSpPr>
            <p:cNvPr id="9896" name="Google Shape;9896;p6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0" name="Google Shape;9900;p63"/>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1" name="Google Shape;9901;p63"/>
          <p:cNvGrpSpPr/>
          <p:nvPr/>
        </p:nvGrpSpPr>
        <p:grpSpPr>
          <a:xfrm>
            <a:off x="5318259" y="2807861"/>
            <a:ext cx="371013" cy="220787"/>
            <a:chOff x="5318259" y="2982111"/>
            <a:chExt cx="371013" cy="220787"/>
          </a:xfrm>
        </p:grpSpPr>
        <p:sp>
          <p:nvSpPr>
            <p:cNvPr id="9902" name="Google Shape;9902;p6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63"/>
          <p:cNvGrpSpPr/>
          <p:nvPr/>
        </p:nvGrpSpPr>
        <p:grpSpPr>
          <a:xfrm>
            <a:off x="7073928" y="2731507"/>
            <a:ext cx="371395" cy="371809"/>
            <a:chOff x="7073928" y="2905757"/>
            <a:chExt cx="371395" cy="371809"/>
          </a:xfrm>
        </p:grpSpPr>
        <p:sp>
          <p:nvSpPr>
            <p:cNvPr id="9911" name="Google Shape;9911;p6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63"/>
          <p:cNvGrpSpPr/>
          <p:nvPr/>
        </p:nvGrpSpPr>
        <p:grpSpPr>
          <a:xfrm>
            <a:off x="6188327" y="2781158"/>
            <a:ext cx="371395" cy="272857"/>
            <a:chOff x="6188327" y="2955408"/>
            <a:chExt cx="371395" cy="272857"/>
          </a:xfrm>
        </p:grpSpPr>
        <p:sp>
          <p:nvSpPr>
            <p:cNvPr id="9915" name="Google Shape;9915;p63"/>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3"/>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63"/>
          <p:cNvGrpSpPr/>
          <p:nvPr/>
        </p:nvGrpSpPr>
        <p:grpSpPr>
          <a:xfrm>
            <a:off x="7521454" y="2731889"/>
            <a:ext cx="359651" cy="371013"/>
            <a:chOff x="7521454" y="2906139"/>
            <a:chExt cx="359651" cy="371013"/>
          </a:xfrm>
        </p:grpSpPr>
        <p:sp>
          <p:nvSpPr>
            <p:cNvPr id="9918" name="Google Shape;9918;p6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63"/>
          <p:cNvGrpSpPr/>
          <p:nvPr/>
        </p:nvGrpSpPr>
        <p:grpSpPr>
          <a:xfrm>
            <a:off x="5782845" y="2732271"/>
            <a:ext cx="301661" cy="371013"/>
            <a:chOff x="5782845" y="2906521"/>
            <a:chExt cx="301661" cy="371013"/>
          </a:xfrm>
        </p:grpSpPr>
        <p:sp>
          <p:nvSpPr>
            <p:cNvPr id="9924" name="Google Shape;9924;p6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63"/>
          <p:cNvGrpSpPr/>
          <p:nvPr/>
        </p:nvGrpSpPr>
        <p:grpSpPr>
          <a:xfrm>
            <a:off x="3539102" y="2253299"/>
            <a:ext cx="355099" cy="355481"/>
            <a:chOff x="3539102" y="2427549"/>
            <a:chExt cx="355099" cy="355481"/>
          </a:xfrm>
        </p:grpSpPr>
        <p:sp>
          <p:nvSpPr>
            <p:cNvPr id="9928" name="Google Shape;9928;p6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63"/>
          <p:cNvGrpSpPr/>
          <p:nvPr/>
        </p:nvGrpSpPr>
        <p:grpSpPr>
          <a:xfrm>
            <a:off x="6630539" y="2743252"/>
            <a:ext cx="371777" cy="349434"/>
            <a:chOff x="6630539" y="2917502"/>
            <a:chExt cx="371777" cy="349434"/>
          </a:xfrm>
        </p:grpSpPr>
        <p:sp>
          <p:nvSpPr>
            <p:cNvPr id="9931" name="Google Shape;9931;p63"/>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3"/>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3"/>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3"/>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3"/>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3"/>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3"/>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63"/>
          <p:cNvGrpSpPr/>
          <p:nvPr/>
        </p:nvGrpSpPr>
        <p:grpSpPr>
          <a:xfrm>
            <a:off x="2171474" y="3194979"/>
            <a:ext cx="408156" cy="343737"/>
            <a:chOff x="2171474" y="3369229"/>
            <a:chExt cx="408156" cy="343737"/>
          </a:xfrm>
        </p:grpSpPr>
        <p:sp>
          <p:nvSpPr>
            <p:cNvPr id="9939" name="Google Shape;9939;p63"/>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3"/>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3"/>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3"/>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63"/>
          <p:cNvGrpSpPr/>
          <p:nvPr/>
        </p:nvGrpSpPr>
        <p:grpSpPr>
          <a:xfrm>
            <a:off x="4891198" y="2750858"/>
            <a:ext cx="334634" cy="334634"/>
            <a:chOff x="4891198" y="2925108"/>
            <a:chExt cx="334634" cy="334634"/>
          </a:xfrm>
        </p:grpSpPr>
        <p:sp>
          <p:nvSpPr>
            <p:cNvPr id="9944" name="Google Shape;9944;p63"/>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3"/>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3"/>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3"/>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3"/>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3"/>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3"/>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3"/>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63"/>
          <p:cNvGrpSpPr/>
          <p:nvPr/>
        </p:nvGrpSpPr>
        <p:grpSpPr>
          <a:xfrm>
            <a:off x="7976174" y="2750858"/>
            <a:ext cx="334666" cy="334634"/>
            <a:chOff x="7976174" y="2925108"/>
            <a:chExt cx="334666" cy="334634"/>
          </a:xfrm>
        </p:grpSpPr>
        <p:sp>
          <p:nvSpPr>
            <p:cNvPr id="9953" name="Google Shape;9953;p6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63"/>
          <p:cNvGrpSpPr/>
          <p:nvPr/>
        </p:nvGrpSpPr>
        <p:grpSpPr>
          <a:xfrm>
            <a:off x="3091957" y="3199881"/>
            <a:ext cx="354717" cy="332757"/>
            <a:chOff x="3091957" y="3374131"/>
            <a:chExt cx="354717" cy="332757"/>
          </a:xfrm>
        </p:grpSpPr>
        <p:sp>
          <p:nvSpPr>
            <p:cNvPr id="9963" name="Google Shape;9963;p63"/>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3"/>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3"/>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3"/>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3"/>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3"/>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63"/>
          <p:cNvGrpSpPr/>
          <p:nvPr/>
        </p:nvGrpSpPr>
        <p:grpSpPr>
          <a:xfrm>
            <a:off x="3988156" y="3205960"/>
            <a:ext cx="353954" cy="318880"/>
            <a:chOff x="3988156" y="3380210"/>
            <a:chExt cx="353954" cy="318880"/>
          </a:xfrm>
        </p:grpSpPr>
        <p:sp>
          <p:nvSpPr>
            <p:cNvPr id="9970" name="Google Shape;9970;p63"/>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3"/>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3"/>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3"/>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3"/>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63"/>
          <p:cNvGrpSpPr/>
          <p:nvPr/>
        </p:nvGrpSpPr>
        <p:grpSpPr>
          <a:xfrm>
            <a:off x="3541011" y="3193070"/>
            <a:ext cx="348257" cy="346188"/>
            <a:chOff x="3541011" y="3367320"/>
            <a:chExt cx="348257" cy="346188"/>
          </a:xfrm>
        </p:grpSpPr>
        <p:sp>
          <p:nvSpPr>
            <p:cNvPr id="9976" name="Google Shape;9976;p6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63"/>
          <p:cNvGrpSpPr/>
          <p:nvPr/>
        </p:nvGrpSpPr>
        <p:grpSpPr>
          <a:xfrm>
            <a:off x="1314678" y="3183967"/>
            <a:ext cx="334666" cy="365348"/>
            <a:chOff x="1314678" y="3358217"/>
            <a:chExt cx="334666" cy="365348"/>
          </a:xfrm>
        </p:grpSpPr>
        <p:sp>
          <p:nvSpPr>
            <p:cNvPr id="9981" name="Google Shape;9981;p6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63"/>
          <p:cNvGrpSpPr/>
          <p:nvPr/>
        </p:nvGrpSpPr>
        <p:grpSpPr>
          <a:xfrm>
            <a:off x="1748582" y="3198385"/>
            <a:ext cx="359269" cy="335780"/>
            <a:chOff x="1748582" y="3372635"/>
            <a:chExt cx="359269" cy="335780"/>
          </a:xfrm>
        </p:grpSpPr>
        <p:sp>
          <p:nvSpPr>
            <p:cNvPr id="9987" name="Google Shape;9987;p63"/>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8" name="Google Shape;9988;p63"/>
            <p:cNvGrpSpPr/>
            <p:nvPr/>
          </p:nvGrpSpPr>
          <p:grpSpPr>
            <a:xfrm>
              <a:off x="1748582" y="3372635"/>
              <a:ext cx="333520" cy="335780"/>
              <a:chOff x="1748582" y="3372635"/>
              <a:chExt cx="333520" cy="335780"/>
            </a:xfrm>
          </p:grpSpPr>
          <p:sp>
            <p:nvSpPr>
              <p:cNvPr id="9989" name="Google Shape;9989;p63"/>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3"/>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3"/>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92" name="Google Shape;9992;p63"/>
          <p:cNvGrpSpPr/>
          <p:nvPr/>
        </p:nvGrpSpPr>
        <p:grpSpPr>
          <a:xfrm>
            <a:off x="2640993" y="3183585"/>
            <a:ext cx="365348" cy="364966"/>
            <a:chOff x="2640993" y="3357835"/>
            <a:chExt cx="365348" cy="364966"/>
          </a:xfrm>
        </p:grpSpPr>
        <p:sp>
          <p:nvSpPr>
            <p:cNvPr id="9993" name="Google Shape;9993;p6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63"/>
          <p:cNvGrpSpPr/>
          <p:nvPr/>
        </p:nvGrpSpPr>
        <p:grpSpPr>
          <a:xfrm>
            <a:off x="4886264" y="3191924"/>
            <a:ext cx="350548" cy="350198"/>
            <a:chOff x="4886264" y="3366174"/>
            <a:chExt cx="350548" cy="350198"/>
          </a:xfrm>
        </p:grpSpPr>
        <p:sp>
          <p:nvSpPr>
            <p:cNvPr id="10004" name="Google Shape;10004;p6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63"/>
          <p:cNvGrpSpPr/>
          <p:nvPr/>
        </p:nvGrpSpPr>
        <p:grpSpPr>
          <a:xfrm>
            <a:off x="5331913" y="3239697"/>
            <a:ext cx="347143" cy="254684"/>
            <a:chOff x="5331913" y="3413947"/>
            <a:chExt cx="347143" cy="254684"/>
          </a:xfrm>
        </p:grpSpPr>
        <p:sp>
          <p:nvSpPr>
            <p:cNvPr id="10018" name="Google Shape;10018;p6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63"/>
          <p:cNvGrpSpPr/>
          <p:nvPr/>
        </p:nvGrpSpPr>
        <p:grpSpPr>
          <a:xfrm>
            <a:off x="5776798" y="3235528"/>
            <a:ext cx="346379" cy="264518"/>
            <a:chOff x="5776798" y="3409778"/>
            <a:chExt cx="346379" cy="264518"/>
          </a:xfrm>
        </p:grpSpPr>
        <p:sp>
          <p:nvSpPr>
            <p:cNvPr id="10025" name="Google Shape;10025;p63"/>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3"/>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3"/>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3"/>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3"/>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3"/>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63"/>
          <p:cNvGrpSpPr/>
          <p:nvPr/>
        </p:nvGrpSpPr>
        <p:grpSpPr>
          <a:xfrm>
            <a:off x="7108015" y="3222255"/>
            <a:ext cx="344883" cy="290299"/>
            <a:chOff x="7108015" y="3396505"/>
            <a:chExt cx="344883" cy="290299"/>
          </a:xfrm>
        </p:grpSpPr>
        <p:sp>
          <p:nvSpPr>
            <p:cNvPr id="10032" name="Google Shape;10032;p63"/>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3"/>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3"/>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3"/>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63"/>
          <p:cNvGrpSpPr/>
          <p:nvPr/>
        </p:nvGrpSpPr>
        <p:grpSpPr>
          <a:xfrm>
            <a:off x="7551754" y="3216558"/>
            <a:ext cx="344883" cy="301311"/>
            <a:chOff x="7551754" y="3390808"/>
            <a:chExt cx="344883" cy="301311"/>
          </a:xfrm>
        </p:grpSpPr>
        <p:sp>
          <p:nvSpPr>
            <p:cNvPr id="10037" name="Google Shape;10037;p6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63"/>
          <p:cNvGrpSpPr/>
          <p:nvPr/>
        </p:nvGrpSpPr>
        <p:grpSpPr>
          <a:xfrm>
            <a:off x="6707084" y="3213153"/>
            <a:ext cx="261145" cy="308504"/>
            <a:chOff x="6707084" y="3387403"/>
            <a:chExt cx="261145" cy="308504"/>
          </a:xfrm>
        </p:grpSpPr>
        <p:sp>
          <p:nvSpPr>
            <p:cNvPr id="10049" name="Google Shape;10049;p63"/>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3"/>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3"/>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3"/>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63"/>
          <p:cNvGrpSpPr/>
          <p:nvPr/>
        </p:nvGrpSpPr>
        <p:grpSpPr>
          <a:xfrm>
            <a:off x="848978" y="4123387"/>
            <a:ext cx="377824" cy="324418"/>
            <a:chOff x="848978" y="4297637"/>
            <a:chExt cx="377824" cy="324418"/>
          </a:xfrm>
        </p:grpSpPr>
        <p:sp>
          <p:nvSpPr>
            <p:cNvPr id="10054" name="Google Shape;10054;p6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63"/>
          <p:cNvGrpSpPr/>
          <p:nvPr/>
        </p:nvGrpSpPr>
        <p:grpSpPr>
          <a:xfrm>
            <a:off x="1754279" y="4112343"/>
            <a:ext cx="351439" cy="345965"/>
            <a:chOff x="1754279" y="4286593"/>
            <a:chExt cx="351439" cy="345965"/>
          </a:xfrm>
        </p:grpSpPr>
        <p:sp>
          <p:nvSpPr>
            <p:cNvPr id="10057" name="Google Shape;10057;p6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63"/>
          <p:cNvGrpSpPr/>
          <p:nvPr/>
        </p:nvGrpSpPr>
        <p:grpSpPr>
          <a:xfrm>
            <a:off x="3996113" y="4116926"/>
            <a:ext cx="336512" cy="335048"/>
            <a:chOff x="3996113" y="4291176"/>
            <a:chExt cx="336512" cy="335048"/>
          </a:xfrm>
        </p:grpSpPr>
        <p:sp>
          <p:nvSpPr>
            <p:cNvPr id="10063" name="Google Shape;10063;p6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6" name="Google Shape;10066;p63"/>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7" name="Google Shape;10067;p63"/>
          <p:cNvGrpSpPr/>
          <p:nvPr/>
        </p:nvGrpSpPr>
        <p:grpSpPr>
          <a:xfrm>
            <a:off x="2179081" y="4111261"/>
            <a:ext cx="397525" cy="348670"/>
            <a:chOff x="2179081" y="4285511"/>
            <a:chExt cx="397525" cy="348670"/>
          </a:xfrm>
        </p:grpSpPr>
        <p:sp>
          <p:nvSpPr>
            <p:cNvPr id="10068" name="Google Shape;10068;p6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63"/>
          <p:cNvGrpSpPr/>
          <p:nvPr/>
        </p:nvGrpSpPr>
        <p:grpSpPr>
          <a:xfrm>
            <a:off x="3584201" y="4120746"/>
            <a:ext cx="267574" cy="329415"/>
            <a:chOff x="3584201" y="4294996"/>
            <a:chExt cx="267574" cy="329415"/>
          </a:xfrm>
        </p:grpSpPr>
        <p:sp>
          <p:nvSpPr>
            <p:cNvPr id="10071" name="Google Shape;10071;p6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63"/>
          <p:cNvGrpSpPr/>
          <p:nvPr/>
        </p:nvGrpSpPr>
        <p:grpSpPr>
          <a:xfrm>
            <a:off x="3082855" y="4121478"/>
            <a:ext cx="375946" cy="327823"/>
            <a:chOff x="3082855" y="4295728"/>
            <a:chExt cx="375946" cy="327823"/>
          </a:xfrm>
        </p:grpSpPr>
        <p:sp>
          <p:nvSpPr>
            <p:cNvPr id="10076" name="Google Shape;10076;p6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63"/>
          <p:cNvGrpSpPr/>
          <p:nvPr/>
        </p:nvGrpSpPr>
        <p:grpSpPr>
          <a:xfrm>
            <a:off x="2749016" y="4116926"/>
            <a:ext cx="150831" cy="336926"/>
            <a:chOff x="2749016" y="4291176"/>
            <a:chExt cx="150831" cy="336926"/>
          </a:xfrm>
        </p:grpSpPr>
        <p:sp>
          <p:nvSpPr>
            <p:cNvPr id="10088" name="Google Shape;10088;p6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63"/>
          <p:cNvGrpSpPr/>
          <p:nvPr/>
        </p:nvGrpSpPr>
        <p:grpSpPr>
          <a:xfrm>
            <a:off x="7127716" y="4105182"/>
            <a:ext cx="248254" cy="361942"/>
            <a:chOff x="7127716" y="4279432"/>
            <a:chExt cx="248254" cy="361942"/>
          </a:xfrm>
        </p:grpSpPr>
        <p:sp>
          <p:nvSpPr>
            <p:cNvPr id="10093" name="Google Shape;10093;p63"/>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3"/>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3"/>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3"/>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3"/>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3"/>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3"/>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3"/>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3"/>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63"/>
          <p:cNvGrpSpPr/>
          <p:nvPr/>
        </p:nvGrpSpPr>
        <p:grpSpPr>
          <a:xfrm>
            <a:off x="7565408" y="4105182"/>
            <a:ext cx="248255" cy="361942"/>
            <a:chOff x="7565408" y="4279432"/>
            <a:chExt cx="248255" cy="361942"/>
          </a:xfrm>
        </p:grpSpPr>
        <p:sp>
          <p:nvSpPr>
            <p:cNvPr id="10103" name="Google Shape;10103;p63"/>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3"/>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3"/>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3"/>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3"/>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3"/>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3"/>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3"/>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1" name="Google Shape;10111;p63"/>
          <p:cNvGrpSpPr/>
          <p:nvPr/>
        </p:nvGrpSpPr>
        <p:grpSpPr>
          <a:xfrm>
            <a:off x="6264109" y="4105182"/>
            <a:ext cx="225498" cy="361560"/>
            <a:chOff x="6264109" y="4279432"/>
            <a:chExt cx="225498" cy="361560"/>
          </a:xfrm>
        </p:grpSpPr>
        <p:sp>
          <p:nvSpPr>
            <p:cNvPr id="10112" name="Google Shape;10112;p63"/>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3"/>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63"/>
          <p:cNvGrpSpPr/>
          <p:nvPr/>
        </p:nvGrpSpPr>
        <p:grpSpPr>
          <a:xfrm>
            <a:off x="7929578" y="4110115"/>
            <a:ext cx="395266" cy="351312"/>
            <a:chOff x="7929578" y="4284365"/>
            <a:chExt cx="395266" cy="351312"/>
          </a:xfrm>
        </p:grpSpPr>
        <p:sp>
          <p:nvSpPr>
            <p:cNvPr id="10115" name="Google Shape;10115;p63"/>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3"/>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3"/>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3"/>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63"/>
          <p:cNvGrpSpPr/>
          <p:nvPr/>
        </p:nvGrpSpPr>
        <p:grpSpPr>
          <a:xfrm>
            <a:off x="6595502" y="4149527"/>
            <a:ext cx="426315" cy="332826"/>
            <a:chOff x="6639652" y="4323777"/>
            <a:chExt cx="426315" cy="332826"/>
          </a:xfrm>
        </p:grpSpPr>
        <p:sp>
          <p:nvSpPr>
            <p:cNvPr id="10120" name="Google Shape;10120;p63"/>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3"/>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3"/>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3"/>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3"/>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3"/>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3"/>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3"/>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3"/>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3"/>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63"/>
          <p:cNvGrpSpPr/>
          <p:nvPr/>
        </p:nvGrpSpPr>
        <p:grpSpPr>
          <a:xfrm>
            <a:off x="5357662" y="4123387"/>
            <a:ext cx="287275" cy="326296"/>
            <a:chOff x="5357662" y="4297637"/>
            <a:chExt cx="287275" cy="326296"/>
          </a:xfrm>
        </p:grpSpPr>
        <p:sp>
          <p:nvSpPr>
            <p:cNvPr id="10131" name="Google Shape;10131;p63"/>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3"/>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3"/>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3"/>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3"/>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63"/>
          <p:cNvGrpSpPr/>
          <p:nvPr/>
        </p:nvGrpSpPr>
        <p:grpSpPr>
          <a:xfrm>
            <a:off x="5774124" y="4120300"/>
            <a:ext cx="331611" cy="331674"/>
            <a:chOff x="5774124" y="4294550"/>
            <a:chExt cx="331611" cy="331674"/>
          </a:xfrm>
        </p:grpSpPr>
        <p:sp>
          <p:nvSpPr>
            <p:cNvPr id="10137" name="Google Shape;10137;p63"/>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3"/>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63"/>
          <p:cNvGrpSpPr/>
          <p:nvPr/>
        </p:nvGrpSpPr>
        <p:grpSpPr>
          <a:xfrm>
            <a:off x="4890434" y="4113139"/>
            <a:ext cx="345997" cy="346029"/>
            <a:chOff x="4890434" y="4287389"/>
            <a:chExt cx="345997" cy="346029"/>
          </a:xfrm>
        </p:grpSpPr>
        <p:sp>
          <p:nvSpPr>
            <p:cNvPr id="10140" name="Google Shape;10140;p6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63"/>
          <p:cNvGrpSpPr/>
          <p:nvPr/>
        </p:nvGrpSpPr>
        <p:grpSpPr>
          <a:xfrm>
            <a:off x="2165809" y="3636809"/>
            <a:ext cx="422542" cy="342973"/>
            <a:chOff x="2165809" y="3811059"/>
            <a:chExt cx="422542" cy="342973"/>
          </a:xfrm>
        </p:grpSpPr>
        <p:sp>
          <p:nvSpPr>
            <p:cNvPr id="10148" name="Google Shape;10148;p63"/>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3"/>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3"/>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3"/>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3"/>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3"/>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3"/>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3"/>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3"/>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3"/>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3"/>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3"/>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3"/>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3"/>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3"/>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3"/>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3"/>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3"/>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6" name="Google Shape;10166;p63"/>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7" name="Google Shape;10167;p63"/>
          <p:cNvGrpSpPr/>
          <p:nvPr/>
        </p:nvGrpSpPr>
        <p:grpSpPr>
          <a:xfrm>
            <a:off x="903530" y="3631875"/>
            <a:ext cx="264550" cy="353222"/>
            <a:chOff x="903530" y="3806125"/>
            <a:chExt cx="264550" cy="353222"/>
          </a:xfrm>
        </p:grpSpPr>
        <p:sp>
          <p:nvSpPr>
            <p:cNvPr id="10168" name="Google Shape;10168;p6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63"/>
          <p:cNvGrpSpPr/>
          <p:nvPr/>
        </p:nvGrpSpPr>
        <p:grpSpPr>
          <a:xfrm>
            <a:off x="850092" y="3178684"/>
            <a:ext cx="369517" cy="375660"/>
            <a:chOff x="850092" y="3352934"/>
            <a:chExt cx="369517" cy="375660"/>
          </a:xfrm>
        </p:grpSpPr>
        <p:sp>
          <p:nvSpPr>
            <p:cNvPr id="10173" name="Google Shape;10173;p6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63"/>
          <p:cNvGrpSpPr/>
          <p:nvPr/>
        </p:nvGrpSpPr>
        <p:grpSpPr>
          <a:xfrm>
            <a:off x="2611458" y="3642124"/>
            <a:ext cx="426329" cy="332375"/>
            <a:chOff x="2611458" y="3816374"/>
            <a:chExt cx="426329" cy="332375"/>
          </a:xfrm>
        </p:grpSpPr>
        <p:sp>
          <p:nvSpPr>
            <p:cNvPr id="10179" name="Google Shape;10179;p6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9" name="Google Shape;10189;p63"/>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0" name="Google Shape;10190;p63"/>
          <p:cNvGrpSpPr/>
          <p:nvPr/>
        </p:nvGrpSpPr>
        <p:grpSpPr>
          <a:xfrm>
            <a:off x="4019984" y="3631143"/>
            <a:ext cx="293704" cy="353954"/>
            <a:chOff x="4019984" y="3805393"/>
            <a:chExt cx="293704" cy="353954"/>
          </a:xfrm>
        </p:grpSpPr>
        <p:sp>
          <p:nvSpPr>
            <p:cNvPr id="10191" name="Google Shape;10191;p6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63"/>
          <p:cNvGrpSpPr/>
          <p:nvPr/>
        </p:nvGrpSpPr>
        <p:grpSpPr>
          <a:xfrm>
            <a:off x="8006505" y="3215794"/>
            <a:ext cx="323654" cy="303189"/>
            <a:chOff x="8006505" y="3390044"/>
            <a:chExt cx="323654" cy="303189"/>
          </a:xfrm>
        </p:grpSpPr>
        <p:sp>
          <p:nvSpPr>
            <p:cNvPr id="10194" name="Google Shape;10194;p6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63"/>
          <p:cNvGrpSpPr/>
          <p:nvPr/>
        </p:nvGrpSpPr>
        <p:grpSpPr>
          <a:xfrm>
            <a:off x="1299146" y="3632257"/>
            <a:ext cx="367990" cy="351312"/>
            <a:chOff x="1299146" y="3806507"/>
            <a:chExt cx="367990" cy="351312"/>
          </a:xfrm>
        </p:grpSpPr>
        <p:sp>
          <p:nvSpPr>
            <p:cNvPr id="10201" name="Google Shape;10201;p6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3" name="Google Shape;10203;p63"/>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4" name="Google Shape;10204;p63"/>
          <p:cNvGrpSpPr/>
          <p:nvPr/>
        </p:nvGrpSpPr>
        <p:grpSpPr>
          <a:xfrm>
            <a:off x="7550258" y="3658420"/>
            <a:ext cx="371395" cy="301279"/>
            <a:chOff x="7550258" y="3832670"/>
            <a:chExt cx="371395" cy="301279"/>
          </a:xfrm>
        </p:grpSpPr>
        <p:sp>
          <p:nvSpPr>
            <p:cNvPr id="10205" name="Google Shape;10205;p6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3" name="Google Shape;10223;p63"/>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4" name="Google Shape;10224;p63"/>
          <p:cNvGrpSpPr/>
          <p:nvPr/>
        </p:nvGrpSpPr>
        <p:grpSpPr>
          <a:xfrm>
            <a:off x="6659725" y="3633785"/>
            <a:ext cx="367608" cy="350548"/>
            <a:chOff x="6659725" y="3808035"/>
            <a:chExt cx="367608" cy="350548"/>
          </a:xfrm>
        </p:grpSpPr>
        <p:sp>
          <p:nvSpPr>
            <p:cNvPr id="10225" name="Google Shape;10225;p6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7" name="Google Shape;10227;p63"/>
          <p:cNvGrpSpPr/>
          <p:nvPr/>
        </p:nvGrpSpPr>
        <p:grpSpPr>
          <a:xfrm>
            <a:off x="6219391" y="3642506"/>
            <a:ext cx="356627" cy="334252"/>
            <a:chOff x="6219391" y="3816756"/>
            <a:chExt cx="356627" cy="334252"/>
          </a:xfrm>
        </p:grpSpPr>
        <p:sp>
          <p:nvSpPr>
            <p:cNvPr id="10228" name="Google Shape;10228;p6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63"/>
          <p:cNvGrpSpPr/>
          <p:nvPr/>
        </p:nvGrpSpPr>
        <p:grpSpPr>
          <a:xfrm>
            <a:off x="5778676" y="3652722"/>
            <a:ext cx="349052" cy="313055"/>
            <a:chOff x="5778676" y="3826972"/>
            <a:chExt cx="349052" cy="313055"/>
          </a:xfrm>
        </p:grpSpPr>
        <p:sp>
          <p:nvSpPr>
            <p:cNvPr id="10233" name="Google Shape;10233;p6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63"/>
          <p:cNvGrpSpPr/>
          <p:nvPr/>
        </p:nvGrpSpPr>
        <p:grpSpPr>
          <a:xfrm>
            <a:off x="5355784" y="3660297"/>
            <a:ext cx="299019" cy="297905"/>
            <a:chOff x="5355784" y="3834547"/>
            <a:chExt cx="299019" cy="297905"/>
          </a:xfrm>
        </p:grpSpPr>
        <p:sp>
          <p:nvSpPr>
            <p:cNvPr id="10239" name="Google Shape;10239;p6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63"/>
          <p:cNvGrpSpPr/>
          <p:nvPr/>
        </p:nvGrpSpPr>
        <p:grpSpPr>
          <a:xfrm>
            <a:off x="8036455" y="3633021"/>
            <a:ext cx="292176" cy="353985"/>
            <a:chOff x="8036455" y="3807271"/>
            <a:chExt cx="292176" cy="353985"/>
          </a:xfrm>
        </p:grpSpPr>
        <p:sp>
          <p:nvSpPr>
            <p:cNvPr id="10244" name="Google Shape;10244;p6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6" name="Google Shape;10246;p6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247" name="Google Shape;10247;p6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248" name="Google Shape;10248;p63"/>
          <p:cNvGrpSpPr/>
          <p:nvPr/>
        </p:nvGrpSpPr>
        <p:grpSpPr>
          <a:xfrm>
            <a:off x="4874902" y="3634549"/>
            <a:ext cx="345615" cy="350835"/>
            <a:chOff x="4874902" y="3808799"/>
            <a:chExt cx="345615" cy="350835"/>
          </a:xfrm>
        </p:grpSpPr>
        <p:sp>
          <p:nvSpPr>
            <p:cNvPr id="10249" name="Google Shape;10249;p6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63"/>
          <p:cNvGrpSpPr/>
          <p:nvPr/>
        </p:nvGrpSpPr>
        <p:grpSpPr>
          <a:xfrm>
            <a:off x="3095745" y="3631143"/>
            <a:ext cx="352840" cy="354717"/>
            <a:chOff x="3095745" y="3805393"/>
            <a:chExt cx="352840" cy="354717"/>
          </a:xfrm>
        </p:grpSpPr>
        <p:sp>
          <p:nvSpPr>
            <p:cNvPr id="10267" name="Google Shape;10267;p6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76" name="Shape 10276"/>
        <p:cNvGrpSpPr/>
        <p:nvPr/>
      </p:nvGrpSpPr>
      <p:grpSpPr>
        <a:xfrm>
          <a:off x="0" y="0"/>
          <a:ext cx="0" cy="0"/>
          <a:chOff x="0" y="0"/>
          <a:chExt cx="0" cy="0"/>
        </a:xfrm>
      </p:grpSpPr>
      <p:grpSp>
        <p:nvGrpSpPr>
          <p:cNvPr id="10277" name="Google Shape;10277;p64"/>
          <p:cNvGrpSpPr/>
          <p:nvPr/>
        </p:nvGrpSpPr>
        <p:grpSpPr>
          <a:xfrm>
            <a:off x="2704005" y="4083381"/>
            <a:ext cx="342144" cy="362704"/>
            <a:chOff x="2704005" y="4258781"/>
            <a:chExt cx="342144" cy="362704"/>
          </a:xfrm>
        </p:grpSpPr>
        <p:sp>
          <p:nvSpPr>
            <p:cNvPr id="10278" name="Google Shape;10278;p6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64"/>
          <p:cNvGrpSpPr/>
          <p:nvPr/>
        </p:nvGrpSpPr>
        <p:grpSpPr>
          <a:xfrm>
            <a:off x="2157462" y="4083096"/>
            <a:ext cx="347435" cy="363370"/>
            <a:chOff x="2157462" y="4258496"/>
            <a:chExt cx="347435" cy="363370"/>
          </a:xfrm>
        </p:grpSpPr>
        <p:sp>
          <p:nvSpPr>
            <p:cNvPr id="10286" name="Google Shape;10286;p6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64"/>
          <p:cNvGrpSpPr/>
          <p:nvPr/>
        </p:nvGrpSpPr>
        <p:grpSpPr>
          <a:xfrm>
            <a:off x="4010963" y="3588381"/>
            <a:ext cx="343665" cy="363211"/>
            <a:chOff x="4010963" y="3763781"/>
            <a:chExt cx="343665" cy="363211"/>
          </a:xfrm>
        </p:grpSpPr>
        <p:sp>
          <p:nvSpPr>
            <p:cNvPr id="10290" name="Google Shape;10290;p6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64"/>
          <p:cNvGrpSpPr/>
          <p:nvPr/>
        </p:nvGrpSpPr>
        <p:grpSpPr>
          <a:xfrm>
            <a:off x="2214042" y="3635109"/>
            <a:ext cx="368153" cy="311193"/>
            <a:chOff x="2214042" y="3810509"/>
            <a:chExt cx="368153" cy="311193"/>
          </a:xfrm>
        </p:grpSpPr>
        <p:sp>
          <p:nvSpPr>
            <p:cNvPr id="10296" name="Google Shape;10296;p64"/>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4"/>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64"/>
          <p:cNvGrpSpPr/>
          <p:nvPr/>
        </p:nvGrpSpPr>
        <p:grpSpPr>
          <a:xfrm>
            <a:off x="1797413" y="3606819"/>
            <a:ext cx="367805" cy="367773"/>
            <a:chOff x="1768938" y="3782219"/>
            <a:chExt cx="367805" cy="367773"/>
          </a:xfrm>
        </p:grpSpPr>
        <p:sp>
          <p:nvSpPr>
            <p:cNvPr id="10299" name="Google Shape;10299;p64"/>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4"/>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4"/>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4"/>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4"/>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64"/>
          <p:cNvGrpSpPr/>
          <p:nvPr/>
        </p:nvGrpSpPr>
        <p:grpSpPr>
          <a:xfrm>
            <a:off x="2681385" y="3623039"/>
            <a:ext cx="325544" cy="327413"/>
            <a:chOff x="2681385" y="3798439"/>
            <a:chExt cx="325544" cy="327413"/>
          </a:xfrm>
        </p:grpSpPr>
        <p:sp>
          <p:nvSpPr>
            <p:cNvPr id="10305" name="Google Shape;10305;p64"/>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4"/>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4"/>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4"/>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4"/>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4"/>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4"/>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64"/>
          <p:cNvGrpSpPr/>
          <p:nvPr/>
        </p:nvGrpSpPr>
        <p:grpSpPr>
          <a:xfrm>
            <a:off x="6243928" y="4088102"/>
            <a:ext cx="274254" cy="350824"/>
            <a:chOff x="6243928" y="4263502"/>
            <a:chExt cx="274254" cy="350824"/>
          </a:xfrm>
        </p:grpSpPr>
        <p:sp>
          <p:nvSpPr>
            <p:cNvPr id="10313" name="Google Shape;10313;p64"/>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4"/>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4"/>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4"/>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4"/>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4"/>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4"/>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4"/>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64"/>
          <p:cNvGrpSpPr/>
          <p:nvPr/>
        </p:nvGrpSpPr>
        <p:grpSpPr>
          <a:xfrm>
            <a:off x="3560600" y="3587938"/>
            <a:ext cx="352345" cy="363655"/>
            <a:chOff x="3560600" y="3763338"/>
            <a:chExt cx="352345" cy="363655"/>
          </a:xfrm>
        </p:grpSpPr>
        <p:sp>
          <p:nvSpPr>
            <p:cNvPr id="10322" name="Google Shape;10322;p64"/>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4"/>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4"/>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64"/>
          <p:cNvGrpSpPr/>
          <p:nvPr/>
        </p:nvGrpSpPr>
        <p:grpSpPr>
          <a:xfrm>
            <a:off x="5790556" y="4085852"/>
            <a:ext cx="279513" cy="356083"/>
            <a:chOff x="5790556" y="4261252"/>
            <a:chExt cx="279513" cy="356083"/>
          </a:xfrm>
        </p:grpSpPr>
        <p:sp>
          <p:nvSpPr>
            <p:cNvPr id="10326" name="Google Shape;10326;p6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64"/>
          <p:cNvGrpSpPr/>
          <p:nvPr/>
        </p:nvGrpSpPr>
        <p:grpSpPr>
          <a:xfrm>
            <a:off x="5341333" y="4085852"/>
            <a:ext cx="278752" cy="356463"/>
            <a:chOff x="5341333" y="4261252"/>
            <a:chExt cx="278752" cy="356463"/>
          </a:xfrm>
        </p:grpSpPr>
        <p:sp>
          <p:nvSpPr>
            <p:cNvPr id="10334" name="Google Shape;10334;p6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1" name="Google Shape;10341;p64"/>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2" name="Google Shape;10342;p64"/>
          <p:cNvGrpSpPr/>
          <p:nvPr/>
        </p:nvGrpSpPr>
        <p:grpSpPr>
          <a:xfrm>
            <a:off x="3103646" y="3590676"/>
            <a:ext cx="360233" cy="362451"/>
            <a:chOff x="3107608" y="3763401"/>
            <a:chExt cx="360233" cy="362451"/>
          </a:xfrm>
        </p:grpSpPr>
        <p:sp>
          <p:nvSpPr>
            <p:cNvPr id="10343" name="Google Shape;10343;p6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64"/>
          <p:cNvGrpSpPr/>
          <p:nvPr/>
        </p:nvGrpSpPr>
        <p:grpSpPr>
          <a:xfrm>
            <a:off x="889343" y="3625827"/>
            <a:ext cx="351585" cy="339705"/>
            <a:chOff x="889343" y="3801227"/>
            <a:chExt cx="351585" cy="339705"/>
          </a:xfrm>
        </p:grpSpPr>
        <p:sp>
          <p:nvSpPr>
            <p:cNvPr id="10347" name="Google Shape;10347;p64"/>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4"/>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4"/>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4"/>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4"/>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64"/>
          <p:cNvGrpSpPr/>
          <p:nvPr/>
        </p:nvGrpSpPr>
        <p:grpSpPr>
          <a:xfrm>
            <a:off x="4896609" y="4085472"/>
            <a:ext cx="278784" cy="355323"/>
            <a:chOff x="4896609" y="4260872"/>
            <a:chExt cx="278784" cy="355323"/>
          </a:xfrm>
        </p:grpSpPr>
        <p:sp>
          <p:nvSpPr>
            <p:cNvPr id="10353" name="Google Shape;10353;p64"/>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4"/>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4"/>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4"/>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4"/>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4"/>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64"/>
          <p:cNvGrpSpPr/>
          <p:nvPr/>
        </p:nvGrpSpPr>
        <p:grpSpPr>
          <a:xfrm>
            <a:off x="7598438" y="4090731"/>
            <a:ext cx="260283" cy="345914"/>
            <a:chOff x="7598438" y="4266131"/>
            <a:chExt cx="260283" cy="345914"/>
          </a:xfrm>
        </p:grpSpPr>
        <p:sp>
          <p:nvSpPr>
            <p:cNvPr id="10360" name="Google Shape;10360;p64"/>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4"/>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4"/>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4"/>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4"/>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4"/>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4"/>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64"/>
          <p:cNvGrpSpPr/>
          <p:nvPr/>
        </p:nvGrpSpPr>
        <p:grpSpPr>
          <a:xfrm>
            <a:off x="1767069" y="3184746"/>
            <a:ext cx="286324" cy="348163"/>
            <a:chOff x="1767069" y="3360146"/>
            <a:chExt cx="286324" cy="348163"/>
          </a:xfrm>
        </p:grpSpPr>
        <p:sp>
          <p:nvSpPr>
            <p:cNvPr id="10368" name="Google Shape;10368;p64"/>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4"/>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4"/>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4"/>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4"/>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4"/>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4"/>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64"/>
          <p:cNvGrpSpPr/>
          <p:nvPr/>
        </p:nvGrpSpPr>
        <p:grpSpPr>
          <a:xfrm>
            <a:off x="7149944" y="4090731"/>
            <a:ext cx="260283" cy="345914"/>
            <a:chOff x="7149944" y="4266131"/>
            <a:chExt cx="260283" cy="345914"/>
          </a:xfrm>
        </p:grpSpPr>
        <p:sp>
          <p:nvSpPr>
            <p:cNvPr id="10376" name="Google Shape;10376;p6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64"/>
          <p:cNvGrpSpPr/>
          <p:nvPr/>
        </p:nvGrpSpPr>
        <p:grpSpPr>
          <a:xfrm>
            <a:off x="6695051" y="4083951"/>
            <a:ext cx="270104" cy="360233"/>
            <a:chOff x="6695051" y="4259351"/>
            <a:chExt cx="270104" cy="360233"/>
          </a:xfrm>
        </p:grpSpPr>
        <p:sp>
          <p:nvSpPr>
            <p:cNvPr id="10383" name="Google Shape;10383;p6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64"/>
          <p:cNvGrpSpPr/>
          <p:nvPr/>
        </p:nvGrpSpPr>
        <p:grpSpPr>
          <a:xfrm>
            <a:off x="8047661" y="4082051"/>
            <a:ext cx="277263" cy="362514"/>
            <a:chOff x="8047661" y="4257451"/>
            <a:chExt cx="277263" cy="362514"/>
          </a:xfrm>
        </p:grpSpPr>
        <p:sp>
          <p:nvSpPr>
            <p:cNvPr id="10388" name="Google Shape;10388;p64"/>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4"/>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4"/>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4"/>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64"/>
          <p:cNvGrpSpPr/>
          <p:nvPr/>
        </p:nvGrpSpPr>
        <p:grpSpPr>
          <a:xfrm>
            <a:off x="6248078" y="3609068"/>
            <a:ext cx="277263" cy="356115"/>
            <a:chOff x="6248078" y="3784468"/>
            <a:chExt cx="277263" cy="356115"/>
          </a:xfrm>
        </p:grpSpPr>
        <p:sp>
          <p:nvSpPr>
            <p:cNvPr id="10393" name="Google Shape;10393;p64"/>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4"/>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4"/>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4"/>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4"/>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64"/>
          <p:cNvGrpSpPr/>
          <p:nvPr/>
        </p:nvGrpSpPr>
        <p:grpSpPr>
          <a:xfrm>
            <a:off x="5800725" y="3610589"/>
            <a:ext cx="277644" cy="354594"/>
            <a:chOff x="5800725" y="3785989"/>
            <a:chExt cx="277644" cy="354594"/>
          </a:xfrm>
        </p:grpSpPr>
        <p:sp>
          <p:nvSpPr>
            <p:cNvPr id="10399" name="Google Shape;10399;p64"/>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4"/>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4"/>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4"/>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4"/>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4"/>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4"/>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64"/>
          <p:cNvGrpSpPr/>
          <p:nvPr/>
        </p:nvGrpSpPr>
        <p:grpSpPr>
          <a:xfrm>
            <a:off x="2206122" y="3185348"/>
            <a:ext cx="308183" cy="347561"/>
            <a:chOff x="2206122" y="3360748"/>
            <a:chExt cx="308183" cy="347561"/>
          </a:xfrm>
        </p:grpSpPr>
        <p:sp>
          <p:nvSpPr>
            <p:cNvPr id="10407" name="Google Shape;10407;p64"/>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4"/>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4"/>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4"/>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4"/>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64"/>
          <p:cNvGrpSpPr/>
          <p:nvPr/>
        </p:nvGrpSpPr>
        <p:grpSpPr>
          <a:xfrm>
            <a:off x="5353403" y="3610209"/>
            <a:ext cx="277992" cy="354974"/>
            <a:chOff x="5353403" y="3785609"/>
            <a:chExt cx="277992" cy="354974"/>
          </a:xfrm>
        </p:grpSpPr>
        <p:sp>
          <p:nvSpPr>
            <p:cNvPr id="10413" name="Google Shape;10413;p6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64"/>
          <p:cNvGrpSpPr/>
          <p:nvPr/>
        </p:nvGrpSpPr>
        <p:grpSpPr>
          <a:xfrm>
            <a:off x="4896229" y="3610589"/>
            <a:ext cx="278784" cy="354594"/>
            <a:chOff x="4896229" y="3785989"/>
            <a:chExt cx="278784" cy="354594"/>
          </a:xfrm>
        </p:grpSpPr>
        <p:sp>
          <p:nvSpPr>
            <p:cNvPr id="10420" name="Google Shape;10420;p6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64"/>
          <p:cNvGrpSpPr/>
          <p:nvPr/>
        </p:nvGrpSpPr>
        <p:grpSpPr>
          <a:xfrm>
            <a:off x="7592387" y="3612458"/>
            <a:ext cx="273874" cy="351204"/>
            <a:chOff x="7592387" y="3787858"/>
            <a:chExt cx="273874" cy="351204"/>
          </a:xfrm>
        </p:grpSpPr>
        <p:sp>
          <p:nvSpPr>
            <p:cNvPr id="10427" name="Google Shape;10427;p6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64"/>
          <p:cNvGrpSpPr/>
          <p:nvPr/>
        </p:nvGrpSpPr>
        <p:grpSpPr>
          <a:xfrm>
            <a:off x="7145794" y="3612458"/>
            <a:ext cx="274254" cy="350444"/>
            <a:chOff x="7145794" y="3787858"/>
            <a:chExt cx="274254" cy="350444"/>
          </a:xfrm>
        </p:grpSpPr>
        <p:sp>
          <p:nvSpPr>
            <p:cNvPr id="10432" name="Google Shape;10432;p64"/>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4"/>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4"/>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4"/>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4"/>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4"/>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64"/>
          <p:cNvGrpSpPr/>
          <p:nvPr/>
        </p:nvGrpSpPr>
        <p:grpSpPr>
          <a:xfrm>
            <a:off x="8054060" y="3611698"/>
            <a:ext cx="266334" cy="353834"/>
            <a:chOff x="8054060" y="3787098"/>
            <a:chExt cx="266334" cy="353834"/>
          </a:xfrm>
        </p:grpSpPr>
        <p:sp>
          <p:nvSpPr>
            <p:cNvPr id="10439" name="Google Shape;10439;p6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64"/>
          <p:cNvGrpSpPr/>
          <p:nvPr/>
        </p:nvGrpSpPr>
        <p:grpSpPr>
          <a:xfrm>
            <a:off x="6702211" y="3607199"/>
            <a:ext cx="270104" cy="361754"/>
            <a:chOff x="6702211" y="3782599"/>
            <a:chExt cx="270104" cy="361754"/>
          </a:xfrm>
        </p:grpSpPr>
        <p:sp>
          <p:nvSpPr>
            <p:cNvPr id="10444" name="Google Shape;10444;p6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64"/>
          <p:cNvGrpSpPr/>
          <p:nvPr/>
        </p:nvGrpSpPr>
        <p:grpSpPr>
          <a:xfrm>
            <a:off x="3516886" y="3263327"/>
            <a:ext cx="391854" cy="269922"/>
            <a:chOff x="3516850" y="3406526"/>
            <a:chExt cx="369674" cy="254644"/>
          </a:xfrm>
        </p:grpSpPr>
        <p:sp>
          <p:nvSpPr>
            <p:cNvPr id="10450" name="Google Shape;10450;p64"/>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64"/>
          <p:cNvGrpSpPr/>
          <p:nvPr/>
        </p:nvGrpSpPr>
        <p:grpSpPr>
          <a:xfrm>
            <a:off x="1310655" y="3185127"/>
            <a:ext cx="306314" cy="347403"/>
            <a:chOff x="1310655" y="3360527"/>
            <a:chExt cx="306314" cy="347403"/>
          </a:xfrm>
        </p:grpSpPr>
        <p:sp>
          <p:nvSpPr>
            <p:cNvPr id="10455" name="Google Shape;10455;p6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64"/>
          <p:cNvGrpSpPr/>
          <p:nvPr/>
        </p:nvGrpSpPr>
        <p:grpSpPr>
          <a:xfrm>
            <a:off x="3119678" y="3184746"/>
            <a:ext cx="269343" cy="348543"/>
            <a:chOff x="3119678" y="3360146"/>
            <a:chExt cx="269343" cy="348543"/>
          </a:xfrm>
        </p:grpSpPr>
        <p:sp>
          <p:nvSpPr>
            <p:cNvPr id="10461" name="Google Shape;10461;p64"/>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4"/>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4"/>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4"/>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4"/>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4"/>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4"/>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64"/>
          <p:cNvGrpSpPr/>
          <p:nvPr/>
        </p:nvGrpSpPr>
        <p:grpSpPr>
          <a:xfrm>
            <a:off x="3967213" y="3181547"/>
            <a:ext cx="368185" cy="354753"/>
            <a:chOff x="3967213" y="3356947"/>
            <a:chExt cx="368185" cy="354753"/>
          </a:xfrm>
        </p:grpSpPr>
        <p:sp>
          <p:nvSpPr>
            <p:cNvPr id="10469" name="Google Shape;10469;p6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64"/>
          <p:cNvGrpSpPr/>
          <p:nvPr/>
        </p:nvGrpSpPr>
        <p:grpSpPr>
          <a:xfrm>
            <a:off x="871254" y="3184746"/>
            <a:ext cx="285183" cy="347023"/>
            <a:chOff x="871254" y="3360146"/>
            <a:chExt cx="285183" cy="347023"/>
          </a:xfrm>
        </p:grpSpPr>
        <p:sp>
          <p:nvSpPr>
            <p:cNvPr id="10475" name="Google Shape;10475;p64"/>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4"/>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4"/>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4"/>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64"/>
          <p:cNvGrpSpPr/>
          <p:nvPr/>
        </p:nvGrpSpPr>
        <p:grpSpPr>
          <a:xfrm>
            <a:off x="2665165" y="3184746"/>
            <a:ext cx="281794" cy="349684"/>
            <a:chOff x="2665165" y="3360146"/>
            <a:chExt cx="281794" cy="349684"/>
          </a:xfrm>
        </p:grpSpPr>
        <p:sp>
          <p:nvSpPr>
            <p:cNvPr id="10480" name="Google Shape;10480;p64"/>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4"/>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4"/>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4"/>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64"/>
          <p:cNvGrpSpPr/>
          <p:nvPr/>
        </p:nvGrpSpPr>
        <p:grpSpPr>
          <a:xfrm>
            <a:off x="7156344" y="3172296"/>
            <a:ext cx="264465" cy="353074"/>
            <a:chOff x="7156344" y="3347696"/>
            <a:chExt cx="264465" cy="353074"/>
          </a:xfrm>
        </p:grpSpPr>
        <p:sp>
          <p:nvSpPr>
            <p:cNvPr id="10486" name="Google Shape;10486;p6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64"/>
          <p:cNvGrpSpPr/>
          <p:nvPr/>
        </p:nvGrpSpPr>
        <p:grpSpPr>
          <a:xfrm>
            <a:off x="6703732" y="3171536"/>
            <a:ext cx="264813" cy="352693"/>
            <a:chOff x="6703732" y="3346936"/>
            <a:chExt cx="264813" cy="352693"/>
          </a:xfrm>
        </p:grpSpPr>
        <p:sp>
          <p:nvSpPr>
            <p:cNvPr id="10492" name="Google Shape;10492;p64"/>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4"/>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4"/>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4"/>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4"/>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64"/>
          <p:cNvGrpSpPr/>
          <p:nvPr/>
        </p:nvGrpSpPr>
        <p:grpSpPr>
          <a:xfrm>
            <a:off x="6252228" y="3171536"/>
            <a:ext cx="265193" cy="352693"/>
            <a:chOff x="6252228" y="3346936"/>
            <a:chExt cx="265193" cy="352693"/>
          </a:xfrm>
        </p:grpSpPr>
        <p:sp>
          <p:nvSpPr>
            <p:cNvPr id="10498" name="Google Shape;10498;p6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64"/>
          <p:cNvGrpSpPr/>
          <p:nvPr/>
        </p:nvGrpSpPr>
        <p:grpSpPr>
          <a:xfrm>
            <a:off x="5801105" y="3172296"/>
            <a:ext cx="264813" cy="351933"/>
            <a:chOff x="5801105" y="3347696"/>
            <a:chExt cx="264813" cy="351933"/>
          </a:xfrm>
        </p:grpSpPr>
        <p:sp>
          <p:nvSpPr>
            <p:cNvPr id="10502" name="Google Shape;10502;p64"/>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4"/>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4"/>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64"/>
          <p:cNvGrpSpPr/>
          <p:nvPr/>
        </p:nvGrpSpPr>
        <p:grpSpPr>
          <a:xfrm>
            <a:off x="5349253" y="3171536"/>
            <a:ext cx="265922" cy="352693"/>
            <a:chOff x="5349253" y="3346936"/>
            <a:chExt cx="265922" cy="352693"/>
          </a:xfrm>
        </p:grpSpPr>
        <p:sp>
          <p:nvSpPr>
            <p:cNvPr id="10507" name="Google Shape;10507;p6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64"/>
          <p:cNvGrpSpPr/>
          <p:nvPr/>
        </p:nvGrpSpPr>
        <p:grpSpPr>
          <a:xfrm>
            <a:off x="4907159" y="3171536"/>
            <a:ext cx="264845" cy="354214"/>
            <a:chOff x="4907159" y="3346936"/>
            <a:chExt cx="264845" cy="354214"/>
          </a:xfrm>
        </p:grpSpPr>
        <p:sp>
          <p:nvSpPr>
            <p:cNvPr id="10514" name="Google Shape;10514;p64"/>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4"/>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64"/>
          <p:cNvGrpSpPr/>
          <p:nvPr/>
        </p:nvGrpSpPr>
        <p:grpSpPr>
          <a:xfrm>
            <a:off x="8048421" y="3159086"/>
            <a:ext cx="276503" cy="369674"/>
            <a:chOff x="8048421" y="3334486"/>
            <a:chExt cx="276503" cy="369674"/>
          </a:xfrm>
        </p:grpSpPr>
        <p:sp>
          <p:nvSpPr>
            <p:cNvPr id="10517" name="Google Shape;10517;p64"/>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4"/>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4"/>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4"/>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4"/>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4"/>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64"/>
          <p:cNvGrpSpPr/>
          <p:nvPr/>
        </p:nvGrpSpPr>
        <p:grpSpPr>
          <a:xfrm>
            <a:off x="7575787" y="3154555"/>
            <a:ext cx="295384" cy="376834"/>
            <a:chOff x="7575787" y="3329955"/>
            <a:chExt cx="295384" cy="376834"/>
          </a:xfrm>
        </p:grpSpPr>
        <p:sp>
          <p:nvSpPr>
            <p:cNvPr id="10524" name="Google Shape;10524;p64"/>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4"/>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4"/>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4"/>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4"/>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64"/>
          <p:cNvGrpSpPr/>
          <p:nvPr/>
        </p:nvGrpSpPr>
        <p:grpSpPr>
          <a:xfrm>
            <a:off x="864062" y="2709103"/>
            <a:ext cx="264084" cy="347783"/>
            <a:chOff x="864062" y="2884503"/>
            <a:chExt cx="264084" cy="347783"/>
          </a:xfrm>
        </p:grpSpPr>
        <p:sp>
          <p:nvSpPr>
            <p:cNvPr id="10531" name="Google Shape;10531;p64"/>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4"/>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4"/>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4"/>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4"/>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4"/>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4"/>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64"/>
          <p:cNvGrpSpPr/>
          <p:nvPr/>
        </p:nvGrpSpPr>
        <p:grpSpPr>
          <a:xfrm>
            <a:off x="3978523" y="2709261"/>
            <a:ext cx="348955" cy="346516"/>
            <a:chOff x="3978523" y="2884661"/>
            <a:chExt cx="348955" cy="346516"/>
          </a:xfrm>
        </p:grpSpPr>
        <p:sp>
          <p:nvSpPr>
            <p:cNvPr id="10542" name="Google Shape;10542;p6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64"/>
          <p:cNvGrpSpPr/>
          <p:nvPr/>
        </p:nvGrpSpPr>
        <p:grpSpPr>
          <a:xfrm>
            <a:off x="3556255" y="2709863"/>
            <a:ext cx="347435" cy="345534"/>
            <a:chOff x="3527780" y="2885263"/>
            <a:chExt cx="347435" cy="345534"/>
          </a:xfrm>
        </p:grpSpPr>
        <p:sp>
          <p:nvSpPr>
            <p:cNvPr id="10551" name="Google Shape;10551;p6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64"/>
          <p:cNvGrpSpPr/>
          <p:nvPr/>
        </p:nvGrpSpPr>
        <p:grpSpPr>
          <a:xfrm>
            <a:off x="2239671" y="2709103"/>
            <a:ext cx="218053" cy="348543"/>
            <a:chOff x="2239671" y="2884503"/>
            <a:chExt cx="218053" cy="348543"/>
          </a:xfrm>
        </p:grpSpPr>
        <p:sp>
          <p:nvSpPr>
            <p:cNvPr id="10575" name="Google Shape;10575;p64"/>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4"/>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4"/>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64"/>
          <p:cNvGrpSpPr/>
          <p:nvPr/>
        </p:nvGrpSpPr>
        <p:grpSpPr>
          <a:xfrm>
            <a:off x="2691555" y="2709103"/>
            <a:ext cx="215044" cy="348924"/>
            <a:chOff x="2691555" y="2884503"/>
            <a:chExt cx="215044" cy="348924"/>
          </a:xfrm>
        </p:grpSpPr>
        <p:sp>
          <p:nvSpPr>
            <p:cNvPr id="10581" name="Google Shape;10581;p64"/>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4"/>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64"/>
          <p:cNvGrpSpPr/>
          <p:nvPr/>
        </p:nvGrpSpPr>
        <p:grpSpPr>
          <a:xfrm>
            <a:off x="1770459" y="2709103"/>
            <a:ext cx="254644" cy="348828"/>
            <a:chOff x="1770459" y="2884503"/>
            <a:chExt cx="254644" cy="348828"/>
          </a:xfrm>
        </p:grpSpPr>
        <p:sp>
          <p:nvSpPr>
            <p:cNvPr id="10585" name="Google Shape;10585;p64"/>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64"/>
          <p:cNvGrpSpPr/>
          <p:nvPr/>
        </p:nvGrpSpPr>
        <p:grpSpPr>
          <a:xfrm>
            <a:off x="1317466" y="2709483"/>
            <a:ext cx="258382" cy="348543"/>
            <a:chOff x="1317466" y="2884883"/>
            <a:chExt cx="258382" cy="348543"/>
          </a:xfrm>
        </p:grpSpPr>
        <p:sp>
          <p:nvSpPr>
            <p:cNvPr id="10594" name="Google Shape;10594;p64"/>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4"/>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64"/>
          <p:cNvGrpSpPr/>
          <p:nvPr/>
        </p:nvGrpSpPr>
        <p:grpSpPr>
          <a:xfrm>
            <a:off x="3121167" y="2709483"/>
            <a:ext cx="258414" cy="348543"/>
            <a:chOff x="3121167" y="2884883"/>
            <a:chExt cx="258414" cy="348543"/>
          </a:xfrm>
        </p:grpSpPr>
        <p:sp>
          <p:nvSpPr>
            <p:cNvPr id="10603" name="Google Shape;10603;p6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64"/>
          <p:cNvGrpSpPr/>
          <p:nvPr/>
        </p:nvGrpSpPr>
        <p:grpSpPr>
          <a:xfrm>
            <a:off x="4899999" y="2706695"/>
            <a:ext cx="271244" cy="346801"/>
            <a:chOff x="4899999" y="2882095"/>
            <a:chExt cx="271244" cy="346801"/>
          </a:xfrm>
        </p:grpSpPr>
        <p:sp>
          <p:nvSpPr>
            <p:cNvPr id="10612" name="Google Shape;10612;p64"/>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4"/>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4"/>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4"/>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4"/>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2" name="Google Shape;10622;p64"/>
          <p:cNvGrpSpPr/>
          <p:nvPr/>
        </p:nvGrpSpPr>
        <p:grpSpPr>
          <a:xfrm>
            <a:off x="7162775" y="2705713"/>
            <a:ext cx="259523" cy="346294"/>
            <a:chOff x="7162775" y="2881113"/>
            <a:chExt cx="259523" cy="346294"/>
          </a:xfrm>
        </p:grpSpPr>
        <p:sp>
          <p:nvSpPr>
            <p:cNvPr id="10623" name="Google Shape;10623;p6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64"/>
          <p:cNvGrpSpPr/>
          <p:nvPr/>
        </p:nvGrpSpPr>
        <p:grpSpPr>
          <a:xfrm>
            <a:off x="6709751" y="2706442"/>
            <a:ext cx="261075" cy="347815"/>
            <a:chOff x="6709751" y="2881842"/>
            <a:chExt cx="261075" cy="347815"/>
          </a:xfrm>
        </p:grpSpPr>
        <p:sp>
          <p:nvSpPr>
            <p:cNvPr id="10630" name="Google Shape;10630;p64"/>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4"/>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64"/>
          <p:cNvGrpSpPr/>
          <p:nvPr/>
        </p:nvGrpSpPr>
        <p:grpSpPr>
          <a:xfrm>
            <a:off x="5807156" y="2705713"/>
            <a:ext cx="261043" cy="348163"/>
            <a:chOff x="5807156" y="2881113"/>
            <a:chExt cx="261043" cy="348163"/>
          </a:xfrm>
        </p:grpSpPr>
        <p:sp>
          <p:nvSpPr>
            <p:cNvPr id="10637" name="Google Shape;10637;p6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64"/>
          <p:cNvGrpSpPr/>
          <p:nvPr/>
        </p:nvGrpSpPr>
        <p:grpSpPr>
          <a:xfrm>
            <a:off x="5355653" y="2706093"/>
            <a:ext cx="262184" cy="346643"/>
            <a:chOff x="5355653" y="2881493"/>
            <a:chExt cx="262184" cy="346643"/>
          </a:xfrm>
        </p:grpSpPr>
        <p:sp>
          <p:nvSpPr>
            <p:cNvPr id="10643" name="Google Shape;10643;p64"/>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4"/>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4"/>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64"/>
          <p:cNvGrpSpPr/>
          <p:nvPr/>
        </p:nvGrpSpPr>
        <p:grpSpPr>
          <a:xfrm>
            <a:off x="8055961" y="2706442"/>
            <a:ext cx="260283" cy="345914"/>
            <a:chOff x="8055961" y="2881842"/>
            <a:chExt cx="260283" cy="345914"/>
          </a:xfrm>
        </p:grpSpPr>
        <p:sp>
          <p:nvSpPr>
            <p:cNvPr id="10649" name="Google Shape;10649;p6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64"/>
          <p:cNvGrpSpPr/>
          <p:nvPr/>
        </p:nvGrpSpPr>
        <p:grpSpPr>
          <a:xfrm>
            <a:off x="7609368" y="2718512"/>
            <a:ext cx="264813" cy="353105"/>
            <a:chOff x="7609368" y="2893912"/>
            <a:chExt cx="264813" cy="353105"/>
          </a:xfrm>
        </p:grpSpPr>
        <p:sp>
          <p:nvSpPr>
            <p:cNvPr id="10654" name="Google Shape;10654;p6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64"/>
          <p:cNvGrpSpPr/>
          <p:nvPr/>
        </p:nvGrpSpPr>
        <p:grpSpPr>
          <a:xfrm>
            <a:off x="6248458" y="2694372"/>
            <a:ext cx="270864" cy="360645"/>
            <a:chOff x="6248458" y="2869772"/>
            <a:chExt cx="270864" cy="360645"/>
          </a:xfrm>
        </p:grpSpPr>
        <p:sp>
          <p:nvSpPr>
            <p:cNvPr id="10661" name="Google Shape;10661;p64"/>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4"/>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64"/>
          <p:cNvGrpSpPr/>
          <p:nvPr/>
        </p:nvGrpSpPr>
        <p:grpSpPr>
          <a:xfrm>
            <a:off x="3075928" y="2270398"/>
            <a:ext cx="363243" cy="300675"/>
            <a:chOff x="3075928" y="2445798"/>
            <a:chExt cx="363243" cy="300675"/>
          </a:xfrm>
        </p:grpSpPr>
        <p:sp>
          <p:nvSpPr>
            <p:cNvPr id="10667" name="Google Shape;10667;p64"/>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64"/>
          <p:cNvGrpSpPr/>
          <p:nvPr/>
        </p:nvGrpSpPr>
        <p:grpSpPr>
          <a:xfrm>
            <a:off x="2633105" y="2256459"/>
            <a:ext cx="363243" cy="328585"/>
            <a:chOff x="2633105" y="2431859"/>
            <a:chExt cx="363243" cy="328585"/>
          </a:xfrm>
        </p:grpSpPr>
        <p:sp>
          <p:nvSpPr>
            <p:cNvPr id="10679" name="Google Shape;10679;p64"/>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4"/>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4"/>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64"/>
          <p:cNvGrpSpPr/>
          <p:nvPr/>
        </p:nvGrpSpPr>
        <p:grpSpPr>
          <a:xfrm>
            <a:off x="2189142" y="2245910"/>
            <a:ext cx="365904" cy="350064"/>
            <a:chOff x="2189142" y="2421310"/>
            <a:chExt cx="365904" cy="350064"/>
          </a:xfrm>
        </p:grpSpPr>
        <p:sp>
          <p:nvSpPr>
            <p:cNvPr id="10688" name="Google Shape;10688;p6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7" name="Google Shape;10697;p64"/>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8" name="Google Shape;10698;p64"/>
          <p:cNvGrpSpPr/>
          <p:nvPr/>
        </p:nvGrpSpPr>
        <p:grpSpPr>
          <a:xfrm>
            <a:off x="3961923" y="2310917"/>
            <a:ext cx="364415" cy="220936"/>
            <a:chOff x="3961923" y="2486317"/>
            <a:chExt cx="364415" cy="220936"/>
          </a:xfrm>
        </p:grpSpPr>
        <p:sp>
          <p:nvSpPr>
            <p:cNvPr id="10699" name="Google Shape;10699;p6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3" name="Google Shape;10703;p64"/>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4" name="Google Shape;10704;p64"/>
          <p:cNvGrpSpPr/>
          <p:nvPr/>
        </p:nvGrpSpPr>
        <p:grpSpPr>
          <a:xfrm>
            <a:off x="1303876" y="2243977"/>
            <a:ext cx="363275" cy="354626"/>
            <a:chOff x="1303876" y="2419377"/>
            <a:chExt cx="363275" cy="354626"/>
          </a:xfrm>
        </p:grpSpPr>
        <p:sp>
          <p:nvSpPr>
            <p:cNvPr id="10705" name="Google Shape;10705;p64"/>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4"/>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64"/>
          <p:cNvGrpSpPr/>
          <p:nvPr/>
        </p:nvGrpSpPr>
        <p:grpSpPr>
          <a:xfrm>
            <a:off x="861053" y="2239510"/>
            <a:ext cx="362134" cy="363623"/>
            <a:chOff x="861053" y="2414910"/>
            <a:chExt cx="362134" cy="363623"/>
          </a:xfrm>
        </p:grpSpPr>
        <p:sp>
          <p:nvSpPr>
            <p:cNvPr id="10714" name="Google Shape;10714;p64"/>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64"/>
          <p:cNvGrpSpPr/>
          <p:nvPr/>
        </p:nvGrpSpPr>
        <p:grpSpPr>
          <a:xfrm>
            <a:off x="7594288" y="2239859"/>
            <a:ext cx="279513" cy="355735"/>
            <a:chOff x="7594288" y="2415259"/>
            <a:chExt cx="279513" cy="355735"/>
          </a:xfrm>
        </p:grpSpPr>
        <p:sp>
          <p:nvSpPr>
            <p:cNvPr id="10720" name="Google Shape;10720;p64"/>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4"/>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4"/>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64"/>
          <p:cNvGrpSpPr/>
          <p:nvPr/>
        </p:nvGrpSpPr>
        <p:grpSpPr>
          <a:xfrm>
            <a:off x="7145794" y="2240239"/>
            <a:ext cx="278784" cy="355735"/>
            <a:chOff x="7145794" y="2415639"/>
            <a:chExt cx="278784" cy="355735"/>
          </a:xfrm>
        </p:grpSpPr>
        <p:sp>
          <p:nvSpPr>
            <p:cNvPr id="10727" name="Google Shape;10727;p6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64"/>
          <p:cNvGrpSpPr/>
          <p:nvPr/>
        </p:nvGrpSpPr>
        <p:grpSpPr>
          <a:xfrm>
            <a:off x="6698441" y="2239130"/>
            <a:ext cx="277644" cy="357984"/>
            <a:chOff x="6698441" y="2414530"/>
            <a:chExt cx="277644" cy="357984"/>
          </a:xfrm>
        </p:grpSpPr>
        <p:sp>
          <p:nvSpPr>
            <p:cNvPr id="10738" name="Google Shape;10738;p64"/>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64"/>
          <p:cNvGrpSpPr/>
          <p:nvPr/>
        </p:nvGrpSpPr>
        <p:grpSpPr>
          <a:xfrm>
            <a:off x="4897750" y="2240239"/>
            <a:ext cx="279513" cy="357255"/>
            <a:chOff x="4897750" y="2415639"/>
            <a:chExt cx="279513" cy="357255"/>
          </a:xfrm>
        </p:grpSpPr>
        <p:sp>
          <p:nvSpPr>
            <p:cNvPr id="10745" name="Google Shape;10745;p64"/>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4"/>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64"/>
          <p:cNvGrpSpPr/>
          <p:nvPr/>
        </p:nvGrpSpPr>
        <p:grpSpPr>
          <a:xfrm>
            <a:off x="5812066" y="2240619"/>
            <a:ext cx="264813" cy="353454"/>
            <a:chOff x="5812066" y="2416019"/>
            <a:chExt cx="264813" cy="353454"/>
          </a:xfrm>
        </p:grpSpPr>
        <p:sp>
          <p:nvSpPr>
            <p:cNvPr id="10754" name="Google Shape;10754;p6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64"/>
          <p:cNvGrpSpPr/>
          <p:nvPr/>
        </p:nvGrpSpPr>
        <p:grpSpPr>
          <a:xfrm>
            <a:off x="8054820" y="2240999"/>
            <a:ext cx="264433" cy="353454"/>
            <a:chOff x="8054820" y="2416399"/>
            <a:chExt cx="264433" cy="353454"/>
          </a:xfrm>
        </p:grpSpPr>
        <p:sp>
          <p:nvSpPr>
            <p:cNvPr id="10762" name="Google Shape;10762;p6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64"/>
          <p:cNvGrpSpPr/>
          <p:nvPr/>
        </p:nvGrpSpPr>
        <p:grpSpPr>
          <a:xfrm>
            <a:off x="5356413" y="2237990"/>
            <a:ext cx="271212" cy="361374"/>
            <a:chOff x="5356413" y="2413390"/>
            <a:chExt cx="271212" cy="361374"/>
          </a:xfrm>
        </p:grpSpPr>
        <p:sp>
          <p:nvSpPr>
            <p:cNvPr id="10769" name="Google Shape;10769;p6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64"/>
          <p:cNvGrpSpPr/>
          <p:nvPr/>
        </p:nvGrpSpPr>
        <p:grpSpPr>
          <a:xfrm>
            <a:off x="6255238" y="2236849"/>
            <a:ext cx="271244" cy="360994"/>
            <a:chOff x="6255238" y="2412249"/>
            <a:chExt cx="271244" cy="360994"/>
          </a:xfrm>
        </p:grpSpPr>
        <p:sp>
          <p:nvSpPr>
            <p:cNvPr id="10775" name="Google Shape;10775;p64"/>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64"/>
          <p:cNvGrpSpPr/>
          <p:nvPr/>
        </p:nvGrpSpPr>
        <p:grpSpPr>
          <a:xfrm>
            <a:off x="2185372" y="1782399"/>
            <a:ext cx="366664" cy="366981"/>
            <a:chOff x="2185372" y="1957799"/>
            <a:chExt cx="366664" cy="366981"/>
          </a:xfrm>
        </p:grpSpPr>
        <p:sp>
          <p:nvSpPr>
            <p:cNvPr id="10782" name="Google Shape;10782;p64"/>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64"/>
          <p:cNvGrpSpPr/>
          <p:nvPr/>
        </p:nvGrpSpPr>
        <p:grpSpPr>
          <a:xfrm>
            <a:off x="1737258" y="1812971"/>
            <a:ext cx="370814" cy="307359"/>
            <a:chOff x="1737258" y="1988371"/>
            <a:chExt cx="370814" cy="307359"/>
          </a:xfrm>
        </p:grpSpPr>
        <p:sp>
          <p:nvSpPr>
            <p:cNvPr id="10791" name="Google Shape;10791;p64"/>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64"/>
          <p:cNvGrpSpPr/>
          <p:nvPr/>
        </p:nvGrpSpPr>
        <p:grpSpPr>
          <a:xfrm>
            <a:off x="848983" y="1814111"/>
            <a:ext cx="369294" cy="304350"/>
            <a:chOff x="848983" y="1989511"/>
            <a:chExt cx="369294" cy="304350"/>
          </a:xfrm>
        </p:grpSpPr>
        <p:sp>
          <p:nvSpPr>
            <p:cNvPr id="10796" name="Google Shape;10796;p64"/>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64"/>
          <p:cNvGrpSpPr/>
          <p:nvPr/>
        </p:nvGrpSpPr>
        <p:grpSpPr>
          <a:xfrm>
            <a:off x="3074027" y="1808377"/>
            <a:ext cx="380604" cy="313854"/>
            <a:chOff x="3074027" y="1983777"/>
            <a:chExt cx="380604" cy="313854"/>
          </a:xfrm>
        </p:grpSpPr>
        <p:sp>
          <p:nvSpPr>
            <p:cNvPr id="10802" name="Google Shape;10802;p64"/>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64"/>
          <p:cNvGrpSpPr/>
          <p:nvPr/>
        </p:nvGrpSpPr>
        <p:grpSpPr>
          <a:xfrm>
            <a:off x="3522521" y="1800457"/>
            <a:ext cx="367013" cy="331278"/>
            <a:chOff x="3522521" y="1975857"/>
            <a:chExt cx="367013" cy="331278"/>
          </a:xfrm>
        </p:grpSpPr>
        <p:sp>
          <p:nvSpPr>
            <p:cNvPr id="10808" name="Google Shape;10808;p64"/>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64"/>
          <p:cNvGrpSpPr/>
          <p:nvPr/>
        </p:nvGrpSpPr>
        <p:grpSpPr>
          <a:xfrm>
            <a:off x="2630824" y="1801566"/>
            <a:ext cx="368185" cy="330454"/>
            <a:chOff x="2630824" y="1976966"/>
            <a:chExt cx="368185" cy="330454"/>
          </a:xfrm>
        </p:grpSpPr>
        <p:sp>
          <p:nvSpPr>
            <p:cNvPr id="10816" name="Google Shape;10816;p64"/>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4"/>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4"/>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64"/>
          <p:cNvGrpSpPr/>
          <p:nvPr/>
        </p:nvGrpSpPr>
        <p:grpSpPr>
          <a:xfrm>
            <a:off x="1293706" y="1791016"/>
            <a:ext cx="369294" cy="350444"/>
            <a:chOff x="1293706" y="1966416"/>
            <a:chExt cx="369294" cy="350444"/>
          </a:xfrm>
        </p:grpSpPr>
        <p:sp>
          <p:nvSpPr>
            <p:cNvPr id="10825" name="Google Shape;10825;p64"/>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64"/>
          <p:cNvGrpSpPr/>
          <p:nvPr/>
        </p:nvGrpSpPr>
        <p:grpSpPr>
          <a:xfrm>
            <a:off x="3967213" y="1800077"/>
            <a:ext cx="368185" cy="331816"/>
            <a:chOff x="3967213" y="1975477"/>
            <a:chExt cx="368185" cy="331816"/>
          </a:xfrm>
        </p:grpSpPr>
        <p:sp>
          <p:nvSpPr>
            <p:cNvPr id="10834" name="Google Shape;10834;p64"/>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4"/>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64"/>
          <p:cNvGrpSpPr/>
          <p:nvPr/>
        </p:nvGrpSpPr>
        <p:grpSpPr>
          <a:xfrm>
            <a:off x="8047661" y="1793646"/>
            <a:ext cx="279132" cy="356875"/>
            <a:chOff x="8047661" y="1969046"/>
            <a:chExt cx="279132" cy="356875"/>
          </a:xfrm>
        </p:grpSpPr>
        <p:sp>
          <p:nvSpPr>
            <p:cNvPr id="10838" name="Google Shape;10838;p6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64"/>
          <p:cNvGrpSpPr/>
          <p:nvPr/>
        </p:nvGrpSpPr>
        <p:grpSpPr>
          <a:xfrm>
            <a:off x="7596157" y="1792759"/>
            <a:ext cx="279544" cy="358142"/>
            <a:chOff x="7596157" y="1968159"/>
            <a:chExt cx="279544" cy="358142"/>
          </a:xfrm>
        </p:grpSpPr>
        <p:sp>
          <p:nvSpPr>
            <p:cNvPr id="10843" name="Google Shape;10843;p6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64"/>
          <p:cNvGrpSpPr/>
          <p:nvPr/>
        </p:nvGrpSpPr>
        <p:grpSpPr>
          <a:xfrm>
            <a:off x="7147315" y="1793646"/>
            <a:ext cx="279513" cy="357636"/>
            <a:chOff x="7147315" y="1969046"/>
            <a:chExt cx="279513" cy="357636"/>
          </a:xfrm>
        </p:grpSpPr>
        <p:sp>
          <p:nvSpPr>
            <p:cNvPr id="10850" name="Google Shape;10850;p64"/>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4"/>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4"/>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64"/>
          <p:cNvGrpSpPr/>
          <p:nvPr/>
        </p:nvGrpSpPr>
        <p:grpSpPr>
          <a:xfrm>
            <a:off x="6697681" y="1792917"/>
            <a:ext cx="280305" cy="359093"/>
            <a:chOff x="6697681" y="1968317"/>
            <a:chExt cx="280305" cy="359093"/>
          </a:xfrm>
        </p:grpSpPr>
        <p:sp>
          <p:nvSpPr>
            <p:cNvPr id="10858" name="Google Shape;10858;p6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64"/>
          <p:cNvGrpSpPr/>
          <p:nvPr/>
        </p:nvGrpSpPr>
        <p:grpSpPr>
          <a:xfrm>
            <a:off x="6248839" y="1792537"/>
            <a:ext cx="280273" cy="358744"/>
            <a:chOff x="6248839" y="1967937"/>
            <a:chExt cx="280273" cy="358744"/>
          </a:xfrm>
        </p:grpSpPr>
        <p:sp>
          <p:nvSpPr>
            <p:cNvPr id="10866" name="Google Shape;10866;p6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64"/>
          <p:cNvGrpSpPr/>
          <p:nvPr/>
        </p:nvGrpSpPr>
        <p:grpSpPr>
          <a:xfrm>
            <a:off x="5801485" y="1793646"/>
            <a:ext cx="279164" cy="357794"/>
            <a:chOff x="5801485" y="1969046"/>
            <a:chExt cx="279164" cy="357794"/>
          </a:xfrm>
        </p:grpSpPr>
        <p:sp>
          <p:nvSpPr>
            <p:cNvPr id="10873" name="Google Shape;10873;p64"/>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4"/>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4"/>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64"/>
          <p:cNvGrpSpPr/>
          <p:nvPr/>
        </p:nvGrpSpPr>
        <p:grpSpPr>
          <a:xfrm>
            <a:off x="5352643" y="1793646"/>
            <a:ext cx="278404" cy="358364"/>
            <a:chOff x="5352643" y="1969046"/>
            <a:chExt cx="278404" cy="358364"/>
          </a:xfrm>
        </p:grpSpPr>
        <p:sp>
          <p:nvSpPr>
            <p:cNvPr id="10887" name="Google Shape;10887;p64"/>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4"/>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4"/>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64"/>
          <p:cNvGrpSpPr/>
          <p:nvPr/>
        </p:nvGrpSpPr>
        <p:grpSpPr>
          <a:xfrm>
            <a:off x="4897750" y="1792917"/>
            <a:ext cx="279132" cy="358364"/>
            <a:chOff x="4897750" y="1968317"/>
            <a:chExt cx="279132" cy="358364"/>
          </a:xfrm>
        </p:grpSpPr>
        <p:sp>
          <p:nvSpPr>
            <p:cNvPr id="10892" name="Google Shape;10892;p64"/>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5" name="Google Shape;10905;p64"/>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6" name="Google Shape;10906;p64"/>
          <p:cNvGrpSpPr/>
          <p:nvPr/>
        </p:nvGrpSpPr>
        <p:grpSpPr>
          <a:xfrm>
            <a:off x="1767449" y="1337644"/>
            <a:ext cx="324403" cy="347783"/>
            <a:chOff x="1767449" y="1513044"/>
            <a:chExt cx="324403" cy="347783"/>
          </a:xfrm>
        </p:grpSpPr>
        <p:sp>
          <p:nvSpPr>
            <p:cNvPr id="10907" name="Google Shape;10907;p64"/>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64"/>
          <p:cNvGrpSpPr/>
          <p:nvPr/>
        </p:nvGrpSpPr>
        <p:grpSpPr>
          <a:xfrm>
            <a:off x="4007193" y="1337327"/>
            <a:ext cx="320633" cy="348100"/>
            <a:chOff x="4007193" y="1512727"/>
            <a:chExt cx="320633" cy="348100"/>
          </a:xfrm>
        </p:grpSpPr>
        <p:sp>
          <p:nvSpPr>
            <p:cNvPr id="10917" name="Google Shape;10917;p64"/>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64"/>
          <p:cNvGrpSpPr/>
          <p:nvPr/>
        </p:nvGrpSpPr>
        <p:grpSpPr>
          <a:xfrm>
            <a:off x="3530425" y="1333347"/>
            <a:ext cx="368175" cy="344594"/>
            <a:chOff x="3530425" y="1508747"/>
            <a:chExt cx="368175" cy="344594"/>
          </a:xfrm>
        </p:grpSpPr>
        <p:sp>
          <p:nvSpPr>
            <p:cNvPr id="10923" name="Google Shape;10923;p6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64"/>
          <p:cNvGrpSpPr/>
          <p:nvPr/>
        </p:nvGrpSpPr>
        <p:grpSpPr>
          <a:xfrm>
            <a:off x="3127598" y="1337834"/>
            <a:ext cx="289714" cy="347593"/>
            <a:chOff x="3127598" y="1513234"/>
            <a:chExt cx="289714" cy="347593"/>
          </a:xfrm>
        </p:grpSpPr>
        <p:sp>
          <p:nvSpPr>
            <p:cNvPr id="10928" name="Google Shape;10928;p64"/>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64"/>
          <p:cNvGrpSpPr/>
          <p:nvPr/>
        </p:nvGrpSpPr>
        <p:grpSpPr>
          <a:xfrm>
            <a:off x="2662884" y="1337644"/>
            <a:ext cx="322914" cy="348543"/>
            <a:chOff x="2662884" y="1513044"/>
            <a:chExt cx="322914" cy="348543"/>
          </a:xfrm>
        </p:grpSpPr>
        <p:sp>
          <p:nvSpPr>
            <p:cNvPr id="10934" name="Google Shape;10934;p64"/>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4"/>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4"/>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64"/>
          <p:cNvGrpSpPr/>
          <p:nvPr/>
        </p:nvGrpSpPr>
        <p:grpSpPr>
          <a:xfrm>
            <a:off x="2232511" y="1337359"/>
            <a:ext cx="299534" cy="348068"/>
            <a:chOff x="2232511" y="1512759"/>
            <a:chExt cx="299534" cy="348068"/>
          </a:xfrm>
        </p:grpSpPr>
        <p:sp>
          <p:nvSpPr>
            <p:cNvPr id="10945" name="Google Shape;10945;p64"/>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4"/>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4"/>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64"/>
          <p:cNvGrpSpPr/>
          <p:nvPr/>
        </p:nvGrpSpPr>
        <p:grpSpPr>
          <a:xfrm>
            <a:off x="1331406" y="1337961"/>
            <a:ext cx="301784" cy="348607"/>
            <a:chOff x="1331406" y="1513361"/>
            <a:chExt cx="301784" cy="348607"/>
          </a:xfrm>
        </p:grpSpPr>
        <p:sp>
          <p:nvSpPr>
            <p:cNvPr id="10957" name="Google Shape;10957;p64"/>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64"/>
          <p:cNvGrpSpPr/>
          <p:nvPr/>
        </p:nvGrpSpPr>
        <p:grpSpPr>
          <a:xfrm>
            <a:off x="7144274" y="1324814"/>
            <a:ext cx="282174" cy="355735"/>
            <a:chOff x="7144274" y="1500214"/>
            <a:chExt cx="282174" cy="355735"/>
          </a:xfrm>
        </p:grpSpPr>
        <p:sp>
          <p:nvSpPr>
            <p:cNvPr id="10962" name="Google Shape;10962;p6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64"/>
          <p:cNvGrpSpPr/>
          <p:nvPr/>
        </p:nvGrpSpPr>
        <p:grpSpPr>
          <a:xfrm>
            <a:off x="6685262" y="1324814"/>
            <a:ext cx="289682" cy="354594"/>
            <a:chOff x="6685262" y="1500214"/>
            <a:chExt cx="289682" cy="354594"/>
          </a:xfrm>
        </p:grpSpPr>
        <p:sp>
          <p:nvSpPr>
            <p:cNvPr id="10969" name="Google Shape;10969;p6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64"/>
          <p:cNvGrpSpPr/>
          <p:nvPr/>
        </p:nvGrpSpPr>
        <p:grpSpPr>
          <a:xfrm>
            <a:off x="6200938" y="1325194"/>
            <a:ext cx="322154" cy="355355"/>
            <a:chOff x="6200938" y="1500594"/>
            <a:chExt cx="322154" cy="355355"/>
          </a:xfrm>
        </p:grpSpPr>
        <p:sp>
          <p:nvSpPr>
            <p:cNvPr id="10974" name="Google Shape;10974;p64"/>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4"/>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64"/>
          <p:cNvGrpSpPr/>
          <p:nvPr/>
        </p:nvGrpSpPr>
        <p:grpSpPr>
          <a:xfrm>
            <a:off x="5289631" y="1324814"/>
            <a:ext cx="332355" cy="354974"/>
            <a:chOff x="5289631" y="1500214"/>
            <a:chExt cx="332355" cy="354974"/>
          </a:xfrm>
        </p:grpSpPr>
        <p:sp>
          <p:nvSpPr>
            <p:cNvPr id="10980" name="Google Shape;10980;p64"/>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64"/>
          <p:cNvGrpSpPr/>
          <p:nvPr/>
        </p:nvGrpSpPr>
        <p:grpSpPr>
          <a:xfrm>
            <a:off x="5748295" y="1324433"/>
            <a:ext cx="323294" cy="356115"/>
            <a:chOff x="5748295" y="1499833"/>
            <a:chExt cx="323294" cy="356115"/>
          </a:xfrm>
        </p:grpSpPr>
        <p:sp>
          <p:nvSpPr>
            <p:cNvPr id="10987" name="Google Shape;10987;p64"/>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64"/>
          <p:cNvGrpSpPr/>
          <p:nvPr/>
        </p:nvGrpSpPr>
        <p:grpSpPr>
          <a:xfrm>
            <a:off x="8047661" y="1325637"/>
            <a:ext cx="278404" cy="355260"/>
            <a:chOff x="8047661" y="1501037"/>
            <a:chExt cx="278404" cy="355260"/>
          </a:xfrm>
        </p:grpSpPr>
        <p:sp>
          <p:nvSpPr>
            <p:cNvPr id="10995" name="Google Shape;10995;p64"/>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64"/>
          <p:cNvGrpSpPr/>
          <p:nvPr/>
        </p:nvGrpSpPr>
        <p:grpSpPr>
          <a:xfrm>
            <a:off x="4903389" y="1324814"/>
            <a:ext cx="267854" cy="355735"/>
            <a:chOff x="4903389" y="1500214"/>
            <a:chExt cx="267854" cy="355735"/>
          </a:xfrm>
        </p:grpSpPr>
        <p:sp>
          <p:nvSpPr>
            <p:cNvPr id="11000" name="Google Shape;11000;p6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64"/>
          <p:cNvGrpSpPr/>
          <p:nvPr/>
        </p:nvGrpSpPr>
        <p:grpSpPr>
          <a:xfrm>
            <a:off x="7613518" y="1325954"/>
            <a:ext cx="264433" cy="353074"/>
            <a:chOff x="7613518" y="1501354"/>
            <a:chExt cx="264433" cy="353074"/>
          </a:xfrm>
        </p:grpSpPr>
        <p:sp>
          <p:nvSpPr>
            <p:cNvPr id="11006" name="Google Shape;11006;p6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2" name="Google Shape;11012;p64"/>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013" name="Google Shape;11013;p64"/>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17" name="Shape 11017"/>
        <p:cNvGrpSpPr/>
        <p:nvPr/>
      </p:nvGrpSpPr>
      <p:grpSpPr>
        <a:xfrm>
          <a:off x="0" y="0"/>
          <a:ext cx="0" cy="0"/>
          <a:chOff x="0" y="0"/>
          <a:chExt cx="0" cy="0"/>
        </a:xfrm>
      </p:grpSpPr>
      <p:grpSp>
        <p:nvGrpSpPr>
          <p:cNvPr id="11018" name="Google Shape;11018;p65"/>
          <p:cNvGrpSpPr/>
          <p:nvPr/>
        </p:nvGrpSpPr>
        <p:grpSpPr>
          <a:xfrm>
            <a:off x="1757085" y="1325225"/>
            <a:ext cx="371069" cy="359396"/>
            <a:chOff x="1757085" y="1500675"/>
            <a:chExt cx="371069" cy="359396"/>
          </a:xfrm>
        </p:grpSpPr>
        <p:sp>
          <p:nvSpPr>
            <p:cNvPr id="11019" name="Google Shape;11019;p65"/>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5"/>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5"/>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5"/>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5"/>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5"/>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5"/>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5"/>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5"/>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5"/>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5"/>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5"/>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5"/>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5"/>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5"/>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5"/>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5"/>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65"/>
          <p:cNvGrpSpPr/>
          <p:nvPr/>
        </p:nvGrpSpPr>
        <p:grpSpPr>
          <a:xfrm>
            <a:off x="2774209" y="1779241"/>
            <a:ext cx="116693" cy="374186"/>
            <a:chOff x="2774209" y="1954691"/>
            <a:chExt cx="116693" cy="374186"/>
          </a:xfrm>
        </p:grpSpPr>
        <p:sp>
          <p:nvSpPr>
            <p:cNvPr id="11049" name="Google Shape;11049;p6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65"/>
          <p:cNvGrpSpPr/>
          <p:nvPr/>
        </p:nvGrpSpPr>
        <p:grpSpPr>
          <a:xfrm>
            <a:off x="4017435" y="1324462"/>
            <a:ext cx="315092" cy="359397"/>
            <a:chOff x="4017435" y="1499912"/>
            <a:chExt cx="315092" cy="359397"/>
          </a:xfrm>
        </p:grpSpPr>
        <p:sp>
          <p:nvSpPr>
            <p:cNvPr id="11052" name="Google Shape;11052;p65"/>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5"/>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65"/>
          <p:cNvGrpSpPr/>
          <p:nvPr/>
        </p:nvGrpSpPr>
        <p:grpSpPr>
          <a:xfrm>
            <a:off x="3963652" y="1824309"/>
            <a:ext cx="374154" cy="284050"/>
            <a:chOff x="3963652" y="1999759"/>
            <a:chExt cx="374154" cy="284050"/>
          </a:xfrm>
        </p:grpSpPr>
        <p:sp>
          <p:nvSpPr>
            <p:cNvPr id="11055" name="Google Shape;11055;p65"/>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5"/>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5"/>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65"/>
          <p:cNvGrpSpPr/>
          <p:nvPr/>
        </p:nvGrpSpPr>
        <p:grpSpPr>
          <a:xfrm>
            <a:off x="1777536" y="1839416"/>
            <a:ext cx="376444" cy="253772"/>
            <a:chOff x="1777536" y="2014866"/>
            <a:chExt cx="376444" cy="253772"/>
          </a:xfrm>
        </p:grpSpPr>
        <p:sp>
          <p:nvSpPr>
            <p:cNvPr id="11059" name="Google Shape;11059;p65"/>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5"/>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5"/>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5"/>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5"/>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65"/>
          <p:cNvGrpSpPr/>
          <p:nvPr/>
        </p:nvGrpSpPr>
        <p:grpSpPr>
          <a:xfrm>
            <a:off x="1309875" y="1881876"/>
            <a:ext cx="374154" cy="169680"/>
            <a:chOff x="1309875" y="2057326"/>
            <a:chExt cx="374154" cy="169680"/>
          </a:xfrm>
        </p:grpSpPr>
        <p:sp>
          <p:nvSpPr>
            <p:cNvPr id="11065" name="Google Shape;11065;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5"/>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5"/>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5"/>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5"/>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5"/>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5"/>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6" name="Google Shape;11076;p65"/>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7" name="Google Shape;11077;p65"/>
          <p:cNvGrpSpPr/>
          <p:nvPr/>
        </p:nvGrpSpPr>
        <p:grpSpPr>
          <a:xfrm>
            <a:off x="2347450" y="1779114"/>
            <a:ext cx="113639" cy="373168"/>
            <a:chOff x="2347450" y="1954564"/>
            <a:chExt cx="113639" cy="373168"/>
          </a:xfrm>
        </p:grpSpPr>
        <p:sp>
          <p:nvSpPr>
            <p:cNvPr id="11078" name="Google Shape;11078;p65"/>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5"/>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0" name="Google Shape;11080;p65"/>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1" name="Google Shape;11081;p65"/>
          <p:cNvGrpSpPr/>
          <p:nvPr/>
        </p:nvGrpSpPr>
        <p:grpSpPr>
          <a:xfrm>
            <a:off x="3110102" y="1324430"/>
            <a:ext cx="330613" cy="358379"/>
            <a:chOff x="3110102" y="1499880"/>
            <a:chExt cx="330613" cy="358379"/>
          </a:xfrm>
        </p:grpSpPr>
        <p:sp>
          <p:nvSpPr>
            <p:cNvPr id="11082" name="Google Shape;11082;p6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9" name="Google Shape;11089;p65"/>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0" name="Google Shape;11090;p65"/>
          <p:cNvGrpSpPr/>
          <p:nvPr/>
        </p:nvGrpSpPr>
        <p:grpSpPr>
          <a:xfrm>
            <a:off x="3485575" y="1824309"/>
            <a:ext cx="373772" cy="284050"/>
            <a:chOff x="3531200" y="1999759"/>
            <a:chExt cx="373772" cy="284050"/>
          </a:xfrm>
        </p:grpSpPr>
        <p:sp>
          <p:nvSpPr>
            <p:cNvPr id="11091" name="Google Shape;11091;p65"/>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5"/>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5"/>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5"/>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65"/>
          <p:cNvGrpSpPr/>
          <p:nvPr/>
        </p:nvGrpSpPr>
        <p:grpSpPr>
          <a:xfrm>
            <a:off x="2667058" y="1324843"/>
            <a:ext cx="330231" cy="359015"/>
            <a:chOff x="2667058" y="1500293"/>
            <a:chExt cx="330231" cy="359015"/>
          </a:xfrm>
        </p:grpSpPr>
        <p:sp>
          <p:nvSpPr>
            <p:cNvPr id="11096" name="Google Shape;11096;p65"/>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5"/>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5"/>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5"/>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5"/>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5"/>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65"/>
          <p:cNvGrpSpPr/>
          <p:nvPr/>
        </p:nvGrpSpPr>
        <p:grpSpPr>
          <a:xfrm>
            <a:off x="3567553" y="1324462"/>
            <a:ext cx="320022" cy="359778"/>
            <a:chOff x="3567553" y="1499912"/>
            <a:chExt cx="320022" cy="359778"/>
          </a:xfrm>
        </p:grpSpPr>
        <p:sp>
          <p:nvSpPr>
            <p:cNvPr id="11115" name="Google Shape;11115;p65"/>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5"/>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5"/>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5"/>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5"/>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5"/>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65"/>
          <p:cNvGrpSpPr/>
          <p:nvPr/>
        </p:nvGrpSpPr>
        <p:grpSpPr>
          <a:xfrm>
            <a:off x="1309875" y="1324462"/>
            <a:ext cx="359015" cy="358633"/>
            <a:chOff x="1309875" y="1499912"/>
            <a:chExt cx="359015" cy="358633"/>
          </a:xfrm>
        </p:grpSpPr>
        <p:sp>
          <p:nvSpPr>
            <p:cNvPr id="11122" name="Google Shape;11122;p6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65"/>
          <p:cNvGrpSpPr/>
          <p:nvPr/>
        </p:nvGrpSpPr>
        <p:grpSpPr>
          <a:xfrm>
            <a:off x="2219466" y="1324843"/>
            <a:ext cx="330613" cy="359015"/>
            <a:chOff x="2219466" y="1500293"/>
            <a:chExt cx="330613" cy="359015"/>
          </a:xfrm>
        </p:grpSpPr>
        <p:sp>
          <p:nvSpPr>
            <p:cNvPr id="11132" name="Google Shape;11132;p6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65"/>
          <p:cNvGrpSpPr/>
          <p:nvPr/>
        </p:nvGrpSpPr>
        <p:grpSpPr>
          <a:xfrm>
            <a:off x="5343544" y="1333908"/>
            <a:ext cx="244676" cy="351095"/>
            <a:chOff x="5343544" y="1509358"/>
            <a:chExt cx="244676" cy="351095"/>
          </a:xfrm>
        </p:grpSpPr>
        <p:sp>
          <p:nvSpPr>
            <p:cNvPr id="11135" name="Google Shape;11135;p65"/>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5"/>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5"/>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65"/>
          <p:cNvGrpSpPr/>
          <p:nvPr/>
        </p:nvGrpSpPr>
        <p:grpSpPr>
          <a:xfrm>
            <a:off x="4882340" y="1333908"/>
            <a:ext cx="246171" cy="351095"/>
            <a:chOff x="4882340" y="1509358"/>
            <a:chExt cx="246171" cy="351095"/>
          </a:xfrm>
        </p:grpSpPr>
        <p:sp>
          <p:nvSpPr>
            <p:cNvPr id="11139" name="Google Shape;11139;p6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65"/>
          <p:cNvGrpSpPr/>
          <p:nvPr/>
        </p:nvGrpSpPr>
        <p:grpSpPr>
          <a:xfrm>
            <a:off x="6273204" y="1333558"/>
            <a:ext cx="236343" cy="351445"/>
            <a:chOff x="6273204" y="1509008"/>
            <a:chExt cx="236343" cy="351445"/>
          </a:xfrm>
        </p:grpSpPr>
        <p:sp>
          <p:nvSpPr>
            <p:cNvPr id="11145" name="Google Shape;11145;p65"/>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5"/>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7" name="Google Shape;11147;p65"/>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8" name="Google Shape;11148;p65"/>
          <p:cNvGrpSpPr/>
          <p:nvPr/>
        </p:nvGrpSpPr>
        <p:grpSpPr>
          <a:xfrm>
            <a:off x="7219530" y="1332794"/>
            <a:ext cx="191625" cy="352209"/>
            <a:chOff x="7219530" y="1508244"/>
            <a:chExt cx="191625" cy="352209"/>
          </a:xfrm>
        </p:grpSpPr>
        <p:sp>
          <p:nvSpPr>
            <p:cNvPr id="11149" name="Google Shape;11149;p65"/>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5"/>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65"/>
          <p:cNvGrpSpPr/>
          <p:nvPr/>
        </p:nvGrpSpPr>
        <p:grpSpPr>
          <a:xfrm>
            <a:off x="7699309" y="1333176"/>
            <a:ext cx="154922" cy="351827"/>
            <a:chOff x="7699309" y="1508626"/>
            <a:chExt cx="154922" cy="351827"/>
          </a:xfrm>
        </p:grpSpPr>
        <p:sp>
          <p:nvSpPr>
            <p:cNvPr id="11152" name="Google Shape;11152;p6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5"/>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65"/>
          <p:cNvGrpSpPr/>
          <p:nvPr/>
        </p:nvGrpSpPr>
        <p:grpSpPr>
          <a:xfrm>
            <a:off x="8161690" y="1333558"/>
            <a:ext cx="153396" cy="351064"/>
            <a:chOff x="8161690" y="1509008"/>
            <a:chExt cx="153396" cy="351064"/>
          </a:xfrm>
        </p:grpSpPr>
        <p:sp>
          <p:nvSpPr>
            <p:cNvPr id="11160" name="Google Shape;11160;p65"/>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5"/>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5"/>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5"/>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65"/>
          <p:cNvGrpSpPr/>
          <p:nvPr/>
        </p:nvGrpSpPr>
        <p:grpSpPr>
          <a:xfrm>
            <a:off x="6746940" y="1333431"/>
            <a:ext cx="213221" cy="352304"/>
            <a:chOff x="6746940" y="1508881"/>
            <a:chExt cx="213221" cy="352304"/>
          </a:xfrm>
        </p:grpSpPr>
        <p:sp>
          <p:nvSpPr>
            <p:cNvPr id="11165" name="Google Shape;11165;p65"/>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5"/>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5"/>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5"/>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65"/>
          <p:cNvGrpSpPr/>
          <p:nvPr/>
        </p:nvGrpSpPr>
        <p:grpSpPr>
          <a:xfrm>
            <a:off x="5770336" y="1832165"/>
            <a:ext cx="350682" cy="292097"/>
            <a:chOff x="5770336" y="2007615"/>
            <a:chExt cx="350682" cy="292097"/>
          </a:xfrm>
        </p:grpSpPr>
        <p:sp>
          <p:nvSpPr>
            <p:cNvPr id="11170" name="Google Shape;11170;p6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65"/>
          <p:cNvGrpSpPr/>
          <p:nvPr/>
        </p:nvGrpSpPr>
        <p:grpSpPr>
          <a:xfrm>
            <a:off x="5326878" y="1804908"/>
            <a:ext cx="350332" cy="346229"/>
            <a:chOff x="5326878" y="1980358"/>
            <a:chExt cx="350332" cy="346229"/>
          </a:xfrm>
        </p:grpSpPr>
        <p:sp>
          <p:nvSpPr>
            <p:cNvPr id="11175" name="Google Shape;11175;p65"/>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5"/>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5"/>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5"/>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9" name="Google Shape;11179;p65"/>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0" name="Google Shape;11180;p65"/>
          <p:cNvGrpSpPr/>
          <p:nvPr/>
        </p:nvGrpSpPr>
        <p:grpSpPr>
          <a:xfrm>
            <a:off x="4883835" y="1817121"/>
            <a:ext cx="350300" cy="323043"/>
            <a:chOff x="4883835" y="1992571"/>
            <a:chExt cx="350300" cy="323043"/>
          </a:xfrm>
        </p:grpSpPr>
        <p:sp>
          <p:nvSpPr>
            <p:cNvPr id="11181" name="Google Shape;11181;p65"/>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5"/>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5"/>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5"/>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5"/>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5"/>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65"/>
          <p:cNvGrpSpPr/>
          <p:nvPr/>
        </p:nvGrpSpPr>
        <p:grpSpPr>
          <a:xfrm>
            <a:off x="7548967" y="1803477"/>
            <a:ext cx="333285" cy="349950"/>
            <a:chOff x="7548967" y="1978927"/>
            <a:chExt cx="333285" cy="349950"/>
          </a:xfrm>
        </p:grpSpPr>
        <p:sp>
          <p:nvSpPr>
            <p:cNvPr id="11188" name="Google Shape;11188;p6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65"/>
          <p:cNvGrpSpPr/>
          <p:nvPr/>
        </p:nvGrpSpPr>
        <p:grpSpPr>
          <a:xfrm>
            <a:off x="6214142" y="1803477"/>
            <a:ext cx="346515" cy="350300"/>
            <a:chOff x="6214142" y="1978927"/>
            <a:chExt cx="346515" cy="350300"/>
          </a:xfrm>
        </p:grpSpPr>
        <p:sp>
          <p:nvSpPr>
            <p:cNvPr id="11196" name="Google Shape;11196;p6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65"/>
          <p:cNvGrpSpPr/>
          <p:nvPr/>
        </p:nvGrpSpPr>
        <p:grpSpPr>
          <a:xfrm>
            <a:off x="7105923" y="1803095"/>
            <a:ext cx="333285" cy="350682"/>
            <a:chOff x="7105923" y="1978545"/>
            <a:chExt cx="333285" cy="350682"/>
          </a:xfrm>
        </p:grpSpPr>
        <p:sp>
          <p:nvSpPr>
            <p:cNvPr id="11199" name="Google Shape;11199;p65"/>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5"/>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5"/>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5"/>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5"/>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5"/>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5"/>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6" name="Google Shape;11206;p65"/>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5"/>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8" name="Google Shape;11208;p65"/>
          <p:cNvGrpSpPr/>
          <p:nvPr/>
        </p:nvGrpSpPr>
        <p:grpSpPr>
          <a:xfrm>
            <a:off x="3616406" y="2246902"/>
            <a:ext cx="203393" cy="351827"/>
            <a:chOff x="3616406" y="2422352"/>
            <a:chExt cx="203393" cy="351827"/>
          </a:xfrm>
        </p:grpSpPr>
        <p:sp>
          <p:nvSpPr>
            <p:cNvPr id="11209" name="Google Shape;11209;p65"/>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5"/>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65"/>
          <p:cNvGrpSpPr/>
          <p:nvPr/>
        </p:nvGrpSpPr>
        <p:grpSpPr>
          <a:xfrm>
            <a:off x="878187" y="2246520"/>
            <a:ext cx="272696" cy="351827"/>
            <a:chOff x="913012" y="2421970"/>
            <a:chExt cx="272696" cy="351827"/>
          </a:xfrm>
        </p:grpSpPr>
        <p:sp>
          <p:nvSpPr>
            <p:cNvPr id="11212" name="Google Shape;11212;p6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65"/>
          <p:cNvGrpSpPr/>
          <p:nvPr/>
        </p:nvGrpSpPr>
        <p:grpSpPr>
          <a:xfrm>
            <a:off x="2274743" y="2246902"/>
            <a:ext cx="255649" cy="351445"/>
            <a:chOff x="2274743" y="2422352"/>
            <a:chExt cx="255649" cy="351445"/>
          </a:xfrm>
        </p:grpSpPr>
        <p:sp>
          <p:nvSpPr>
            <p:cNvPr id="11217" name="Google Shape;11217;p6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65"/>
          <p:cNvGrpSpPr/>
          <p:nvPr/>
        </p:nvGrpSpPr>
        <p:grpSpPr>
          <a:xfrm>
            <a:off x="2708723" y="2245789"/>
            <a:ext cx="246552" cy="352558"/>
            <a:chOff x="2708723" y="2421239"/>
            <a:chExt cx="246552" cy="352558"/>
          </a:xfrm>
        </p:grpSpPr>
        <p:sp>
          <p:nvSpPr>
            <p:cNvPr id="11221" name="Google Shape;11221;p65"/>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5"/>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65"/>
          <p:cNvGrpSpPr/>
          <p:nvPr/>
        </p:nvGrpSpPr>
        <p:grpSpPr>
          <a:xfrm>
            <a:off x="1835485" y="2246902"/>
            <a:ext cx="259433" cy="350714"/>
            <a:chOff x="1835485" y="2422352"/>
            <a:chExt cx="259433" cy="350714"/>
          </a:xfrm>
        </p:grpSpPr>
        <p:sp>
          <p:nvSpPr>
            <p:cNvPr id="11224" name="Google Shape;11224;p6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65"/>
          <p:cNvGrpSpPr/>
          <p:nvPr/>
        </p:nvGrpSpPr>
        <p:grpSpPr>
          <a:xfrm>
            <a:off x="3150240" y="2246902"/>
            <a:ext cx="212489" cy="351445"/>
            <a:chOff x="3150240" y="2422352"/>
            <a:chExt cx="212489" cy="351445"/>
          </a:xfrm>
        </p:grpSpPr>
        <p:sp>
          <p:nvSpPr>
            <p:cNvPr id="11232" name="Google Shape;11232;p65"/>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5"/>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65"/>
          <p:cNvGrpSpPr/>
          <p:nvPr/>
        </p:nvGrpSpPr>
        <p:grpSpPr>
          <a:xfrm>
            <a:off x="1367060" y="2246679"/>
            <a:ext cx="269261" cy="352050"/>
            <a:chOff x="1367060" y="2422129"/>
            <a:chExt cx="269261" cy="352050"/>
          </a:xfrm>
        </p:grpSpPr>
        <p:sp>
          <p:nvSpPr>
            <p:cNvPr id="11235" name="Google Shape;11235;p6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9" name="Google Shape;11249;p65"/>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0" name="Google Shape;11250;p65"/>
          <p:cNvGrpSpPr/>
          <p:nvPr/>
        </p:nvGrpSpPr>
        <p:grpSpPr>
          <a:xfrm>
            <a:off x="4882690" y="2249955"/>
            <a:ext cx="274573" cy="350682"/>
            <a:chOff x="4882690" y="2425405"/>
            <a:chExt cx="274573" cy="350682"/>
          </a:xfrm>
        </p:grpSpPr>
        <p:sp>
          <p:nvSpPr>
            <p:cNvPr id="11251" name="Google Shape;11251;p65"/>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5"/>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65"/>
          <p:cNvGrpSpPr/>
          <p:nvPr/>
        </p:nvGrpSpPr>
        <p:grpSpPr>
          <a:xfrm>
            <a:off x="6627639" y="2268434"/>
            <a:ext cx="355993" cy="313247"/>
            <a:chOff x="6627639" y="2443884"/>
            <a:chExt cx="355993" cy="313247"/>
          </a:xfrm>
        </p:grpSpPr>
        <p:sp>
          <p:nvSpPr>
            <p:cNvPr id="11254" name="Google Shape;11254;p6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65"/>
          <p:cNvGrpSpPr/>
          <p:nvPr/>
        </p:nvGrpSpPr>
        <p:grpSpPr>
          <a:xfrm>
            <a:off x="6183451" y="2286690"/>
            <a:ext cx="351445" cy="277976"/>
            <a:chOff x="6183451" y="2462140"/>
            <a:chExt cx="351445" cy="277976"/>
          </a:xfrm>
        </p:grpSpPr>
        <p:sp>
          <p:nvSpPr>
            <p:cNvPr id="11258" name="Google Shape;11258;p6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65"/>
          <p:cNvGrpSpPr/>
          <p:nvPr/>
        </p:nvGrpSpPr>
        <p:grpSpPr>
          <a:xfrm>
            <a:off x="5735477" y="2254408"/>
            <a:ext cx="353354" cy="341299"/>
            <a:chOff x="5735477" y="2429858"/>
            <a:chExt cx="353354" cy="341299"/>
          </a:xfrm>
        </p:grpSpPr>
        <p:sp>
          <p:nvSpPr>
            <p:cNvPr id="11266" name="Google Shape;11266;p6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65"/>
          <p:cNvGrpSpPr/>
          <p:nvPr/>
        </p:nvGrpSpPr>
        <p:grpSpPr>
          <a:xfrm>
            <a:off x="5243735" y="2271523"/>
            <a:ext cx="405255" cy="275499"/>
            <a:chOff x="5283337" y="2478774"/>
            <a:chExt cx="358633" cy="243913"/>
          </a:xfrm>
        </p:grpSpPr>
        <p:sp>
          <p:nvSpPr>
            <p:cNvPr id="11273" name="Google Shape;11273;p6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65"/>
          <p:cNvGrpSpPr/>
          <p:nvPr/>
        </p:nvGrpSpPr>
        <p:grpSpPr>
          <a:xfrm>
            <a:off x="7964753" y="2295373"/>
            <a:ext cx="362068" cy="258670"/>
            <a:chOff x="7964753" y="2470823"/>
            <a:chExt cx="362068" cy="258670"/>
          </a:xfrm>
        </p:grpSpPr>
        <p:sp>
          <p:nvSpPr>
            <p:cNvPr id="11291" name="Google Shape;11291;p6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65"/>
          <p:cNvGrpSpPr/>
          <p:nvPr/>
        </p:nvGrpSpPr>
        <p:grpSpPr>
          <a:xfrm>
            <a:off x="7524349" y="2280997"/>
            <a:ext cx="350332" cy="288948"/>
            <a:chOff x="7524349" y="2456447"/>
            <a:chExt cx="350332" cy="288948"/>
          </a:xfrm>
        </p:grpSpPr>
        <p:sp>
          <p:nvSpPr>
            <p:cNvPr id="11301" name="Google Shape;11301;p65"/>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5"/>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5"/>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5"/>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5"/>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65"/>
          <p:cNvGrpSpPr/>
          <p:nvPr/>
        </p:nvGrpSpPr>
        <p:grpSpPr>
          <a:xfrm>
            <a:off x="3972749" y="2719143"/>
            <a:ext cx="355230" cy="356725"/>
            <a:chOff x="3972749" y="2894211"/>
            <a:chExt cx="355230" cy="356725"/>
          </a:xfrm>
        </p:grpSpPr>
        <p:sp>
          <p:nvSpPr>
            <p:cNvPr id="11307" name="Google Shape;11307;p6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2" name="Google Shape;11312;p65"/>
          <p:cNvGrpSpPr/>
          <p:nvPr/>
        </p:nvGrpSpPr>
        <p:grpSpPr>
          <a:xfrm>
            <a:off x="3527797" y="2743553"/>
            <a:ext cx="355993" cy="307904"/>
            <a:chOff x="3527797" y="2918796"/>
            <a:chExt cx="355993" cy="307904"/>
          </a:xfrm>
        </p:grpSpPr>
        <p:sp>
          <p:nvSpPr>
            <p:cNvPr id="11313" name="Google Shape;11313;p6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3" name="Google Shape;11323;p65"/>
          <p:cNvGrpSpPr/>
          <p:nvPr/>
        </p:nvGrpSpPr>
        <p:grpSpPr>
          <a:xfrm>
            <a:off x="3082845" y="2746336"/>
            <a:ext cx="356375" cy="302338"/>
            <a:chOff x="3082845" y="2920959"/>
            <a:chExt cx="356375" cy="302338"/>
          </a:xfrm>
        </p:grpSpPr>
        <p:sp>
          <p:nvSpPr>
            <p:cNvPr id="11324" name="Google Shape;11324;p65"/>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5"/>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65"/>
          <p:cNvGrpSpPr/>
          <p:nvPr/>
        </p:nvGrpSpPr>
        <p:grpSpPr>
          <a:xfrm>
            <a:off x="2639038" y="2719699"/>
            <a:ext cx="355612" cy="355612"/>
            <a:chOff x="2639038" y="2894942"/>
            <a:chExt cx="355612" cy="355612"/>
          </a:xfrm>
        </p:grpSpPr>
        <p:sp>
          <p:nvSpPr>
            <p:cNvPr id="11327" name="Google Shape;11327;p6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65"/>
          <p:cNvGrpSpPr/>
          <p:nvPr/>
        </p:nvGrpSpPr>
        <p:grpSpPr>
          <a:xfrm>
            <a:off x="2194468" y="2763622"/>
            <a:ext cx="355993" cy="267766"/>
            <a:chOff x="2194468" y="2938865"/>
            <a:chExt cx="355993" cy="267766"/>
          </a:xfrm>
        </p:grpSpPr>
        <p:sp>
          <p:nvSpPr>
            <p:cNvPr id="11330" name="Google Shape;11330;p65"/>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5"/>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5"/>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5"/>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5"/>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5"/>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5"/>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5"/>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5"/>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5"/>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5"/>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5"/>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5"/>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5"/>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5"/>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5"/>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5"/>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5"/>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5"/>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5"/>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65"/>
          <p:cNvGrpSpPr/>
          <p:nvPr/>
        </p:nvGrpSpPr>
        <p:grpSpPr>
          <a:xfrm>
            <a:off x="1749897" y="2719699"/>
            <a:ext cx="355993" cy="355612"/>
            <a:chOff x="1749897" y="2894561"/>
            <a:chExt cx="355993" cy="355612"/>
          </a:xfrm>
        </p:grpSpPr>
        <p:sp>
          <p:nvSpPr>
            <p:cNvPr id="11351" name="Google Shape;11351;p65"/>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5"/>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5"/>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5"/>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5"/>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5"/>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5"/>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5"/>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5"/>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5"/>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5"/>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65"/>
          <p:cNvGrpSpPr/>
          <p:nvPr/>
        </p:nvGrpSpPr>
        <p:grpSpPr>
          <a:xfrm>
            <a:off x="1305327" y="2718761"/>
            <a:ext cx="357520" cy="357488"/>
            <a:chOff x="1305327" y="2894211"/>
            <a:chExt cx="357520" cy="357488"/>
          </a:xfrm>
        </p:grpSpPr>
        <p:sp>
          <p:nvSpPr>
            <p:cNvPr id="11363" name="Google Shape;11363;p65"/>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5"/>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5"/>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5"/>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5"/>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65"/>
          <p:cNvGrpSpPr/>
          <p:nvPr/>
        </p:nvGrpSpPr>
        <p:grpSpPr>
          <a:xfrm>
            <a:off x="853950" y="2720860"/>
            <a:ext cx="364104" cy="353290"/>
            <a:chOff x="853950" y="2894720"/>
            <a:chExt cx="364104" cy="353290"/>
          </a:xfrm>
        </p:grpSpPr>
        <p:sp>
          <p:nvSpPr>
            <p:cNvPr id="11369" name="Google Shape;11369;p65"/>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5"/>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5"/>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5"/>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5"/>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5"/>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5"/>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65"/>
          <p:cNvGrpSpPr/>
          <p:nvPr/>
        </p:nvGrpSpPr>
        <p:grpSpPr>
          <a:xfrm>
            <a:off x="7066548" y="2737144"/>
            <a:ext cx="352209" cy="334938"/>
            <a:chOff x="7066548" y="2912594"/>
            <a:chExt cx="352209" cy="334938"/>
          </a:xfrm>
        </p:grpSpPr>
        <p:sp>
          <p:nvSpPr>
            <p:cNvPr id="11377" name="Google Shape;11377;p6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3" name="Google Shape;11383;p65"/>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5"/>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5" name="Google Shape;11385;p65"/>
          <p:cNvGrpSpPr/>
          <p:nvPr/>
        </p:nvGrpSpPr>
        <p:grpSpPr>
          <a:xfrm>
            <a:off x="7541397" y="2729352"/>
            <a:ext cx="318495" cy="352209"/>
            <a:chOff x="7541397" y="2904802"/>
            <a:chExt cx="318495" cy="352209"/>
          </a:xfrm>
        </p:grpSpPr>
        <p:sp>
          <p:nvSpPr>
            <p:cNvPr id="11386" name="Google Shape;11386;p6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65"/>
          <p:cNvGrpSpPr/>
          <p:nvPr/>
        </p:nvGrpSpPr>
        <p:grpSpPr>
          <a:xfrm>
            <a:off x="8003015" y="2728589"/>
            <a:ext cx="306759" cy="351445"/>
            <a:chOff x="8003015" y="2904039"/>
            <a:chExt cx="306759" cy="351445"/>
          </a:xfrm>
        </p:grpSpPr>
        <p:sp>
          <p:nvSpPr>
            <p:cNvPr id="11389" name="Google Shape;11389;p6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5" name="Google Shape;11395;p65"/>
          <p:cNvGrpSpPr/>
          <p:nvPr/>
        </p:nvGrpSpPr>
        <p:grpSpPr>
          <a:xfrm>
            <a:off x="5687770" y="2710046"/>
            <a:ext cx="369638" cy="369606"/>
            <a:chOff x="5687770" y="2885496"/>
            <a:chExt cx="369638" cy="369606"/>
          </a:xfrm>
        </p:grpSpPr>
        <p:sp>
          <p:nvSpPr>
            <p:cNvPr id="11396" name="Google Shape;11396;p6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65"/>
          <p:cNvGrpSpPr/>
          <p:nvPr/>
        </p:nvGrpSpPr>
        <p:grpSpPr>
          <a:xfrm>
            <a:off x="4881958" y="2729352"/>
            <a:ext cx="156417" cy="349537"/>
            <a:chOff x="4881958" y="2904802"/>
            <a:chExt cx="156417" cy="349537"/>
          </a:xfrm>
        </p:grpSpPr>
        <p:sp>
          <p:nvSpPr>
            <p:cNvPr id="11407" name="Google Shape;11407;p65"/>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5"/>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5"/>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5"/>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5"/>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5"/>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5"/>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65"/>
          <p:cNvGrpSpPr/>
          <p:nvPr/>
        </p:nvGrpSpPr>
        <p:grpSpPr>
          <a:xfrm>
            <a:off x="5230318" y="2711064"/>
            <a:ext cx="371133" cy="367443"/>
            <a:chOff x="5230318" y="2886514"/>
            <a:chExt cx="371133" cy="367443"/>
          </a:xfrm>
        </p:grpSpPr>
        <p:sp>
          <p:nvSpPr>
            <p:cNvPr id="11415" name="Google Shape;11415;p65"/>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5"/>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5"/>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5"/>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5"/>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5"/>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5"/>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5"/>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5"/>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65"/>
          <p:cNvGrpSpPr/>
          <p:nvPr/>
        </p:nvGrpSpPr>
        <p:grpSpPr>
          <a:xfrm>
            <a:off x="5748358" y="3259128"/>
            <a:ext cx="352590" cy="182561"/>
            <a:chOff x="5748358" y="3434578"/>
            <a:chExt cx="352590" cy="182561"/>
          </a:xfrm>
        </p:grpSpPr>
        <p:sp>
          <p:nvSpPr>
            <p:cNvPr id="11425" name="Google Shape;11425;p65"/>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5"/>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5"/>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5"/>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5"/>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5"/>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65"/>
          <p:cNvGrpSpPr/>
          <p:nvPr/>
        </p:nvGrpSpPr>
        <p:grpSpPr>
          <a:xfrm>
            <a:off x="862283" y="4099321"/>
            <a:ext cx="341204" cy="359301"/>
            <a:chOff x="862283" y="4274771"/>
            <a:chExt cx="341204" cy="359301"/>
          </a:xfrm>
        </p:grpSpPr>
        <p:sp>
          <p:nvSpPr>
            <p:cNvPr id="11432" name="Google Shape;11432;p6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65"/>
          <p:cNvGrpSpPr/>
          <p:nvPr/>
        </p:nvGrpSpPr>
        <p:grpSpPr>
          <a:xfrm>
            <a:off x="1396957" y="4111915"/>
            <a:ext cx="301861" cy="332871"/>
            <a:chOff x="1396957" y="4287365"/>
            <a:chExt cx="301861" cy="332871"/>
          </a:xfrm>
        </p:grpSpPr>
        <p:sp>
          <p:nvSpPr>
            <p:cNvPr id="11436" name="Google Shape;11436;p65"/>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5"/>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5"/>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5"/>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5"/>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5"/>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5"/>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5"/>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5"/>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5"/>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5"/>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5"/>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5"/>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5"/>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5"/>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65"/>
          <p:cNvGrpSpPr/>
          <p:nvPr/>
        </p:nvGrpSpPr>
        <p:grpSpPr>
          <a:xfrm>
            <a:off x="1865381" y="4102056"/>
            <a:ext cx="396131" cy="355612"/>
            <a:chOff x="1865381" y="4277506"/>
            <a:chExt cx="396131" cy="355612"/>
          </a:xfrm>
        </p:grpSpPr>
        <p:sp>
          <p:nvSpPr>
            <p:cNvPr id="11452" name="Google Shape;11452;p6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65"/>
          <p:cNvGrpSpPr/>
          <p:nvPr/>
        </p:nvGrpSpPr>
        <p:grpSpPr>
          <a:xfrm>
            <a:off x="2411823" y="4128549"/>
            <a:ext cx="334398" cy="299953"/>
            <a:chOff x="2411823" y="4303999"/>
            <a:chExt cx="334398" cy="299953"/>
          </a:xfrm>
        </p:grpSpPr>
        <p:sp>
          <p:nvSpPr>
            <p:cNvPr id="11459" name="Google Shape;11459;p6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65"/>
          <p:cNvGrpSpPr/>
          <p:nvPr/>
        </p:nvGrpSpPr>
        <p:grpSpPr>
          <a:xfrm>
            <a:off x="2903337" y="4103582"/>
            <a:ext cx="382519" cy="350682"/>
            <a:chOff x="2903337" y="4279032"/>
            <a:chExt cx="382519" cy="350682"/>
          </a:xfrm>
        </p:grpSpPr>
        <p:sp>
          <p:nvSpPr>
            <p:cNvPr id="11467" name="Google Shape;11467;p6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65"/>
          <p:cNvGrpSpPr/>
          <p:nvPr/>
        </p:nvGrpSpPr>
        <p:grpSpPr>
          <a:xfrm>
            <a:off x="3933342" y="4140317"/>
            <a:ext cx="383632" cy="276449"/>
            <a:chOff x="3933342" y="4315767"/>
            <a:chExt cx="383632" cy="276449"/>
          </a:xfrm>
        </p:grpSpPr>
        <p:sp>
          <p:nvSpPr>
            <p:cNvPr id="11483" name="Google Shape;11483;p6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65"/>
          <p:cNvGrpSpPr/>
          <p:nvPr/>
        </p:nvGrpSpPr>
        <p:grpSpPr>
          <a:xfrm>
            <a:off x="3441065" y="4127055"/>
            <a:ext cx="337069" cy="302593"/>
            <a:chOff x="3441065" y="4302505"/>
            <a:chExt cx="337069" cy="302593"/>
          </a:xfrm>
        </p:grpSpPr>
        <p:sp>
          <p:nvSpPr>
            <p:cNvPr id="11490" name="Google Shape;11490;p65"/>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5"/>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5"/>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5"/>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5"/>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5"/>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5"/>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5"/>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5"/>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5"/>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5"/>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5"/>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5"/>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65"/>
          <p:cNvGrpSpPr/>
          <p:nvPr/>
        </p:nvGrpSpPr>
        <p:grpSpPr>
          <a:xfrm>
            <a:off x="3532345" y="3187185"/>
            <a:ext cx="339328" cy="336274"/>
            <a:chOff x="3532345" y="3362635"/>
            <a:chExt cx="339328" cy="336274"/>
          </a:xfrm>
        </p:grpSpPr>
        <p:sp>
          <p:nvSpPr>
            <p:cNvPr id="11504" name="Google Shape;11504;p6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5"/>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9" name="Google Shape;11509;p65"/>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0" name="Google Shape;11510;p65"/>
          <p:cNvGrpSpPr/>
          <p:nvPr/>
        </p:nvGrpSpPr>
        <p:grpSpPr>
          <a:xfrm>
            <a:off x="1883955" y="3633250"/>
            <a:ext cx="162873" cy="351445"/>
            <a:chOff x="1883955" y="3808700"/>
            <a:chExt cx="162873" cy="351445"/>
          </a:xfrm>
        </p:grpSpPr>
        <p:sp>
          <p:nvSpPr>
            <p:cNvPr id="11511" name="Google Shape;11511;p65"/>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5"/>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65"/>
          <p:cNvGrpSpPr/>
          <p:nvPr/>
        </p:nvGrpSpPr>
        <p:grpSpPr>
          <a:xfrm>
            <a:off x="939156" y="3633759"/>
            <a:ext cx="192007" cy="351318"/>
            <a:chOff x="939156" y="3809209"/>
            <a:chExt cx="192007" cy="351318"/>
          </a:xfrm>
        </p:grpSpPr>
        <p:sp>
          <p:nvSpPr>
            <p:cNvPr id="11514" name="Google Shape;11514;p65"/>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5"/>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65"/>
          <p:cNvGrpSpPr/>
          <p:nvPr/>
        </p:nvGrpSpPr>
        <p:grpSpPr>
          <a:xfrm>
            <a:off x="2306167" y="3634395"/>
            <a:ext cx="193915" cy="349155"/>
            <a:chOff x="2306167" y="3809845"/>
            <a:chExt cx="193915" cy="349155"/>
          </a:xfrm>
        </p:grpSpPr>
        <p:sp>
          <p:nvSpPr>
            <p:cNvPr id="11517" name="Google Shape;11517;p65"/>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5"/>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5"/>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5"/>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5"/>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5"/>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5"/>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65"/>
          <p:cNvGrpSpPr/>
          <p:nvPr/>
        </p:nvGrpSpPr>
        <p:grpSpPr>
          <a:xfrm>
            <a:off x="1323901" y="3631723"/>
            <a:ext cx="356343" cy="356757"/>
            <a:chOff x="1323901" y="3807173"/>
            <a:chExt cx="356343" cy="356757"/>
          </a:xfrm>
        </p:grpSpPr>
        <p:sp>
          <p:nvSpPr>
            <p:cNvPr id="11525" name="Google Shape;11525;p6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9" name="Google Shape;11549;p65"/>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0" name="Google Shape;11550;p65"/>
          <p:cNvGrpSpPr/>
          <p:nvPr/>
        </p:nvGrpSpPr>
        <p:grpSpPr>
          <a:xfrm>
            <a:off x="859262" y="3178470"/>
            <a:ext cx="306759" cy="351445"/>
            <a:chOff x="859262" y="3353920"/>
            <a:chExt cx="306759" cy="351445"/>
          </a:xfrm>
        </p:grpSpPr>
        <p:sp>
          <p:nvSpPr>
            <p:cNvPr id="11551" name="Google Shape;11551;p6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6" name="Google Shape;11556;p65"/>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7" name="Google Shape;11557;p65"/>
          <p:cNvGrpSpPr/>
          <p:nvPr/>
        </p:nvGrpSpPr>
        <p:grpSpPr>
          <a:xfrm>
            <a:off x="3967437" y="3661652"/>
            <a:ext cx="364708" cy="295405"/>
            <a:chOff x="3967437" y="3837102"/>
            <a:chExt cx="364708" cy="295405"/>
          </a:xfrm>
        </p:grpSpPr>
        <p:sp>
          <p:nvSpPr>
            <p:cNvPr id="11558" name="Google Shape;11558;p65"/>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5"/>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5"/>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5"/>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5"/>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3" name="Google Shape;11563;p65"/>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5"/>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5"/>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6" name="Google Shape;11566;p65"/>
          <p:cNvGrpSpPr/>
          <p:nvPr/>
        </p:nvGrpSpPr>
        <p:grpSpPr>
          <a:xfrm>
            <a:off x="5811827" y="3631001"/>
            <a:ext cx="283743" cy="308444"/>
            <a:chOff x="5964227" y="3858701"/>
            <a:chExt cx="283743" cy="308444"/>
          </a:xfrm>
        </p:grpSpPr>
        <p:sp>
          <p:nvSpPr>
            <p:cNvPr id="11567" name="Google Shape;11567;p6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65"/>
          <p:cNvGrpSpPr/>
          <p:nvPr/>
        </p:nvGrpSpPr>
        <p:grpSpPr>
          <a:xfrm>
            <a:off x="6243508" y="3697623"/>
            <a:ext cx="320372" cy="213602"/>
            <a:chOff x="6395908" y="3873073"/>
            <a:chExt cx="320372" cy="213602"/>
          </a:xfrm>
        </p:grpSpPr>
        <p:sp>
          <p:nvSpPr>
            <p:cNvPr id="11572" name="Google Shape;11572;p65"/>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5"/>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5"/>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5"/>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5"/>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5"/>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5"/>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5"/>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5"/>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5"/>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65"/>
          <p:cNvGrpSpPr/>
          <p:nvPr/>
        </p:nvGrpSpPr>
        <p:grpSpPr>
          <a:xfrm>
            <a:off x="7262890" y="3627366"/>
            <a:ext cx="357138" cy="352018"/>
            <a:chOff x="7415290" y="3802816"/>
            <a:chExt cx="357138" cy="352018"/>
          </a:xfrm>
        </p:grpSpPr>
        <p:sp>
          <p:nvSpPr>
            <p:cNvPr id="11583" name="Google Shape;11583;p6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65"/>
          <p:cNvGrpSpPr/>
          <p:nvPr/>
        </p:nvGrpSpPr>
        <p:grpSpPr>
          <a:xfrm>
            <a:off x="6737312" y="3657963"/>
            <a:ext cx="355230" cy="293401"/>
            <a:chOff x="6889712" y="3833413"/>
            <a:chExt cx="355230" cy="293401"/>
          </a:xfrm>
        </p:grpSpPr>
        <p:sp>
          <p:nvSpPr>
            <p:cNvPr id="11592" name="Google Shape;11592;p6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65"/>
          <p:cNvGrpSpPr/>
          <p:nvPr/>
        </p:nvGrpSpPr>
        <p:grpSpPr>
          <a:xfrm>
            <a:off x="7707152" y="3660420"/>
            <a:ext cx="282318" cy="337168"/>
            <a:chOff x="1635875" y="237775"/>
            <a:chExt cx="4370250" cy="5219325"/>
          </a:xfrm>
        </p:grpSpPr>
        <p:sp>
          <p:nvSpPr>
            <p:cNvPr id="11598" name="Google Shape;11598;p6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65"/>
          <p:cNvGrpSpPr/>
          <p:nvPr/>
        </p:nvGrpSpPr>
        <p:grpSpPr>
          <a:xfrm>
            <a:off x="3103963" y="3185690"/>
            <a:ext cx="297886" cy="337578"/>
            <a:chOff x="3103963" y="3361140"/>
            <a:chExt cx="297886" cy="337578"/>
          </a:xfrm>
        </p:grpSpPr>
        <p:sp>
          <p:nvSpPr>
            <p:cNvPr id="11601" name="Google Shape;11601;p65"/>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5"/>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5"/>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5"/>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5"/>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5"/>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5"/>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5"/>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5"/>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5"/>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5"/>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5"/>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5" name="Google Shape;11625;p65"/>
          <p:cNvGrpSpPr/>
          <p:nvPr/>
        </p:nvGrpSpPr>
        <p:grpSpPr>
          <a:xfrm>
            <a:off x="2667821" y="3185658"/>
            <a:ext cx="273046" cy="337801"/>
            <a:chOff x="2667821" y="3361108"/>
            <a:chExt cx="273046" cy="337801"/>
          </a:xfrm>
        </p:grpSpPr>
        <p:sp>
          <p:nvSpPr>
            <p:cNvPr id="11626" name="Google Shape;11626;p6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65"/>
          <p:cNvGrpSpPr/>
          <p:nvPr/>
        </p:nvGrpSpPr>
        <p:grpSpPr>
          <a:xfrm>
            <a:off x="2212469" y="3184863"/>
            <a:ext cx="282715" cy="338660"/>
            <a:chOff x="2212469" y="3360313"/>
            <a:chExt cx="282715" cy="338660"/>
          </a:xfrm>
        </p:grpSpPr>
        <p:sp>
          <p:nvSpPr>
            <p:cNvPr id="11646" name="Google Shape;11646;p65"/>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5"/>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5"/>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9" name="Google Shape;11649;p65"/>
          <p:cNvGrpSpPr/>
          <p:nvPr/>
        </p:nvGrpSpPr>
        <p:grpSpPr>
          <a:xfrm>
            <a:off x="1768821" y="3185658"/>
            <a:ext cx="278739" cy="339073"/>
            <a:chOff x="1768821" y="3361108"/>
            <a:chExt cx="278739" cy="339073"/>
          </a:xfrm>
        </p:grpSpPr>
        <p:sp>
          <p:nvSpPr>
            <p:cNvPr id="11650" name="Google Shape;11650;p6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65"/>
          <p:cNvGrpSpPr/>
          <p:nvPr/>
        </p:nvGrpSpPr>
        <p:grpSpPr>
          <a:xfrm>
            <a:off x="5337883" y="3161423"/>
            <a:ext cx="307141" cy="376826"/>
            <a:chOff x="5337883" y="3336873"/>
            <a:chExt cx="307141" cy="376826"/>
          </a:xfrm>
        </p:grpSpPr>
        <p:sp>
          <p:nvSpPr>
            <p:cNvPr id="11662" name="Google Shape;11662;p6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65"/>
          <p:cNvGrpSpPr/>
          <p:nvPr/>
        </p:nvGrpSpPr>
        <p:grpSpPr>
          <a:xfrm>
            <a:off x="4883835" y="3161805"/>
            <a:ext cx="323425" cy="377557"/>
            <a:chOff x="4883835" y="3337255"/>
            <a:chExt cx="323425" cy="377557"/>
          </a:xfrm>
        </p:grpSpPr>
        <p:sp>
          <p:nvSpPr>
            <p:cNvPr id="11665" name="Google Shape;11665;p65"/>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5"/>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5"/>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65"/>
          <p:cNvGrpSpPr/>
          <p:nvPr/>
        </p:nvGrpSpPr>
        <p:grpSpPr>
          <a:xfrm>
            <a:off x="6193310" y="3231839"/>
            <a:ext cx="352590" cy="237488"/>
            <a:chOff x="6193310" y="3407289"/>
            <a:chExt cx="352590" cy="237488"/>
          </a:xfrm>
        </p:grpSpPr>
        <p:sp>
          <p:nvSpPr>
            <p:cNvPr id="11669" name="Google Shape;11669;p65"/>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5"/>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5"/>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5"/>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5"/>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65"/>
          <p:cNvGrpSpPr/>
          <p:nvPr/>
        </p:nvGrpSpPr>
        <p:grpSpPr>
          <a:xfrm>
            <a:off x="6637117" y="3222393"/>
            <a:ext cx="353735" cy="254504"/>
            <a:chOff x="6637117" y="3397843"/>
            <a:chExt cx="353735" cy="254504"/>
          </a:xfrm>
        </p:grpSpPr>
        <p:sp>
          <p:nvSpPr>
            <p:cNvPr id="11675" name="Google Shape;11675;p6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65"/>
          <p:cNvGrpSpPr/>
          <p:nvPr/>
        </p:nvGrpSpPr>
        <p:grpSpPr>
          <a:xfrm>
            <a:off x="7075994" y="3174081"/>
            <a:ext cx="360637" cy="352336"/>
            <a:chOff x="7075994" y="3349531"/>
            <a:chExt cx="360637" cy="352336"/>
          </a:xfrm>
        </p:grpSpPr>
        <p:sp>
          <p:nvSpPr>
            <p:cNvPr id="11682" name="Google Shape;11682;p6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65"/>
          <p:cNvGrpSpPr/>
          <p:nvPr/>
        </p:nvGrpSpPr>
        <p:grpSpPr>
          <a:xfrm>
            <a:off x="7651983" y="3173731"/>
            <a:ext cx="107183" cy="352399"/>
            <a:chOff x="7651983" y="3349181"/>
            <a:chExt cx="107183" cy="352399"/>
          </a:xfrm>
        </p:grpSpPr>
        <p:sp>
          <p:nvSpPr>
            <p:cNvPr id="11690" name="Google Shape;11690;p65"/>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5"/>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65"/>
          <p:cNvGrpSpPr/>
          <p:nvPr/>
        </p:nvGrpSpPr>
        <p:grpSpPr>
          <a:xfrm>
            <a:off x="7973468" y="3206872"/>
            <a:ext cx="352590" cy="287072"/>
            <a:chOff x="7973468" y="3382322"/>
            <a:chExt cx="352590" cy="287072"/>
          </a:xfrm>
        </p:grpSpPr>
        <p:sp>
          <p:nvSpPr>
            <p:cNvPr id="11693" name="Google Shape;11693;p6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5" name="Google Shape;11705;p65"/>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706" name="Google Shape;11706;p65"/>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10" name="Shape 11710"/>
        <p:cNvGrpSpPr/>
        <p:nvPr/>
      </p:nvGrpSpPr>
      <p:grpSpPr>
        <a:xfrm>
          <a:off x="0" y="0"/>
          <a:ext cx="0" cy="0"/>
          <a:chOff x="0" y="0"/>
          <a:chExt cx="0" cy="0"/>
        </a:xfrm>
      </p:grpSpPr>
      <p:grpSp>
        <p:nvGrpSpPr>
          <p:cNvPr id="11711" name="Google Shape;11711;p66"/>
          <p:cNvGrpSpPr/>
          <p:nvPr/>
        </p:nvGrpSpPr>
        <p:grpSpPr>
          <a:xfrm>
            <a:off x="821808" y="1576858"/>
            <a:ext cx="347872" cy="347488"/>
            <a:chOff x="849677" y="1500658"/>
            <a:chExt cx="347872" cy="347488"/>
          </a:xfrm>
        </p:grpSpPr>
        <p:sp>
          <p:nvSpPr>
            <p:cNvPr id="11712" name="Google Shape;11712;p6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66"/>
          <p:cNvGrpSpPr/>
          <p:nvPr/>
        </p:nvGrpSpPr>
        <p:grpSpPr>
          <a:xfrm>
            <a:off x="1387984" y="1576858"/>
            <a:ext cx="315872" cy="347488"/>
            <a:chOff x="1415853" y="1500658"/>
            <a:chExt cx="315872" cy="347488"/>
          </a:xfrm>
        </p:grpSpPr>
        <p:sp>
          <p:nvSpPr>
            <p:cNvPr id="11719" name="Google Shape;11719;p6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66"/>
          <p:cNvGrpSpPr/>
          <p:nvPr/>
        </p:nvGrpSpPr>
        <p:grpSpPr>
          <a:xfrm>
            <a:off x="4669520" y="1576858"/>
            <a:ext cx="347520" cy="347104"/>
            <a:chOff x="4697389" y="1500658"/>
            <a:chExt cx="347520" cy="347104"/>
          </a:xfrm>
        </p:grpSpPr>
        <p:sp>
          <p:nvSpPr>
            <p:cNvPr id="11724" name="Google Shape;11724;p66"/>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6"/>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6"/>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66"/>
          <p:cNvGrpSpPr/>
          <p:nvPr/>
        </p:nvGrpSpPr>
        <p:grpSpPr>
          <a:xfrm>
            <a:off x="3575664" y="2041146"/>
            <a:ext cx="347520" cy="353760"/>
            <a:chOff x="3603533" y="1964946"/>
            <a:chExt cx="347520" cy="353760"/>
          </a:xfrm>
        </p:grpSpPr>
        <p:sp>
          <p:nvSpPr>
            <p:cNvPr id="11728" name="Google Shape;11728;p6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66"/>
          <p:cNvGrpSpPr/>
          <p:nvPr/>
        </p:nvGrpSpPr>
        <p:grpSpPr>
          <a:xfrm>
            <a:off x="1922896" y="2040538"/>
            <a:ext cx="357792" cy="352448"/>
            <a:chOff x="1950765" y="1964338"/>
            <a:chExt cx="357792" cy="352448"/>
          </a:xfrm>
        </p:grpSpPr>
        <p:sp>
          <p:nvSpPr>
            <p:cNvPr id="11732" name="Google Shape;11732;p66"/>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6"/>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6"/>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6"/>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66"/>
          <p:cNvGrpSpPr/>
          <p:nvPr/>
        </p:nvGrpSpPr>
        <p:grpSpPr>
          <a:xfrm>
            <a:off x="7407760" y="2040890"/>
            <a:ext cx="367712" cy="353248"/>
            <a:chOff x="7435629" y="1964690"/>
            <a:chExt cx="367712" cy="353248"/>
          </a:xfrm>
        </p:grpSpPr>
        <p:sp>
          <p:nvSpPr>
            <p:cNvPr id="11737" name="Google Shape;11737;p6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66"/>
          <p:cNvGrpSpPr/>
          <p:nvPr/>
        </p:nvGrpSpPr>
        <p:grpSpPr>
          <a:xfrm>
            <a:off x="2484880" y="2041242"/>
            <a:ext cx="333024" cy="352896"/>
            <a:chOff x="2512749" y="1965042"/>
            <a:chExt cx="333024" cy="352896"/>
          </a:xfrm>
        </p:grpSpPr>
        <p:sp>
          <p:nvSpPr>
            <p:cNvPr id="11742" name="Google Shape;11742;p66"/>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6"/>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6"/>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6"/>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6"/>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66"/>
          <p:cNvGrpSpPr/>
          <p:nvPr/>
        </p:nvGrpSpPr>
        <p:grpSpPr>
          <a:xfrm>
            <a:off x="1370448" y="2057978"/>
            <a:ext cx="365792" cy="335392"/>
            <a:chOff x="1398317" y="1981778"/>
            <a:chExt cx="365792" cy="335392"/>
          </a:xfrm>
        </p:grpSpPr>
        <p:sp>
          <p:nvSpPr>
            <p:cNvPr id="11748" name="Google Shape;11748;p66"/>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6"/>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6"/>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6"/>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6"/>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6"/>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66"/>
          <p:cNvGrpSpPr/>
          <p:nvPr/>
        </p:nvGrpSpPr>
        <p:grpSpPr>
          <a:xfrm>
            <a:off x="3024368" y="2079770"/>
            <a:ext cx="353600" cy="314752"/>
            <a:chOff x="3052237" y="2003570"/>
            <a:chExt cx="353600" cy="314752"/>
          </a:xfrm>
        </p:grpSpPr>
        <p:sp>
          <p:nvSpPr>
            <p:cNvPr id="11755" name="Google Shape;11755;p66"/>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6"/>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6"/>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66"/>
          <p:cNvGrpSpPr/>
          <p:nvPr/>
        </p:nvGrpSpPr>
        <p:grpSpPr>
          <a:xfrm>
            <a:off x="1376144" y="3034266"/>
            <a:ext cx="368096" cy="223968"/>
            <a:chOff x="1404013" y="2958066"/>
            <a:chExt cx="368096" cy="223968"/>
          </a:xfrm>
        </p:grpSpPr>
        <p:sp>
          <p:nvSpPr>
            <p:cNvPr id="11759" name="Google Shape;11759;p6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1" name="Google Shape;11761;p66"/>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6"/>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3" name="Google Shape;11763;p66"/>
          <p:cNvGrpSpPr/>
          <p:nvPr/>
        </p:nvGrpSpPr>
        <p:grpSpPr>
          <a:xfrm>
            <a:off x="1923280" y="2961402"/>
            <a:ext cx="370368" cy="367328"/>
            <a:chOff x="1951149" y="2885202"/>
            <a:chExt cx="370368" cy="367328"/>
          </a:xfrm>
        </p:grpSpPr>
        <p:sp>
          <p:nvSpPr>
            <p:cNvPr id="11764" name="Google Shape;11764;p6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66"/>
          <p:cNvGrpSpPr/>
          <p:nvPr/>
        </p:nvGrpSpPr>
        <p:grpSpPr>
          <a:xfrm>
            <a:off x="2473808" y="2982362"/>
            <a:ext cx="367328" cy="327296"/>
            <a:chOff x="2501677" y="2906162"/>
            <a:chExt cx="367328" cy="327296"/>
          </a:xfrm>
        </p:grpSpPr>
        <p:sp>
          <p:nvSpPr>
            <p:cNvPr id="11768" name="Google Shape;11768;p6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1" name="Google Shape;11771;p66"/>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2" name="Google Shape;11772;p66"/>
          <p:cNvGrpSpPr/>
          <p:nvPr/>
        </p:nvGrpSpPr>
        <p:grpSpPr>
          <a:xfrm>
            <a:off x="3022448" y="2969914"/>
            <a:ext cx="367712" cy="354240"/>
            <a:chOff x="3050317" y="2893714"/>
            <a:chExt cx="367712" cy="354240"/>
          </a:xfrm>
        </p:grpSpPr>
        <p:sp>
          <p:nvSpPr>
            <p:cNvPr id="11773" name="Google Shape;11773;p6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5" name="Google Shape;11775;p66"/>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6"/>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7" name="Google Shape;11777;p66"/>
          <p:cNvGrpSpPr/>
          <p:nvPr/>
        </p:nvGrpSpPr>
        <p:grpSpPr>
          <a:xfrm>
            <a:off x="7503408" y="2962554"/>
            <a:ext cx="185184" cy="367296"/>
            <a:chOff x="7531277" y="2886354"/>
            <a:chExt cx="185184" cy="367296"/>
          </a:xfrm>
        </p:grpSpPr>
        <p:sp>
          <p:nvSpPr>
            <p:cNvPr id="11778" name="Google Shape;11778;p66"/>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6"/>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6"/>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66"/>
          <p:cNvGrpSpPr/>
          <p:nvPr/>
        </p:nvGrpSpPr>
        <p:grpSpPr>
          <a:xfrm>
            <a:off x="6898768" y="2962938"/>
            <a:ext cx="297184" cy="367296"/>
            <a:chOff x="6926637" y="2886738"/>
            <a:chExt cx="297184" cy="367296"/>
          </a:xfrm>
        </p:grpSpPr>
        <p:sp>
          <p:nvSpPr>
            <p:cNvPr id="11782" name="Google Shape;11782;p6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5" name="Google Shape;11785;p66"/>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6"/>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7" name="Google Shape;11787;p66"/>
          <p:cNvGrpSpPr/>
          <p:nvPr/>
        </p:nvGrpSpPr>
        <p:grpSpPr>
          <a:xfrm>
            <a:off x="6312784" y="2962554"/>
            <a:ext cx="370368" cy="368064"/>
            <a:chOff x="6340653" y="2886354"/>
            <a:chExt cx="370368" cy="368064"/>
          </a:xfrm>
        </p:grpSpPr>
        <p:sp>
          <p:nvSpPr>
            <p:cNvPr id="11788" name="Google Shape;11788;p6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66"/>
          <p:cNvGrpSpPr/>
          <p:nvPr/>
        </p:nvGrpSpPr>
        <p:grpSpPr>
          <a:xfrm>
            <a:off x="5218928" y="2057626"/>
            <a:ext cx="354752" cy="336512"/>
            <a:chOff x="5246797" y="1981426"/>
            <a:chExt cx="354752" cy="336512"/>
          </a:xfrm>
        </p:grpSpPr>
        <p:sp>
          <p:nvSpPr>
            <p:cNvPr id="11795" name="Google Shape;11795;p66"/>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6"/>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66"/>
          <p:cNvGrpSpPr/>
          <p:nvPr/>
        </p:nvGrpSpPr>
        <p:grpSpPr>
          <a:xfrm>
            <a:off x="4120880" y="2178266"/>
            <a:ext cx="355136" cy="216256"/>
            <a:chOff x="4148749" y="2102066"/>
            <a:chExt cx="355136" cy="216256"/>
          </a:xfrm>
        </p:grpSpPr>
        <p:sp>
          <p:nvSpPr>
            <p:cNvPr id="11798" name="Google Shape;11798;p66"/>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6"/>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66"/>
          <p:cNvGrpSpPr/>
          <p:nvPr/>
        </p:nvGrpSpPr>
        <p:grpSpPr>
          <a:xfrm>
            <a:off x="5766800" y="2077626"/>
            <a:ext cx="354752" cy="315360"/>
            <a:chOff x="5794669" y="2001426"/>
            <a:chExt cx="354752" cy="315360"/>
          </a:xfrm>
        </p:grpSpPr>
        <p:sp>
          <p:nvSpPr>
            <p:cNvPr id="11801" name="Google Shape;11801;p66"/>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6"/>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66"/>
          <p:cNvGrpSpPr/>
          <p:nvPr/>
        </p:nvGrpSpPr>
        <p:grpSpPr>
          <a:xfrm>
            <a:off x="6317360" y="2106042"/>
            <a:ext cx="352832" cy="289216"/>
            <a:chOff x="6345229" y="2029842"/>
            <a:chExt cx="352832" cy="289216"/>
          </a:xfrm>
        </p:grpSpPr>
        <p:sp>
          <p:nvSpPr>
            <p:cNvPr id="11804" name="Google Shape;11804;p66"/>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6"/>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66"/>
          <p:cNvGrpSpPr/>
          <p:nvPr/>
        </p:nvGrpSpPr>
        <p:grpSpPr>
          <a:xfrm>
            <a:off x="4669520" y="2112538"/>
            <a:ext cx="354752" cy="281984"/>
            <a:chOff x="4697389" y="2036338"/>
            <a:chExt cx="354752" cy="281984"/>
          </a:xfrm>
        </p:grpSpPr>
        <p:sp>
          <p:nvSpPr>
            <p:cNvPr id="11807" name="Google Shape;11807;p66"/>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6"/>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66"/>
          <p:cNvGrpSpPr/>
          <p:nvPr/>
        </p:nvGrpSpPr>
        <p:grpSpPr>
          <a:xfrm>
            <a:off x="1376144" y="2500954"/>
            <a:ext cx="353600" cy="354944"/>
            <a:chOff x="1404013" y="2424754"/>
            <a:chExt cx="353600" cy="354944"/>
          </a:xfrm>
        </p:grpSpPr>
        <p:sp>
          <p:nvSpPr>
            <p:cNvPr id="11810" name="Google Shape;11810;p6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66"/>
          <p:cNvGrpSpPr/>
          <p:nvPr/>
        </p:nvGrpSpPr>
        <p:grpSpPr>
          <a:xfrm>
            <a:off x="826384" y="2504474"/>
            <a:ext cx="355104" cy="351040"/>
            <a:chOff x="854253" y="2428274"/>
            <a:chExt cx="355104" cy="351040"/>
          </a:xfrm>
        </p:grpSpPr>
        <p:sp>
          <p:nvSpPr>
            <p:cNvPr id="11816" name="Google Shape;11816;p66"/>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6"/>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66"/>
          <p:cNvGrpSpPr/>
          <p:nvPr/>
        </p:nvGrpSpPr>
        <p:grpSpPr>
          <a:xfrm>
            <a:off x="6869040" y="2517146"/>
            <a:ext cx="354752" cy="275904"/>
            <a:chOff x="6896909" y="2440946"/>
            <a:chExt cx="354752" cy="275904"/>
          </a:xfrm>
        </p:grpSpPr>
        <p:sp>
          <p:nvSpPr>
            <p:cNvPr id="11819" name="Google Shape;11819;p66"/>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6"/>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1" name="Google Shape;11821;p66"/>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2" name="Google Shape;11822;p66"/>
          <p:cNvGrpSpPr/>
          <p:nvPr/>
        </p:nvGrpSpPr>
        <p:grpSpPr>
          <a:xfrm>
            <a:off x="5237200" y="2500954"/>
            <a:ext cx="321984" cy="354560"/>
            <a:chOff x="5265069" y="2424754"/>
            <a:chExt cx="321984" cy="354560"/>
          </a:xfrm>
        </p:grpSpPr>
        <p:sp>
          <p:nvSpPr>
            <p:cNvPr id="11823" name="Google Shape;11823;p66"/>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6"/>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5" name="Google Shape;11825;p66"/>
          <p:cNvGrpSpPr/>
          <p:nvPr/>
        </p:nvGrpSpPr>
        <p:grpSpPr>
          <a:xfrm>
            <a:off x="4122800" y="2542970"/>
            <a:ext cx="355104" cy="259584"/>
            <a:chOff x="4150669" y="2466770"/>
            <a:chExt cx="355104" cy="259584"/>
          </a:xfrm>
        </p:grpSpPr>
        <p:sp>
          <p:nvSpPr>
            <p:cNvPr id="11826" name="Google Shape;11826;p66"/>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6"/>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6"/>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6"/>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66"/>
          <p:cNvGrpSpPr/>
          <p:nvPr/>
        </p:nvGrpSpPr>
        <p:grpSpPr>
          <a:xfrm>
            <a:off x="4671824" y="2501146"/>
            <a:ext cx="354336" cy="353984"/>
            <a:chOff x="4699693" y="2424946"/>
            <a:chExt cx="354336" cy="353984"/>
          </a:xfrm>
        </p:grpSpPr>
        <p:sp>
          <p:nvSpPr>
            <p:cNvPr id="11831" name="Google Shape;11831;p6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3" name="Google Shape;11833;p66"/>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6"/>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5" name="Google Shape;11835;p66"/>
          <p:cNvGrpSpPr/>
          <p:nvPr/>
        </p:nvGrpSpPr>
        <p:grpSpPr>
          <a:xfrm>
            <a:off x="1925168" y="2628442"/>
            <a:ext cx="355136" cy="227072"/>
            <a:chOff x="1953037" y="2552242"/>
            <a:chExt cx="355136" cy="227072"/>
          </a:xfrm>
        </p:grpSpPr>
        <p:sp>
          <p:nvSpPr>
            <p:cNvPr id="11836" name="Google Shape;11836;p66"/>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6"/>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8" name="Google Shape;11838;p66"/>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9" name="Google Shape;11839;p66"/>
          <p:cNvGrpSpPr/>
          <p:nvPr/>
        </p:nvGrpSpPr>
        <p:grpSpPr>
          <a:xfrm>
            <a:off x="2473072" y="2603418"/>
            <a:ext cx="355104" cy="250944"/>
            <a:chOff x="2500941" y="2527218"/>
            <a:chExt cx="355104" cy="250944"/>
          </a:xfrm>
        </p:grpSpPr>
        <p:sp>
          <p:nvSpPr>
            <p:cNvPr id="11840" name="Google Shape;11840;p6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5" name="Google Shape;11845;p66"/>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6" name="Google Shape;11846;p66"/>
          <p:cNvGrpSpPr/>
          <p:nvPr/>
        </p:nvGrpSpPr>
        <p:grpSpPr>
          <a:xfrm>
            <a:off x="7965936" y="2503322"/>
            <a:ext cx="356256" cy="351808"/>
            <a:chOff x="7993805" y="2427122"/>
            <a:chExt cx="356256" cy="351808"/>
          </a:xfrm>
        </p:grpSpPr>
        <p:sp>
          <p:nvSpPr>
            <p:cNvPr id="11847" name="Google Shape;11847;p6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66"/>
          <p:cNvGrpSpPr/>
          <p:nvPr/>
        </p:nvGrpSpPr>
        <p:grpSpPr>
          <a:xfrm>
            <a:off x="850768" y="2041210"/>
            <a:ext cx="308640" cy="353312"/>
            <a:chOff x="878637" y="1965010"/>
            <a:chExt cx="308640" cy="353312"/>
          </a:xfrm>
        </p:grpSpPr>
        <p:sp>
          <p:nvSpPr>
            <p:cNvPr id="11851" name="Google Shape;11851;p6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66"/>
          <p:cNvGrpSpPr/>
          <p:nvPr/>
        </p:nvGrpSpPr>
        <p:grpSpPr>
          <a:xfrm>
            <a:off x="6868272" y="2040922"/>
            <a:ext cx="348256" cy="352448"/>
            <a:chOff x="6896141" y="1964722"/>
            <a:chExt cx="348256" cy="352448"/>
          </a:xfrm>
        </p:grpSpPr>
        <p:sp>
          <p:nvSpPr>
            <p:cNvPr id="11855" name="Google Shape;11855;p66"/>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6"/>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6"/>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66"/>
          <p:cNvGrpSpPr/>
          <p:nvPr/>
        </p:nvGrpSpPr>
        <p:grpSpPr>
          <a:xfrm>
            <a:off x="7962128" y="2091578"/>
            <a:ext cx="355136" cy="303328"/>
            <a:chOff x="7989997" y="2015378"/>
            <a:chExt cx="355136" cy="303328"/>
          </a:xfrm>
        </p:grpSpPr>
        <p:sp>
          <p:nvSpPr>
            <p:cNvPr id="11859" name="Google Shape;11859;p66"/>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6"/>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6"/>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66"/>
          <p:cNvGrpSpPr/>
          <p:nvPr/>
        </p:nvGrpSpPr>
        <p:grpSpPr>
          <a:xfrm>
            <a:off x="3570352" y="1585562"/>
            <a:ext cx="348640" cy="330784"/>
            <a:chOff x="3598221" y="1509362"/>
            <a:chExt cx="348640" cy="330784"/>
          </a:xfrm>
        </p:grpSpPr>
        <p:sp>
          <p:nvSpPr>
            <p:cNvPr id="11863" name="Google Shape;11863;p66"/>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6"/>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6"/>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6"/>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66"/>
          <p:cNvGrpSpPr/>
          <p:nvPr/>
        </p:nvGrpSpPr>
        <p:grpSpPr>
          <a:xfrm>
            <a:off x="5218928" y="1576858"/>
            <a:ext cx="347872" cy="347488"/>
            <a:chOff x="5246797" y="1500658"/>
            <a:chExt cx="347872" cy="347488"/>
          </a:xfrm>
        </p:grpSpPr>
        <p:sp>
          <p:nvSpPr>
            <p:cNvPr id="11868" name="Google Shape;11868;p6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2" name="Google Shape;11872;p66"/>
          <p:cNvGrpSpPr/>
          <p:nvPr/>
        </p:nvGrpSpPr>
        <p:grpSpPr>
          <a:xfrm>
            <a:off x="5768720" y="1576858"/>
            <a:ext cx="349024" cy="346752"/>
            <a:chOff x="5796589" y="1500658"/>
            <a:chExt cx="349024" cy="346752"/>
          </a:xfrm>
        </p:grpSpPr>
        <p:sp>
          <p:nvSpPr>
            <p:cNvPr id="11873" name="Google Shape;11873;p6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4" name="Google Shape;11874;p66"/>
            <p:cNvGrpSpPr/>
            <p:nvPr/>
          </p:nvGrpSpPr>
          <p:grpSpPr>
            <a:xfrm>
              <a:off x="5796589" y="1500658"/>
              <a:ext cx="349024" cy="346752"/>
              <a:chOff x="5796589" y="1500658"/>
              <a:chExt cx="349024" cy="346752"/>
            </a:xfrm>
          </p:grpSpPr>
          <p:sp>
            <p:nvSpPr>
              <p:cNvPr id="11875" name="Google Shape;11875;p6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79" name="Google Shape;11879;p66"/>
          <p:cNvGrpSpPr/>
          <p:nvPr/>
        </p:nvGrpSpPr>
        <p:grpSpPr>
          <a:xfrm>
            <a:off x="6867504" y="1578778"/>
            <a:ext cx="348640" cy="343296"/>
            <a:chOff x="6895373" y="1502578"/>
            <a:chExt cx="348640" cy="343296"/>
          </a:xfrm>
        </p:grpSpPr>
        <p:sp>
          <p:nvSpPr>
            <p:cNvPr id="11880" name="Google Shape;11880;p6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66"/>
          <p:cNvGrpSpPr/>
          <p:nvPr/>
        </p:nvGrpSpPr>
        <p:grpSpPr>
          <a:xfrm>
            <a:off x="4119728" y="1581658"/>
            <a:ext cx="347904" cy="336992"/>
            <a:chOff x="4147597" y="1505458"/>
            <a:chExt cx="347904" cy="336992"/>
          </a:xfrm>
        </p:grpSpPr>
        <p:sp>
          <p:nvSpPr>
            <p:cNvPr id="11884" name="Google Shape;11884;p66"/>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6"/>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6"/>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6"/>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6"/>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6"/>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6"/>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66"/>
          <p:cNvGrpSpPr/>
          <p:nvPr/>
        </p:nvGrpSpPr>
        <p:grpSpPr>
          <a:xfrm>
            <a:off x="2471536" y="1576090"/>
            <a:ext cx="347488" cy="348256"/>
            <a:chOff x="2499405" y="1499890"/>
            <a:chExt cx="347488" cy="348256"/>
          </a:xfrm>
        </p:grpSpPr>
        <p:sp>
          <p:nvSpPr>
            <p:cNvPr id="11892" name="Google Shape;11892;p6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66"/>
          <p:cNvGrpSpPr/>
          <p:nvPr/>
        </p:nvGrpSpPr>
        <p:grpSpPr>
          <a:xfrm>
            <a:off x="1928976" y="1576698"/>
            <a:ext cx="331520" cy="348032"/>
            <a:chOff x="1956845" y="1500498"/>
            <a:chExt cx="331520" cy="348032"/>
          </a:xfrm>
        </p:grpSpPr>
        <p:sp>
          <p:nvSpPr>
            <p:cNvPr id="11898" name="Google Shape;11898;p66"/>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6"/>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6"/>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6"/>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6"/>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6"/>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6"/>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6"/>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6"/>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6"/>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6"/>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6"/>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66"/>
          <p:cNvGrpSpPr/>
          <p:nvPr/>
        </p:nvGrpSpPr>
        <p:grpSpPr>
          <a:xfrm>
            <a:off x="6317744" y="1626074"/>
            <a:ext cx="348640" cy="250656"/>
            <a:chOff x="6345613" y="1549874"/>
            <a:chExt cx="348640" cy="250656"/>
          </a:xfrm>
        </p:grpSpPr>
        <p:sp>
          <p:nvSpPr>
            <p:cNvPr id="11911" name="Google Shape;11911;p6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66"/>
          <p:cNvGrpSpPr/>
          <p:nvPr/>
        </p:nvGrpSpPr>
        <p:grpSpPr>
          <a:xfrm>
            <a:off x="7416912" y="1583226"/>
            <a:ext cx="348640" cy="334272"/>
            <a:chOff x="7444781" y="1507026"/>
            <a:chExt cx="348640" cy="334272"/>
          </a:xfrm>
        </p:grpSpPr>
        <p:sp>
          <p:nvSpPr>
            <p:cNvPr id="11918" name="Google Shape;11918;p66"/>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6"/>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6"/>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6"/>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6"/>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66"/>
          <p:cNvGrpSpPr/>
          <p:nvPr/>
        </p:nvGrpSpPr>
        <p:grpSpPr>
          <a:xfrm>
            <a:off x="7967472" y="1582938"/>
            <a:ext cx="347872" cy="334944"/>
            <a:chOff x="7995341" y="1506738"/>
            <a:chExt cx="347872" cy="334944"/>
          </a:xfrm>
        </p:grpSpPr>
        <p:sp>
          <p:nvSpPr>
            <p:cNvPr id="11924" name="Google Shape;11924;p66"/>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6"/>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6"/>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6"/>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6"/>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6"/>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0" name="Google Shape;11930;p66"/>
          <p:cNvGrpSpPr/>
          <p:nvPr/>
        </p:nvGrpSpPr>
        <p:grpSpPr>
          <a:xfrm>
            <a:off x="3020176" y="1599130"/>
            <a:ext cx="347872" cy="303904"/>
            <a:chOff x="3048045" y="1522930"/>
            <a:chExt cx="347872" cy="303904"/>
          </a:xfrm>
        </p:grpSpPr>
        <p:sp>
          <p:nvSpPr>
            <p:cNvPr id="11931" name="Google Shape;11931;p6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2" name="Google Shape;11932;p66"/>
            <p:cNvGrpSpPr/>
            <p:nvPr/>
          </p:nvGrpSpPr>
          <p:grpSpPr>
            <a:xfrm>
              <a:off x="3048045" y="1522930"/>
              <a:ext cx="347872" cy="303904"/>
              <a:chOff x="3048045" y="1522930"/>
              <a:chExt cx="347872" cy="303904"/>
            </a:xfrm>
          </p:grpSpPr>
          <p:sp>
            <p:nvSpPr>
              <p:cNvPr id="11933" name="Google Shape;11933;p66"/>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6"/>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35" name="Google Shape;11935;p66"/>
          <p:cNvGrpSpPr/>
          <p:nvPr/>
        </p:nvGrpSpPr>
        <p:grpSpPr>
          <a:xfrm>
            <a:off x="1105264" y="3428122"/>
            <a:ext cx="313984" cy="358560"/>
            <a:chOff x="1133133" y="3351922"/>
            <a:chExt cx="313984" cy="358560"/>
          </a:xfrm>
        </p:grpSpPr>
        <p:sp>
          <p:nvSpPr>
            <p:cNvPr id="11936" name="Google Shape;11936;p6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2" name="Google Shape;11952;p66"/>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3" name="Google Shape;11953;p66"/>
          <p:cNvGrpSpPr/>
          <p:nvPr/>
        </p:nvGrpSpPr>
        <p:grpSpPr>
          <a:xfrm>
            <a:off x="2767184" y="3428794"/>
            <a:ext cx="288448" cy="357120"/>
            <a:chOff x="2795053" y="3352594"/>
            <a:chExt cx="288448" cy="357120"/>
          </a:xfrm>
        </p:grpSpPr>
        <p:sp>
          <p:nvSpPr>
            <p:cNvPr id="11954" name="Google Shape;11954;p66"/>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6"/>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6"/>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6"/>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6"/>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6"/>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6"/>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6"/>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6"/>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3" name="Google Shape;11963;p66"/>
          <p:cNvGrpSpPr/>
          <p:nvPr/>
        </p:nvGrpSpPr>
        <p:grpSpPr>
          <a:xfrm>
            <a:off x="2208656" y="3429402"/>
            <a:ext cx="304832" cy="356512"/>
            <a:chOff x="2236525" y="3353202"/>
            <a:chExt cx="304832" cy="356512"/>
          </a:xfrm>
        </p:grpSpPr>
        <p:sp>
          <p:nvSpPr>
            <p:cNvPr id="11964" name="Google Shape;11964;p6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66"/>
          <p:cNvGrpSpPr/>
          <p:nvPr/>
        </p:nvGrpSpPr>
        <p:grpSpPr>
          <a:xfrm>
            <a:off x="3882768" y="3428890"/>
            <a:ext cx="256800" cy="357024"/>
            <a:chOff x="3910637" y="3352690"/>
            <a:chExt cx="256800" cy="357024"/>
          </a:xfrm>
        </p:grpSpPr>
        <p:sp>
          <p:nvSpPr>
            <p:cNvPr id="11968" name="Google Shape;11968;p6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66"/>
          <p:cNvGrpSpPr/>
          <p:nvPr/>
        </p:nvGrpSpPr>
        <p:grpSpPr>
          <a:xfrm>
            <a:off x="6028560" y="3428122"/>
            <a:ext cx="360064" cy="360096"/>
            <a:chOff x="6056429" y="3351922"/>
            <a:chExt cx="360064" cy="360096"/>
          </a:xfrm>
        </p:grpSpPr>
        <p:sp>
          <p:nvSpPr>
            <p:cNvPr id="11972" name="Google Shape;11972;p6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66"/>
          <p:cNvGrpSpPr/>
          <p:nvPr/>
        </p:nvGrpSpPr>
        <p:grpSpPr>
          <a:xfrm>
            <a:off x="6581008" y="3429274"/>
            <a:ext cx="357408" cy="357408"/>
            <a:chOff x="6608877" y="3353074"/>
            <a:chExt cx="357408" cy="357408"/>
          </a:xfrm>
        </p:grpSpPr>
        <p:sp>
          <p:nvSpPr>
            <p:cNvPr id="11976" name="Google Shape;11976;p66"/>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6"/>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6"/>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6"/>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6"/>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6"/>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6"/>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3" name="Google Shape;11983;p66"/>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6"/>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5" name="Google Shape;11985;p66"/>
          <p:cNvGrpSpPr/>
          <p:nvPr/>
        </p:nvGrpSpPr>
        <p:grpSpPr>
          <a:xfrm>
            <a:off x="4931664" y="3446426"/>
            <a:ext cx="357408" cy="323488"/>
            <a:chOff x="4959533" y="3370226"/>
            <a:chExt cx="357408" cy="323488"/>
          </a:xfrm>
        </p:grpSpPr>
        <p:sp>
          <p:nvSpPr>
            <p:cNvPr id="11986" name="Google Shape;11986;p6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66"/>
          <p:cNvGrpSpPr/>
          <p:nvPr/>
        </p:nvGrpSpPr>
        <p:grpSpPr>
          <a:xfrm>
            <a:off x="7130768" y="3429274"/>
            <a:ext cx="357056" cy="357408"/>
            <a:chOff x="7158637" y="3353074"/>
            <a:chExt cx="357056" cy="357408"/>
          </a:xfrm>
        </p:grpSpPr>
        <p:sp>
          <p:nvSpPr>
            <p:cNvPr id="11989" name="Google Shape;11989;p66"/>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6"/>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6"/>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6"/>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66"/>
          <p:cNvGrpSpPr/>
          <p:nvPr/>
        </p:nvGrpSpPr>
        <p:grpSpPr>
          <a:xfrm>
            <a:off x="3288400" y="3428602"/>
            <a:ext cx="344832" cy="356544"/>
            <a:chOff x="3316269" y="3352402"/>
            <a:chExt cx="344832" cy="356544"/>
          </a:xfrm>
        </p:grpSpPr>
        <p:sp>
          <p:nvSpPr>
            <p:cNvPr id="11994" name="Google Shape;11994;p6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66"/>
          <p:cNvGrpSpPr/>
          <p:nvPr/>
        </p:nvGrpSpPr>
        <p:grpSpPr>
          <a:xfrm>
            <a:off x="5481040" y="3447706"/>
            <a:ext cx="358560" cy="319552"/>
            <a:chOff x="5508909" y="3371506"/>
            <a:chExt cx="358560" cy="319552"/>
          </a:xfrm>
        </p:grpSpPr>
        <p:sp>
          <p:nvSpPr>
            <p:cNvPr id="11998" name="Google Shape;11998;p66"/>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6"/>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6"/>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6"/>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6"/>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6"/>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6"/>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6"/>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6"/>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6"/>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8" name="Google Shape;12008;p6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12" name="Shape 12012"/>
        <p:cNvGrpSpPr/>
        <p:nvPr/>
      </p:nvGrpSpPr>
      <p:grpSpPr>
        <a:xfrm>
          <a:off x="0" y="0"/>
          <a:ext cx="0" cy="0"/>
          <a:chOff x="0" y="0"/>
          <a:chExt cx="0" cy="0"/>
        </a:xfrm>
      </p:grpSpPr>
      <p:sp>
        <p:nvSpPr>
          <p:cNvPr id="12013" name="Google Shape;12013;p67"/>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4" name="Google Shape;12014;p67"/>
          <p:cNvGrpSpPr/>
          <p:nvPr/>
        </p:nvGrpSpPr>
        <p:grpSpPr>
          <a:xfrm>
            <a:off x="3026217" y="3893352"/>
            <a:ext cx="346056" cy="345674"/>
            <a:chOff x="3303268" y="3817349"/>
            <a:chExt cx="346056" cy="345674"/>
          </a:xfrm>
        </p:grpSpPr>
        <p:sp>
          <p:nvSpPr>
            <p:cNvPr id="12015" name="Google Shape;12015;p6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67"/>
          <p:cNvGrpSpPr/>
          <p:nvPr/>
        </p:nvGrpSpPr>
        <p:grpSpPr>
          <a:xfrm>
            <a:off x="3475306" y="3893352"/>
            <a:ext cx="346056" cy="345674"/>
            <a:chOff x="3752358" y="3817349"/>
            <a:chExt cx="346056" cy="345674"/>
          </a:xfrm>
        </p:grpSpPr>
        <p:sp>
          <p:nvSpPr>
            <p:cNvPr id="12020" name="Google Shape;12020;p6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4" name="Google Shape;12024;p67"/>
          <p:cNvGrpSpPr/>
          <p:nvPr/>
        </p:nvGrpSpPr>
        <p:grpSpPr>
          <a:xfrm>
            <a:off x="4822956" y="3893352"/>
            <a:ext cx="346024" cy="345674"/>
            <a:chOff x="5100008" y="3817349"/>
            <a:chExt cx="346024" cy="345674"/>
          </a:xfrm>
        </p:grpSpPr>
        <p:sp>
          <p:nvSpPr>
            <p:cNvPr id="12025" name="Google Shape;12025;p6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67"/>
          <p:cNvGrpSpPr/>
          <p:nvPr/>
        </p:nvGrpSpPr>
        <p:grpSpPr>
          <a:xfrm>
            <a:off x="5721867" y="3893352"/>
            <a:ext cx="345674" cy="345674"/>
            <a:chOff x="5998919" y="3817349"/>
            <a:chExt cx="345674" cy="345674"/>
          </a:xfrm>
        </p:grpSpPr>
        <p:sp>
          <p:nvSpPr>
            <p:cNvPr id="12029" name="Google Shape;12029;p6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67"/>
          <p:cNvGrpSpPr/>
          <p:nvPr/>
        </p:nvGrpSpPr>
        <p:grpSpPr>
          <a:xfrm>
            <a:off x="3924396" y="3893352"/>
            <a:ext cx="346024" cy="345674"/>
            <a:chOff x="4201447" y="3817349"/>
            <a:chExt cx="346024" cy="345674"/>
          </a:xfrm>
        </p:grpSpPr>
        <p:sp>
          <p:nvSpPr>
            <p:cNvPr id="12033" name="Google Shape;12033;p6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67"/>
          <p:cNvGrpSpPr/>
          <p:nvPr/>
        </p:nvGrpSpPr>
        <p:grpSpPr>
          <a:xfrm>
            <a:off x="4373867" y="3893352"/>
            <a:ext cx="346024" cy="345674"/>
            <a:chOff x="4650919" y="3817349"/>
            <a:chExt cx="346024" cy="345674"/>
          </a:xfrm>
        </p:grpSpPr>
        <p:sp>
          <p:nvSpPr>
            <p:cNvPr id="12036" name="Google Shape;12036;p6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67"/>
          <p:cNvGrpSpPr/>
          <p:nvPr/>
        </p:nvGrpSpPr>
        <p:grpSpPr>
          <a:xfrm>
            <a:off x="5272810" y="3893352"/>
            <a:ext cx="345642" cy="345674"/>
            <a:chOff x="5549861" y="3817349"/>
            <a:chExt cx="345642" cy="345674"/>
          </a:xfrm>
        </p:grpSpPr>
        <p:sp>
          <p:nvSpPr>
            <p:cNvPr id="12040" name="Google Shape;12040;p6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3" name="Google Shape;12043;p67"/>
          <p:cNvGrpSpPr/>
          <p:nvPr/>
        </p:nvGrpSpPr>
        <p:grpSpPr>
          <a:xfrm>
            <a:off x="1281335" y="3474029"/>
            <a:ext cx="367255" cy="269855"/>
            <a:chOff x="1306445" y="3397829"/>
            <a:chExt cx="367255" cy="269855"/>
          </a:xfrm>
        </p:grpSpPr>
        <p:sp>
          <p:nvSpPr>
            <p:cNvPr id="12044" name="Google Shape;12044;p67"/>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7"/>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7"/>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7"/>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7"/>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7"/>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67"/>
          <p:cNvGrpSpPr/>
          <p:nvPr/>
        </p:nvGrpSpPr>
        <p:grpSpPr>
          <a:xfrm>
            <a:off x="1756207" y="3467600"/>
            <a:ext cx="367255" cy="282364"/>
            <a:chOff x="1781317" y="3391400"/>
            <a:chExt cx="367255" cy="282364"/>
          </a:xfrm>
        </p:grpSpPr>
        <p:sp>
          <p:nvSpPr>
            <p:cNvPr id="12051" name="Google Shape;12051;p67"/>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7"/>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7"/>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7"/>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7"/>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7"/>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67"/>
          <p:cNvGrpSpPr/>
          <p:nvPr/>
        </p:nvGrpSpPr>
        <p:grpSpPr>
          <a:xfrm>
            <a:off x="3653720" y="3447133"/>
            <a:ext cx="369164" cy="323297"/>
            <a:chOff x="3678830" y="3370933"/>
            <a:chExt cx="369164" cy="323297"/>
          </a:xfrm>
        </p:grpSpPr>
        <p:sp>
          <p:nvSpPr>
            <p:cNvPr id="12058" name="Google Shape;12058;p67"/>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7"/>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7"/>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7"/>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7"/>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7"/>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7"/>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7"/>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7"/>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7"/>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7"/>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67"/>
          <p:cNvGrpSpPr/>
          <p:nvPr/>
        </p:nvGrpSpPr>
        <p:grpSpPr>
          <a:xfrm>
            <a:off x="834155" y="3424375"/>
            <a:ext cx="312316" cy="368400"/>
            <a:chOff x="859265" y="3348175"/>
            <a:chExt cx="312316" cy="368400"/>
          </a:xfrm>
        </p:grpSpPr>
        <p:sp>
          <p:nvSpPr>
            <p:cNvPr id="12070" name="Google Shape;12070;p67"/>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7"/>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7"/>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7"/>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7"/>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5" name="Google Shape;12075;p67"/>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6" name="Google Shape;12076;p67"/>
          <p:cNvGrpSpPr/>
          <p:nvPr/>
        </p:nvGrpSpPr>
        <p:grpSpPr>
          <a:xfrm>
            <a:off x="2741264" y="3437213"/>
            <a:ext cx="330110" cy="308908"/>
            <a:chOff x="2766264" y="3394042"/>
            <a:chExt cx="294873" cy="275934"/>
          </a:xfrm>
        </p:grpSpPr>
        <p:sp>
          <p:nvSpPr>
            <p:cNvPr id="12077" name="Google Shape;12077;p6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67"/>
          <p:cNvGrpSpPr/>
          <p:nvPr/>
        </p:nvGrpSpPr>
        <p:grpSpPr>
          <a:xfrm>
            <a:off x="3189862" y="3435388"/>
            <a:ext cx="346406" cy="347552"/>
            <a:chOff x="3214972" y="3359188"/>
            <a:chExt cx="346406" cy="347552"/>
          </a:xfrm>
        </p:grpSpPr>
        <p:sp>
          <p:nvSpPr>
            <p:cNvPr id="12082" name="Google Shape;12082;p67"/>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7"/>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7"/>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7"/>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7"/>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7"/>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7"/>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7"/>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7"/>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7"/>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7"/>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7"/>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7"/>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7"/>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6" name="Google Shape;12096;p67"/>
          <p:cNvGrpSpPr/>
          <p:nvPr/>
        </p:nvGrpSpPr>
        <p:grpSpPr>
          <a:xfrm>
            <a:off x="4604196" y="3485393"/>
            <a:ext cx="367255" cy="244486"/>
            <a:chOff x="4629306" y="3409193"/>
            <a:chExt cx="367255" cy="244486"/>
          </a:xfrm>
        </p:grpSpPr>
        <p:sp>
          <p:nvSpPr>
            <p:cNvPr id="12097" name="Google Shape;12097;p6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67"/>
          <p:cNvGrpSpPr/>
          <p:nvPr/>
        </p:nvGrpSpPr>
        <p:grpSpPr>
          <a:xfrm>
            <a:off x="4168380" y="3426284"/>
            <a:ext cx="289939" cy="334661"/>
            <a:chOff x="4193490" y="3350084"/>
            <a:chExt cx="289939" cy="334661"/>
          </a:xfrm>
        </p:grpSpPr>
        <p:sp>
          <p:nvSpPr>
            <p:cNvPr id="12108" name="Google Shape;12108;p67"/>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7"/>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7"/>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7"/>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7"/>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7"/>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7"/>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7"/>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7"/>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7"/>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67"/>
          <p:cNvGrpSpPr/>
          <p:nvPr/>
        </p:nvGrpSpPr>
        <p:grpSpPr>
          <a:xfrm>
            <a:off x="6508171" y="3427430"/>
            <a:ext cx="357037" cy="357005"/>
            <a:chOff x="6533281" y="3351230"/>
            <a:chExt cx="357037" cy="357005"/>
          </a:xfrm>
        </p:grpSpPr>
        <p:sp>
          <p:nvSpPr>
            <p:cNvPr id="12119" name="Google Shape;12119;p67"/>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7"/>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7"/>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67"/>
          <p:cNvGrpSpPr/>
          <p:nvPr/>
        </p:nvGrpSpPr>
        <p:grpSpPr>
          <a:xfrm>
            <a:off x="6033331" y="3427430"/>
            <a:ext cx="357387" cy="357005"/>
            <a:chOff x="6058441" y="3351230"/>
            <a:chExt cx="357387" cy="357005"/>
          </a:xfrm>
        </p:grpSpPr>
        <p:sp>
          <p:nvSpPr>
            <p:cNvPr id="12123" name="Google Shape;12123;p67"/>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7"/>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67"/>
          <p:cNvGrpSpPr/>
          <p:nvPr/>
        </p:nvGrpSpPr>
        <p:grpSpPr>
          <a:xfrm>
            <a:off x="7932373" y="3427048"/>
            <a:ext cx="357387" cy="357387"/>
            <a:chOff x="7957483" y="3350848"/>
            <a:chExt cx="357387" cy="357387"/>
          </a:xfrm>
        </p:grpSpPr>
        <p:sp>
          <p:nvSpPr>
            <p:cNvPr id="12126" name="Google Shape;12126;p6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67"/>
          <p:cNvGrpSpPr/>
          <p:nvPr/>
        </p:nvGrpSpPr>
        <p:grpSpPr>
          <a:xfrm>
            <a:off x="6982661" y="3427430"/>
            <a:ext cx="357387" cy="357005"/>
            <a:chOff x="7007771" y="3351230"/>
            <a:chExt cx="357387" cy="357005"/>
          </a:xfrm>
        </p:grpSpPr>
        <p:sp>
          <p:nvSpPr>
            <p:cNvPr id="12130" name="Google Shape;12130;p6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67"/>
          <p:cNvGrpSpPr/>
          <p:nvPr/>
        </p:nvGrpSpPr>
        <p:grpSpPr>
          <a:xfrm>
            <a:off x="5083620" y="3427430"/>
            <a:ext cx="357005" cy="357005"/>
            <a:chOff x="5108729" y="3351230"/>
            <a:chExt cx="357005" cy="357005"/>
          </a:xfrm>
        </p:grpSpPr>
        <p:sp>
          <p:nvSpPr>
            <p:cNvPr id="12136" name="Google Shape;12136;p6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67"/>
          <p:cNvGrpSpPr/>
          <p:nvPr/>
        </p:nvGrpSpPr>
        <p:grpSpPr>
          <a:xfrm>
            <a:off x="5558459" y="3427430"/>
            <a:ext cx="357419" cy="357005"/>
            <a:chOff x="5583569" y="3351230"/>
            <a:chExt cx="357419" cy="357005"/>
          </a:xfrm>
        </p:grpSpPr>
        <p:sp>
          <p:nvSpPr>
            <p:cNvPr id="12139" name="Google Shape;12139;p6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67"/>
          <p:cNvGrpSpPr/>
          <p:nvPr/>
        </p:nvGrpSpPr>
        <p:grpSpPr>
          <a:xfrm>
            <a:off x="7457119" y="3427430"/>
            <a:ext cx="357419" cy="357005"/>
            <a:chOff x="7482229" y="3351230"/>
            <a:chExt cx="357419" cy="357005"/>
          </a:xfrm>
        </p:grpSpPr>
        <p:sp>
          <p:nvSpPr>
            <p:cNvPr id="12142" name="Google Shape;12142;p6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67"/>
          <p:cNvGrpSpPr/>
          <p:nvPr/>
        </p:nvGrpSpPr>
        <p:grpSpPr>
          <a:xfrm>
            <a:off x="3739375" y="2966882"/>
            <a:ext cx="222874" cy="345737"/>
            <a:chOff x="3764485" y="2890682"/>
            <a:chExt cx="222874" cy="345737"/>
          </a:xfrm>
        </p:grpSpPr>
        <p:sp>
          <p:nvSpPr>
            <p:cNvPr id="12148" name="Google Shape;12148;p6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67"/>
          <p:cNvGrpSpPr/>
          <p:nvPr/>
        </p:nvGrpSpPr>
        <p:grpSpPr>
          <a:xfrm>
            <a:off x="2213507" y="2984331"/>
            <a:ext cx="422596" cy="310382"/>
            <a:chOff x="2278533" y="2937377"/>
            <a:chExt cx="346788" cy="254704"/>
          </a:xfrm>
        </p:grpSpPr>
        <p:sp>
          <p:nvSpPr>
            <p:cNvPr id="12152" name="Google Shape;12152;p67"/>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7"/>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4" name="Google Shape;12154;p67"/>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5" name="Google Shape;12155;p67"/>
          <p:cNvGrpSpPr/>
          <p:nvPr/>
        </p:nvGrpSpPr>
        <p:grpSpPr>
          <a:xfrm>
            <a:off x="1811527" y="2967710"/>
            <a:ext cx="286152" cy="346438"/>
            <a:chOff x="1836637" y="2891510"/>
            <a:chExt cx="286152" cy="346438"/>
          </a:xfrm>
        </p:grpSpPr>
        <p:sp>
          <p:nvSpPr>
            <p:cNvPr id="12156" name="Google Shape;12156;p6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67"/>
          <p:cNvGrpSpPr/>
          <p:nvPr/>
        </p:nvGrpSpPr>
        <p:grpSpPr>
          <a:xfrm>
            <a:off x="5560751" y="2982129"/>
            <a:ext cx="379764" cy="337684"/>
            <a:chOff x="5585861" y="2905929"/>
            <a:chExt cx="379764" cy="337684"/>
          </a:xfrm>
        </p:grpSpPr>
        <p:sp>
          <p:nvSpPr>
            <p:cNvPr id="12160" name="Google Shape;12160;p67"/>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7"/>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7"/>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7"/>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67"/>
          <p:cNvGrpSpPr/>
          <p:nvPr/>
        </p:nvGrpSpPr>
        <p:grpSpPr>
          <a:xfrm>
            <a:off x="1302566" y="2986680"/>
            <a:ext cx="347934" cy="310024"/>
            <a:chOff x="1327676" y="2910480"/>
            <a:chExt cx="347934" cy="310024"/>
          </a:xfrm>
        </p:grpSpPr>
        <p:sp>
          <p:nvSpPr>
            <p:cNvPr id="12165" name="Google Shape;12165;p6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0" name="Google Shape;12170;p67"/>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1" name="Google Shape;12171;p67"/>
          <p:cNvGrpSpPr/>
          <p:nvPr/>
        </p:nvGrpSpPr>
        <p:grpSpPr>
          <a:xfrm>
            <a:off x="2728291" y="2945764"/>
            <a:ext cx="382828" cy="358601"/>
            <a:chOff x="2753373" y="2902523"/>
            <a:chExt cx="347552" cy="325557"/>
          </a:xfrm>
        </p:grpSpPr>
        <p:sp>
          <p:nvSpPr>
            <p:cNvPr id="12172" name="Google Shape;12172;p67"/>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7"/>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7"/>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7"/>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7"/>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7"/>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67"/>
          <p:cNvGrpSpPr/>
          <p:nvPr/>
        </p:nvGrpSpPr>
        <p:grpSpPr>
          <a:xfrm>
            <a:off x="823906" y="2979455"/>
            <a:ext cx="356655" cy="335425"/>
            <a:chOff x="849016" y="2903255"/>
            <a:chExt cx="356655" cy="335425"/>
          </a:xfrm>
        </p:grpSpPr>
        <p:sp>
          <p:nvSpPr>
            <p:cNvPr id="12179" name="Google Shape;12179;p6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67"/>
          <p:cNvGrpSpPr/>
          <p:nvPr/>
        </p:nvGrpSpPr>
        <p:grpSpPr>
          <a:xfrm>
            <a:off x="4185823" y="3002977"/>
            <a:ext cx="280072" cy="275520"/>
            <a:chOff x="4210933" y="2926777"/>
            <a:chExt cx="280072" cy="275520"/>
          </a:xfrm>
        </p:grpSpPr>
        <p:sp>
          <p:nvSpPr>
            <p:cNvPr id="12191" name="Google Shape;12191;p67"/>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7"/>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7"/>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7"/>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7"/>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7"/>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7"/>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7"/>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7"/>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7"/>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7"/>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7"/>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7"/>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67"/>
          <p:cNvGrpSpPr/>
          <p:nvPr/>
        </p:nvGrpSpPr>
        <p:grpSpPr>
          <a:xfrm>
            <a:off x="4642106" y="2991582"/>
            <a:ext cx="320273" cy="318395"/>
            <a:chOff x="4667216" y="2915382"/>
            <a:chExt cx="320273" cy="318395"/>
          </a:xfrm>
        </p:grpSpPr>
        <p:sp>
          <p:nvSpPr>
            <p:cNvPr id="12205" name="Google Shape;12205;p6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67"/>
          <p:cNvGrpSpPr/>
          <p:nvPr/>
        </p:nvGrpSpPr>
        <p:grpSpPr>
          <a:xfrm>
            <a:off x="5145370" y="3010839"/>
            <a:ext cx="261929" cy="280550"/>
            <a:chOff x="5170480" y="2934639"/>
            <a:chExt cx="261929" cy="280550"/>
          </a:xfrm>
        </p:grpSpPr>
        <p:sp>
          <p:nvSpPr>
            <p:cNvPr id="12210" name="Google Shape;12210;p6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67"/>
          <p:cNvGrpSpPr/>
          <p:nvPr/>
        </p:nvGrpSpPr>
        <p:grpSpPr>
          <a:xfrm>
            <a:off x="6044313" y="2968091"/>
            <a:ext cx="362321" cy="364231"/>
            <a:chOff x="6069423" y="2891892"/>
            <a:chExt cx="362321" cy="364231"/>
          </a:xfrm>
        </p:grpSpPr>
        <p:sp>
          <p:nvSpPr>
            <p:cNvPr id="12218" name="Google Shape;12218;p6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67"/>
          <p:cNvGrpSpPr/>
          <p:nvPr/>
        </p:nvGrpSpPr>
        <p:grpSpPr>
          <a:xfrm>
            <a:off x="6546845" y="2995370"/>
            <a:ext cx="308878" cy="311170"/>
            <a:chOff x="6571955" y="2919170"/>
            <a:chExt cx="308878" cy="311170"/>
          </a:xfrm>
        </p:grpSpPr>
        <p:sp>
          <p:nvSpPr>
            <p:cNvPr id="12225" name="Google Shape;12225;p67"/>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7"/>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7"/>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7"/>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7"/>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7"/>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7"/>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7"/>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7"/>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7"/>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67"/>
          <p:cNvGrpSpPr/>
          <p:nvPr/>
        </p:nvGrpSpPr>
        <p:grpSpPr>
          <a:xfrm>
            <a:off x="7474944" y="3010935"/>
            <a:ext cx="350576" cy="280454"/>
            <a:chOff x="7500054" y="2934735"/>
            <a:chExt cx="350576" cy="280454"/>
          </a:xfrm>
        </p:grpSpPr>
        <p:sp>
          <p:nvSpPr>
            <p:cNvPr id="12236" name="Google Shape;12236;p6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67"/>
          <p:cNvGrpSpPr/>
          <p:nvPr/>
        </p:nvGrpSpPr>
        <p:grpSpPr>
          <a:xfrm>
            <a:off x="6987570" y="2950862"/>
            <a:ext cx="332012" cy="355454"/>
            <a:chOff x="7055134" y="2919170"/>
            <a:chExt cx="290321" cy="310820"/>
          </a:xfrm>
        </p:grpSpPr>
        <p:sp>
          <p:nvSpPr>
            <p:cNvPr id="12245" name="Google Shape;12245;p6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67"/>
          <p:cNvGrpSpPr/>
          <p:nvPr/>
        </p:nvGrpSpPr>
        <p:grpSpPr>
          <a:xfrm>
            <a:off x="7960033" y="2976813"/>
            <a:ext cx="330109" cy="347552"/>
            <a:chOff x="7985143" y="2900613"/>
            <a:chExt cx="330109" cy="347552"/>
          </a:xfrm>
        </p:grpSpPr>
        <p:sp>
          <p:nvSpPr>
            <p:cNvPr id="12260" name="Google Shape;12260;p67"/>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7"/>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7"/>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7"/>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7"/>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7"/>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7"/>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7"/>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67"/>
          <p:cNvGrpSpPr/>
          <p:nvPr/>
        </p:nvGrpSpPr>
        <p:grpSpPr>
          <a:xfrm>
            <a:off x="7965731" y="2511426"/>
            <a:ext cx="354363" cy="353631"/>
            <a:chOff x="7990840" y="2435226"/>
            <a:chExt cx="354363" cy="353631"/>
          </a:xfrm>
        </p:grpSpPr>
        <p:sp>
          <p:nvSpPr>
            <p:cNvPr id="12269" name="Google Shape;12269;p6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67"/>
          <p:cNvGrpSpPr/>
          <p:nvPr/>
        </p:nvGrpSpPr>
        <p:grpSpPr>
          <a:xfrm>
            <a:off x="1792207" y="2556530"/>
            <a:ext cx="350958" cy="263043"/>
            <a:chOff x="1817317" y="2480330"/>
            <a:chExt cx="350958" cy="263043"/>
          </a:xfrm>
        </p:grpSpPr>
        <p:sp>
          <p:nvSpPr>
            <p:cNvPr id="12273" name="Google Shape;12273;p6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67"/>
          <p:cNvGrpSpPr/>
          <p:nvPr/>
        </p:nvGrpSpPr>
        <p:grpSpPr>
          <a:xfrm>
            <a:off x="1316617" y="2559549"/>
            <a:ext cx="419913" cy="308109"/>
            <a:chOff x="1341727" y="2483349"/>
            <a:chExt cx="419913" cy="308109"/>
          </a:xfrm>
        </p:grpSpPr>
        <p:sp>
          <p:nvSpPr>
            <p:cNvPr id="12279" name="Google Shape;12279;p67"/>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7"/>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7"/>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2" name="Google Shape;12282;p67"/>
          <p:cNvGrpSpPr/>
          <p:nvPr/>
        </p:nvGrpSpPr>
        <p:grpSpPr>
          <a:xfrm>
            <a:off x="829222" y="2523936"/>
            <a:ext cx="376358" cy="330109"/>
            <a:chOff x="854332" y="2447736"/>
            <a:chExt cx="376358" cy="330109"/>
          </a:xfrm>
        </p:grpSpPr>
        <p:sp>
          <p:nvSpPr>
            <p:cNvPr id="12283" name="Google Shape;12283;p67"/>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7"/>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7"/>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7"/>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7"/>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7"/>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7"/>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7"/>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67"/>
          <p:cNvGrpSpPr/>
          <p:nvPr/>
        </p:nvGrpSpPr>
        <p:grpSpPr>
          <a:xfrm>
            <a:off x="4181653" y="2527151"/>
            <a:ext cx="322151" cy="322374"/>
            <a:chOff x="4206763" y="2450951"/>
            <a:chExt cx="322151" cy="322374"/>
          </a:xfrm>
        </p:grpSpPr>
        <p:sp>
          <p:nvSpPr>
            <p:cNvPr id="12292" name="Google Shape;12292;p6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67"/>
          <p:cNvGrpSpPr/>
          <p:nvPr/>
        </p:nvGrpSpPr>
        <p:grpSpPr>
          <a:xfrm>
            <a:off x="7491236" y="2526259"/>
            <a:ext cx="327976" cy="324316"/>
            <a:chOff x="7528096" y="2450059"/>
            <a:chExt cx="327976" cy="324316"/>
          </a:xfrm>
        </p:grpSpPr>
        <p:sp>
          <p:nvSpPr>
            <p:cNvPr id="12295" name="Google Shape;12295;p67"/>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7"/>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7"/>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7"/>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7"/>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67"/>
          <p:cNvGrpSpPr/>
          <p:nvPr/>
        </p:nvGrpSpPr>
        <p:grpSpPr>
          <a:xfrm>
            <a:off x="7052019" y="2588742"/>
            <a:ext cx="282364" cy="198619"/>
            <a:chOff x="7077129" y="2512542"/>
            <a:chExt cx="282364" cy="198619"/>
          </a:xfrm>
        </p:grpSpPr>
        <p:sp>
          <p:nvSpPr>
            <p:cNvPr id="12301" name="Google Shape;12301;p6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67"/>
          <p:cNvGrpSpPr/>
          <p:nvPr/>
        </p:nvGrpSpPr>
        <p:grpSpPr>
          <a:xfrm>
            <a:off x="3700351" y="2520912"/>
            <a:ext cx="334279" cy="334661"/>
            <a:chOff x="3725461" y="2444712"/>
            <a:chExt cx="334279" cy="334661"/>
          </a:xfrm>
        </p:grpSpPr>
        <p:sp>
          <p:nvSpPr>
            <p:cNvPr id="12308" name="Google Shape;12308;p67"/>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7"/>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7"/>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7"/>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7"/>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7"/>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7"/>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67"/>
          <p:cNvGrpSpPr/>
          <p:nvPr/>
        </p:nvGrpSpPr>
        <p:grpSpPr>
          <a:xfrm>
            <a:off x="6552128" y="2533421"/>
            <a:ext cx="332019" cy="310788"/>
            <a:chOff x="6577238" y="2457221"/>
            <a:chExt cx="332019" cy="310788"/>
          </a:xfrm>
        </p:grpSpPr>
        <p:sp>
          <p:nvSpPr>
            <p:cNvPr id="12316" name="Google Shape;12316;p6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67"/>
          <p:cNvGrpSpPr/>
          <p:nvPr/>
        </p:nvGrpSpPr>
        <p:grpSpPr>
          <a:xfrm>
            <a:off x="2793451" y="2515978"/>
            <a:ext cx="247892" cy="346024"/>
            <a:chOff x="2818561" y="2439778"/>
            <a:chExt cx="247892" cy="346024"/>
          </a:xfrm>
        </p:grpSpPr>
        <p:sp>
          <p:nvSpPr>
            <p:cNvPr id="12323" name="Google Shape;12323;p67"/>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7"/>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7"/>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7"/>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7"/>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7"/>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7"/>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7"/>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7"/>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7"/>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7"/>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7"/>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67"/>
          <p:cNvGrpSpPr/>
          <p:nvPr/>
        </p:nvGrpSpPr>
        <p:grpSpPr>
          <a:xfrm>
            <a:off x="3182668" y="2550832"/>
            <a:ext cx="419933" cy="275170"/>
            <a:chOff x="3207778" y="2474632"/>
            <a:chExt cx="419933" cy="275170"/>
          </a:xfrm>
        </p:grpSpPr>
        <p:sp>
          <p:nvSpPr>
            <p:cNvPr id="12336" name="Google Shape;12336;p6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67"/>
          <p:cNvGrpSpPr/>
          <p:nvPr/>
        </p:nvGrpSpPr>
        <p:grpSpPr>
          <a:xfrm>
            <a:off x="6074265" y="2532275"/>
            <a:ext cx="337684" cy="314194"/>
            <a:chOff x="6099375" y="2456075"/>
            <a:chExt cx="337684" cy="314194"/>
          </a:xfrm>
        </p:grpSpPr>
        <p:sp>
          <p:nvSpPr>
            <p:cNvPr id="12351" name="Google Shape;12351;p6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3" name="Google Shape;12353;p67"/>
          <p:cNvGrpSpPr/>
          <p:nvPr/>
        </p:nvGrpSpPr>
        <p:grpSpPr>
          <a:xfrm>
            <a:off x="2287513" y="2544784"/>
            <a:ext cx="312698" cy="286534"/>
            <a:chOff x="2312623" y="2468584"/>
            <a:chExt cx="312698" cy="286534"/>
          </a:xfrm>
        </p:grpSpPr>
        <p:sp>
          <p:nvSpPr>
            <p:cNvPr id="12354" name="Google Shape;12354;p6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67"/>
          <p:cNvGrpSpPr/>
          <p:nvPr/>
        </p:nvGrpSpPr>
        <p:grpSpPr>
          <a:xfrm>
            <a:off x="5593695" y="2517124"/>
            <a:ext cx="345292" cy="342618"/>
            <a:chOff x="5618805" y="2440924"/>
            <a:chExt cx="345292" cy="342618"/>
          </a:xfrm>
        </p:grpSpPr>
        <p:sp>
          <p:nvSpPr>
            <p:cNvPr id="12358" name="Google Shape;12358;p6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67"/>
          <p:cNvGrpSpPr/>
          <p:nvPr/>
        </p:nvGrpSpPr>
        <p:grpSpPr>
          <a:xfrm>
            <a:off x="4628069" y="2522790"/>
            <a:ext cx="377886" cy="331255"/>
            <a:chOff x="4653179" y="2446590"/>
            <a:chExt cx="377886" cy="331255"/>
          </a:xfrm>
        </p:grpSpPr>
        <p:sp>
          <p:nvSpPr>
            <p:cNvPr id="12364" name="Google Shape;12364;p6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67"/>
          <p:cNvGrpSpPr/>
          <p:nvPr/>
        </p:nvGrpSpPr>
        <p:grpSpPr>
          <a:xfrm>
            <a:off x="5159407" y="2535681"/>
            <a:ext cx="252062" cy="305122"/>
            <a:chOff x="5184517" y="2459481"/>
            <a:chExt cx="252062" cy="305122"/>
          </a:xfrm>
        </p:grpSpPr>
        <p:sp>
          <p:nvSpPr>
            <p:cNvPr id="12369" name="Google Shape;12369;p6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5" name="Google Shape;12375;p67"/>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6" name="Google Shape;12376;p67"/>
          <p:cNvGrpSpPr/>
          <p:nvPr/>
        </p:nvGrpSpPr>
        <p:grpSpPr>
          <a:xfrm>
            <a:off x="6130349" y="2045308"/>
            <a:ext cx="249770" cy="363849"/>
            <a:chOff x="6155459" y="1969108"/>
            <a:chExt cx="249770" cy="363849"/>
          </a:xfrm>
        </p:grpSpPr>
        <p:sp>
          <p:nvSpPr>
            <p:cNvPr id="12377" name="Google Shape;12377;p67"/>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7"/>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7"/>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7"/>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7"/>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7"/>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7"/>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7"/>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7"/>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6" name="Google Shape;12386;p67"/>
          <p:cNvGrpSpPr/>
          <p:nvPr/>
        </p:nvGrpSpPr>
        <p:grpSpPr>
          <a:xfrm>
            <a:off x="2254919" y="2046804"/>
            <a:ext cx="353631" cy="354395"/>
            <a:chOff x="2280029" y="1970604"/>
            <a:chExt cx="353631" cy="354395"/>
          </a:xfrm>
        </p:grpSpPr>
        <p:sp>
          <p:nvSpPr>
            <p:cNvPr id="12387" name="Google Shape;12387;p67"/>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7"/>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7"/>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7"/>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67"/>
          <p:cNvGrpSpPr/>
          <p:nvPr/>
        </p:nvGrpSpPr>
        <p:grpSpPr>
          <a:xfrm>
            <a:off x="8039990" y="2076374"/>
            <a:ext cx="255086" cy="301685"/>
            <a:chOff x="8065100" y="2000174"/>
            <a:chExt cx="255086" cy="301685"/>
          </a:xfrm>
        </p:grpSpPr>
        <p:sp>
          <p:nvSpPr>
            <p:cNvPr id="12392" name="Google Shape;12392;p6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67"/>
          <p:cNvGrpSpPr/>
          <p:nvPr/>
        </p:nvGrpSpPr>
        <p:grpSpPr>
          <a:xfrm>
            <a:off x="6608595" y="2045308"/>
            <a:ext cx="249420" cy="363849"/>
            <a:chOff x="6633705" y="1969108"/>
            <a:chExt cx="249420" cy="363849"/>
          </a:xfrm>
        </p:grpSpPr>
        <p:sp>
          <p:nvSpPr>
            <p:cNvPr id="12397" name="Google Shape;12397;p67"/>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7"/>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7"/>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7"/>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7"/>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7"/>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7"/>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7"/>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67"/>
          <p:cNvGrpSpPr/>
          <p:nvPr/>
        </p:nvGrpSpPr>
        <p:grpSpPr>
          <a:xfrm>
            <a:off x="5185921" y="2045308"/>
            <a:ext cx="226661" cy="363467"/>
            <a:chOff x="5211031" y="1969108"/>
            <a:chExt cx="226661" cy="363467"/>
          </a:xfrm>
        </p:grpSpPr>
        <p:sp>
          <p:nvSpPr>
            <p:cNvPr id="12406" name="Google Shape;12406;p6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67"/>
          <p:cNvGrpSpPr/>
          <p:nvPr/>
        </p:nvGrpSpPr>
        <p:grpSpPr>
          <a:xfrm>
            <a:off x="3687842" y="2046804"/>
            <a:ext cx="354363" cy="354395"/>
            <a:chOff x="3712952" y="1970604"/>
            <a:chExt cx="354363" cy="354395"/>
          </a:xfrm>
        </p:grpSpPr>
        <p:sp>
          <p:nvSpPr>
            <p:cNvPr id="12409" name="Google Shape;12409;p6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67"/>
          <p:cNvGrpSpPr/>
          <p:nvPr/>
        </p:nvGrpSpPr>
        <p:grpSpPr>
          <a:xfrm>
            <a:off x="3210329" y="2046804"/>
            <a:ext cx="354363" cy="354745"/>
            <a:chOff x="3235438" y="1970604"/>
            <a:chExt cx="354363" cy="354745"/>
          </a:xfrm>
        </p:grpSpPr>
        <p:sp>
          <p:nvSpPr>
            <p:cNvPr id="12419" name="Google Shape;12419;p67"/>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7"/>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7"/>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7"/>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7"/>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7"/>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7"/>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7"/>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7"/>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7"/>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7"/>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7"/>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7"/>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67"/>
          <p:cNvGrpSpPr/>
          <p:nvPr/>
        </p:nvGrpSpPr>
        <p:grpSpPr>
          <a:xfrm>
            <a:off x="1304475" y="2066125"/>
            <a:ext cx="341472" cy="335074"/>
            <a:chOff x="1329585" y="1989925"/>
            <a:chExt cx="341472" cy="335074"/>
          </a:xfrm>
        </p:grpSpPr>
        <p:sp>
          <p:nvSpPr>
            <p:cNvPr id="12433" name="Google Shape;12433;p6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67"/>
          <p:cNvGrpSpPr/>
          <p:nvPr/>
        </p:nvGrpSpPr>
        <p:grpSpPr>
          <a:xfrm>
            <a:off x="5566761" y="2066106"/>
            <a:ext cx="416649" cy="325597"/>
            <a:chOff x="5626763" y="2013829"/>
            <a:chExt cx="351722" cy="274788"/>
          </a:xfrm>
        </p:grpSpPr>
        <p:sp>
          <p:nvSpPr>
            <p:cNvPr id="12437" name="Google Shape;12437;p6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67"/>
          <p:cNvGrpSpPr/>
          <p:nvPr/>
        </p:nvGrpSpPr>
        <p:grpSpPr>
          <a:xfrm>
            <a:off x="7551495" y="2060077"/>
            <a:ext cx="276698" cy="333133"/>
            <a:chOff x="7576605" y="1983877"/>
            <a:chExt cx="276698" cy="333133"/>
          </a:xfrm>
        </p:grpSpPr>
        <p:sp>
          <p:nvSpPr>
            <p:cNvPr id="12448" name="Google Shape;12448;p67"/>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7"/>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67"/>
          <p:cNvGrpSpPr/>
          <p:nvPr/>
        </p:nvGrpSpPr>
        <p:grpSpPr>
          <a:xfrm>
            <a:off x="828458" y="2051738"/>
            <a:ext cx="337334" cy="353599"/>
            <a:chOff x="853568" y="1975538"/>
            <a:chExt cx="337334" cy="353599"/>
          </a:xfrm>
        </p:grpSpPr>
        <p:sp>
          <p:nvSpPr>
            <p:cNvPr id="12451" name="Google Shape;12451;p67"/>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7"/>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7"/>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7"/>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67"/>
          <p:cNvGrpSpPr/>
          <p:nvPr/>
        </p:nvGrpSpPr>
        <p:grpSpPr>
          <a:xfrm>
            <a:off x="2733192" y="2085828"/>
            <a:ext cx="327085" cy="277080"/>
            <a:chOff x="2770052" y="2009628"/>
            <a:chExt cx="327085" cy="277080"/>
          </a:xfrm>
        </p:grpSpPr>
        <p:sp>
          <p:nvSpPr>
            <p:cNvPr id="12456" name="Google Shape;12456;p6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8" name="Google Shape;12458;p67"/>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9" name="Google Shape;12459;p67"/>
          <p:cNvGrpSpPr/>
          <p:nvPr/>
        </p:nvGrpSpPr>
        <p:grpSpPr>
          <a:xfrm>
            <a:off x="4170289" y="2046804"/>
            <a:ext cx="344878" cy="343573"/>
            <a:chOff x="4195399" y="1970604"/>
            <a:chExt cx="344878" cy="343573"/>
          </a:xfrm>
        </p:grpSpPr>
        <p:sp>
          <p:nvSpPr>
            <p:cNvPr id="12460" name="Google Shape;12460;p67"/>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7"/>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7"/>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7"/>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67"/>
          <p:cNvGrpSpPr/>
          <p:nvPr/>
        </p:nvGrpSpPr>
        <p:grpSpPr>
          <a:xfrm>
            <a:off x="4649681" y="2053647"/>
            <a:ext cx="344528" cy="344114"/>
            <a:chOff x="4674791" y="1977447"/>
            <a:chExt cx="344528" cy="344114"/>
          </a:xfrm>
        </p:grpSpPr>
        <p:sp>
          <p:nvSpPr>
            <p:cNvPr id="12465" name="Google Shape;12465;p6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67"/>
          <p:cNvGrpSpPr/>
          <p:nvPr/>
        </p:nvGrpSpPr>
        <p:grpSpPr>
          <a:xfrm>
            <a:off x="6058700" y="1623497"/>
            <a:ext cx="382819" cy="310788"/>
            <a:chOff x="6083810" y="1547297"/>
            <a:chExt cx="382819" cy="310788"/>
          </a:xfrm>
        </p:grpSpPr>
        <p:sp>
          <p:nvSpPr>
            <p:cNvPr id="12492" name="Google Shape;12492;p67"/>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7"/>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7"/>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7"/>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7"/>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7"/>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7"/>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7"/>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7"/>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7"/>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7"/>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7"/>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7"/>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7"/>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7"/>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7"/>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7"/>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7"/>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67"/>
          <p:cNvGrpSpPr/>
          <p:nvPr/>
        </p:nvGrpSpPr>
        <p:grpSpPr>
          <a:xfrm>
            <a:off x="6533190" y="1614393"/>
            <a:ext cx="382788" cy="328613"/>
            <a:chOff x="6558300" y="1538193"/>
            <a:chExt cx="382788" cy="328613"/>
          </a:xfrm>
        </p:grpSpPr>
        <p:sp>
          <p:nvSpPr>
            <p:cNvPr id="12511" name="Google Shape;12511;p6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67"/>
          <p:cNvGrpSpPr/>
          <p:nvPr/>
        </p:nvGrpSpPr>
        <p:grpSpPr>
          <a:xfrm>
            <a:off x="5168892" y="1587497"/>
            <a:ext cx="259605" cy="346024"/>
            <a:chOff x="5194002" y="1511297"/>
            <a:chExt cx="259605" cy="346024"/>
          </a:xfrm>
        </p:grpSpPr>
        <p:sp>
          <p:nvSpPr>
            <p:cNvPr id="12514" name="Google Shape;12514;p67"/>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7"/>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7"/>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7"/>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67"/>
          <p:cNvGrpSpPr/>
          <p:nvPr/>
        </p:nvGrpSpPr>
        <p:grpSpPr>
          <a:xfrm>
            <a:off x="1369631" y="1588261"/>
            <a:ext cx="252444" cy="351722"/>
            <a:chOff x="1394741" y="1512061"/>
            <a:chExt cx="252444" cy="351722"/>
          </a:xfrm>
        </p:grpSpPr>
        <p:sp>
          <p:nvSpPr>
            <p:cNvPr id="12519" name="Google Shape;12519;p6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67"/>
          <p:cNvGrpSpPr/>
          <p:nvPr/>
        </p:nvGrpSpPr>
        <p:grpSpPr>
          <a:xfrm>
            <a:off x="829986" y="1580685"/>
            <a:ext cx="380910" cy="339594"/>
            <a:chOff x="855096" y="1504485"/>
            <a:chExt cx="380910" cy="339594"/>
          </a:xfrm>
        </p:grpSpPr>
        <p:sp>
          <p:nvSpPr>
            <p:cNvPr id="12537" name="Google Shape;12537;p67"/>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7"/>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7"/>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7"/>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7"/>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67"/>
          <p:cNvGrpSpPr/>
          <p:nvPr/>
        </p:nvGrpSpPr>
        <p:grpSpPr>
          <a:xfrm>
            <a:off x="1794466" y="1587879"/>
            <a:ext cx="352103" cy="352103"/>
            <a:chOff x="1819576" y="1511679"/>
            <a:chExt cx="352103" cy="352103"/>
          </a:xfrm>
        </p:grpSpPr>
        <p:sp>
          <p:nvSpPr>
            <p:cNvPr id="12543" name="Google Shape;12543;p6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67"/>
          <p:cNvGrpSpPr/>
          <p:nvPr/>
        </p:nvGrpSpPr>
        <p:grpSpPr>
          <a:xfrm>
            <a:off x="5595987" y="1576961"/>
            <a:ext cx="371424" cy="355446"/>
            <a:chOff x="5621097" y="1500761"/>
            <a:chExt cx="371424" cy="355446"/>
          </a:xfrm>
        </p:grpSpPr>
        <p:sp>
          <p:nvSpPr>
            <p:cNvPr id="12548" name="Google Shape;12548;p6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67"/>
          <p:cNvGrpSpPr/>
          <p:nvPr/>
        </p:nvGrpSpPr>
        <p:grpSpPr>
          <a:xfrm>
            <a:off x="4645129" y="1617799"/>
            <a:ext cx="359679" cy="321833"/>
            <a:chOff x="4670239" y="1541599"/>
            <a:chExt cx="359679" cy="321833"/>
          </a:xfrm>
        </p:grpSpPr>
        <p:sp>
          <p:nvSpPr>
            <p:cNvPr id="12551" name="Google Shape;12551;p6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67"/>
          <p:cNvGrpSpPr/>
          <p:nvPr/>
        </p:nvGrpSpPr>
        <p:grpSpPr>
          <a:xfrm>
            <a:off x="4187319" y="1578585"/>
            <a:ext cx="321037" cy="353822"/>
            <a:chOff x="4212429" y="1502385"/>
            <a:chExt cx="321037" cy="353822"/>
          </a:xfrm>
        </p:grpSpPr>
        <p:sp>
          <p:nvSpPr>
            <p:cNvPr id="12557" name="Google Shape;12557;p67"/>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7"/>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7"/>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7"/>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67"/>
          <p:cNvGrpSpPr/>
          <p:nvPr/>
        </p:nvGrpSpPr>
        <p:grpSpPr>
          <a:xfrm>
            <a:off x="2277678" y="1582181"/>
            <a:ext cx="336188" cy="335425"/>
            <a:chOff x="2302788" y="1505981"/>
            <a:chExt cx="336188" cy="335425"/>
          </a:xfrm>
        </p:grpSpPr>
        <p:sp>
          <p:nvSpPr>
            <p:cNvPr id="12562" name="Google Shape;12562;p67"/>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7"/>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7"/>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7"/>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7"/>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7"/>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7"/>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7"/>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7"/>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7"/>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7"/>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7"/>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7"/>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7"/>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7"/>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7"/>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7"/>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9" name="Google Shape;12579;p67"/>
          <p:cNvGrpSpPr/>
          <p:nvPr/>
        </p:nvGrpSpPr>
        <p:grpSpPr>
          <a:xfrm>
            <a:off x="2755191" y="1598096"/>
            <a:ext cx="333133" cy="321037"/>
            <a:chOff x="2780301" y="1521896"/>
            <a:chExt cx="333133" cy="321037"/>
          </a:xfrm>
        </p:grpSpPr>
        <p:sp>
          <p:nvSpPr>
            <p:cNvPr id="12580" name="Google Shape;12580;p67"/>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7"/>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7"/>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7"/>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7"/>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7"/>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7"/>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7"/>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7"/>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7"/>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7"/>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7"/>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7"/>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7"/>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7"/>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7"/>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7"/>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7"/>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7"/>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7"/>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67"/>
          <p:cNvGrpSpPr/>
          <p:nvPr/>
        </p:nvGrpSpPr>
        <p:grpSpPr>
          <a:xfrm>
            <a:off x="3291049" y="1591285"/>
            <a:ext cx="211892" cy="339594"/>
            <a:chOff x="3316159" y="1515085"/>
            <a:chExt cx="211892" cy="339594"/>
          </a:xfrm>
        </p:grpSpPr>
        <p:sp>
          <p:nvSpPr>
            <p:cNvPr id="12601" name="Google Shape;12601;p67"/>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7"/>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7"/>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4" name="Google Shape;12604;p67"/>
            <p:cNvGrpSpPr/>
            <p:nvPr/>
          </p:nvGrpSpPr>
          <p:grpSpPr>
            <a:xfrm>
              <a:off x="3316159" y="1515085"/>
              <a:ext cx="211892" cy="339594"/>
              <a:chOff x="3316159" y="1515085"/>
              <a:chExt cx="211892" cy="339594"/>
            </a:xfrm>
          </p:grpSpPr>
          <p:sp>
            <p:nvSpPr>
              <p:cNvPr id="12605" name="Google Shape;12605;p67"/>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7"/>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7"/>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7"/>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7"/>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7"/>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11" name="Google Shape;12611;p67"/>
          <p:cNvGrpSpPr/>
          <p:nvPr/>
        </p:nvGrpSpPr>
        <p:grpSpPr>
          <a:xfrm>
            <a:off x="3691248" y="1620855"/>
            <a:ext cx="361971" cy="314958"/>
            <a:chOff x="3716358" y="1544655"/>
            <a:chExt cx="361971" cy="314958"/>
          </a:xfrm>
        </p:grpSpPr>
        <p:sp>
          <p:nvSpPr>
            <p:cNvPr id="12612" name="Google Shape;12612;p6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7" name="Google Shape;12617;p67"/>
            <p:cNvGrpSpPr/>
            <p:nvPr/>
          </p:nvGrpSpPr>
          <p:grpSpPr>
            <a:xfrm>
              <a:off x="3716358" y="1544655"/>
              <a:ext cx="361971" cy="314958"/>
              <a:chOff x="3716358" y="1544655"/>
              <a:chExt cx="361971" cy="314958"/>
            </a:xfrm>
          </p:grpSpPr>
          <p:sp>
            <p:nvSpPr>
              <p:cNvPr id="12618" name="Google Shape;12618;p6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23" name="Google Shape;12623;p67"/>
          <p:cNvGrpSpPr/>
          <p:nvPr/>
        </p:nvGrpSpPr>
        <p:grpSpPr>
          <a:xfrm>
            <a:off x="6986814" y="1633752"/>
            <a:ext cx="499533" cy="305136"/>
            <a:chOff x="7009649" y="1541981"/>
            <a:chExt cx="524940" cy="320655"/>
          </a:xfrm>
        </p:grpSpPr>
        <p:sp>
          <p:nvSpPr>
            <p:cNvPr id="12624" name="Google Shape;12624;p67"/>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2" name="Google Shape;12632;p67"/>
          <p:cNvGrpSpPr/>
          <p:nvPr/>
        </p:nvGrpSpPr>
        <p:grpSpPr>
          <a:xfrm>
            <a:off x="8008924" y="1594309"/>
            <a:ext cx="282746" cy="340358"/>
            <a:chOff x="8034034" y="1518109"/>
            <a:chExt cx="282746" cy="340358"/>
          </a:xfrm>
        </p:grpSpPr>
        <p:sp>
          <p:nvSpPr>
            <p:cNvPr id="12633" name="Google Shape;12633;p6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67"/>
          <p:cNvGrpSpPr/>
          <p:nvPr/>
        </p:nvGrpSpPr>
        <p:grpSpPr>
          <a:xfrm>
            <a:off x="7557192" y="1576134"/>
            <a:ext cx="369133" cy="360411"/>
            <a:chOff x="7582302" y="1499934"/>
            <a:chExt cx="369133" cy="360411"/>
          </a:xfrm>
        </p:grpSpPr>
        <p:sp>
          <p:nvSpPr>
            <p:cNvPr id="12638" name="Google Shape;12638;p6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67"/>
          <p:cNvGrpSpPr/>
          <p:nvPr/>
        </p:nvGrpSpPr>
        <p:grpSpPr>
          <a:xfrm>
            <a:off x="6170979" y="3893352"/>
            <a:ext cx="346056" cy="345674"/>
            <a:chOff x="2238181" y="4120624"/>
            <a:chExt cx="346056" cy="345674"/>
          </a:xfrm>
        </p:grpSpPr>
        <p:grpSp>
          <p:nvGrpSpPr>
            <p:cNvPr id="12644" name="Google Shape;12644;p67"/>
            <p:cNvGrpSpPr/>
            <p:nvPr/>
          </p:nvGrpSpPr>
          <p:grpSpPr>
            <a:xfrm>
              <a:off x="2309155" y="4177413"/>
              <a:ext cx="203862" cy="231903"/>
              <a:chOff x="1512725" y="258500"/>
              <a:chExt cx="4570900" cy="5199625"/>
            </a:xfrm>
          </p:grpSpPr>
          <p:sp>
            <p:nvSpPr>
              <p:cNvPr id="12645" name="Google Shape;12645;p67"/>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7"/>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7" name="Google Shape;12647;p67"/>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8" name="Google Shape;12648;p6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52" name="Shape 12652"/>
        <p:cNvGrpSpPr/>
        <p:nvPr/>
      </p:nvGrpSpPr>
      <p:grpSpPr>
        <a:xfrm>
          <a:off x="0" y="0"/>
          <a:ext cx="0" cy="0"/>
          <a:chOff x="0" y="0"/>
          <a:chExt cx="0" cy="0"/>
        </a:xfrm>
      </p:grpSpPr>
      <p:pic>
        <p:nvPicPr>
          <p:cNvPr id="12653" name="Google Shape;12653;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pring Equinox by Slidesgo">
  <a:themeElements>
    <a:clrScheme name="Simple Light">
      <a:dk1>
        <a:srgbClr val="2A1D16"/>
      </a:dk1>
      <a:lt1>
        <a:srgbClr val="FFFFFF"/>
      </a:lt1>
      <a:dk2>
        <a:srgbClr val="FCBE1A"/>
      </a:dk2>
      <a:lt2>
        <a:srgbClr val="C37618"/>
      </a:lt2>
      <a:accent1>
        <a:srgbClr val="C34C18"/>
      </a:accent1>
      <a:accent2>
        <a:srgbClr val="B12938"/>
      </a:accent2>
      <a:accent3>
        <a:srgbClr val="D95B60"/>
      </a:accent3>
      <a:accent4>
        <a:srgbClr val="EEA9AB"/>
      </a:accent4>
      <a:accent5>
        <a:srgbClr val="615E15"/>
      </a:accent5>
      <a:accent6>
        <a:srgbClr val="798A16"/>
      </a:accent6>
      <a:hlink>
        <a:srgbClr val="2A1D1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