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0" r:id="rId5"/>
    <p:sldMasterId id="2147483671" r:id="rId6"/>
  </p:sldMasterIdLst>
  <p:notesMasterIdLst>
    <p:notesMasterId r:id="rId7"/>
  </p:notesMasterIdLst>
  <p:sldIdLst>
    <p:sldId id="256" r:id="rId8"/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  <p:sldId id="265" r:id="rId17"/>
    <p:sldId id="266" r:id="rId18"/>
    <p:sldId id="267" r:id="rId19"/>
    <p:sldId id="268" r:id="rId20"/>
    <p:sldId id="269" r:id="rId21"/>
    <p:sldId id="270" r:id="rId22"/>
    <p:sldId id="271" r:id="rId23"/>
    <p:sldId id="272" r:id="rId24"/>
    <p:sldId id="273" r:id="rId25"/>
    <p:sldId id="274" r:id="rId26"/>
    <p:sldId id="275" r:id="rId27"/>
    <p:sldId id="276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5" r:id="rId37"/>
    <p:sldId id="286" r:id="rId38"/>
    <p:sldId id="287" r:id="rId39"/>
    <p:sldId id="288" r:id="rId40"/>
    <p:sldId id="289" r:id="rId41"/>
    <p:sldId id="290" r:id="rId42"/>
    <p:sldId id="291" r:id="rId43"/>
    <p:sldId id="292" r:id="rId44"/>
    <p:sldId id="293" r:id="rId45"/>
    <p:sldId id="294" r:id="rId46"/>
    <p:sldId id="295" r:id="rId47"/>
    <p:sldId id="296" r:id="rId48"/>
    <p:sldId id="297" r:id="rId49"/>
    <p:sldId id="298" r:id="rId50"/>
    <p:sldId id="299" r:id="rId51"/>
    <p:sldId id="300" r:id="rId52"/>
    <p:sldId id="301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Muli"/>
      <p:regular r:id="rId58"/>
      <p:bold r:id="rId59"/>
      <p:italic r:id="rId60"/>
      <p:boldItalic r:id="rId61"/>
    </p:embeddedFont>
    <p:embeddedFont>
      <p:font typeface="Proxima Nova"/>
      <p:regular r:id="rId62"/>
      <p:bold r:id="rId63"/>
      <p:italic r:id="rId64"/>
      <p:boldItalic r:id="rId65"/>
    </p:embeddedFont>
    <p:embeddedFont>
      <p:font typeface="Oswald Regular"/>
      <p:regular r:id="rId66"/>
      <p:bold r:id="rId67"/>
    </p:embeddedFont>
    <p:embeddedFont>
      <p:font typeface="Source Sans Pro Light"/>
      <p:regular r:id="rId68"/>
      <p:bold r:id="rId69"/>
      <p:italic r:id="rId70"/>
      <p:boldItalic r:id="rId71"/>
    </p:embeddedFont>
    <p:embeddedFont>
      <p:font typeface="Arvo"/>
      <p:regular r:id="rId72"/>
      <p:bold r:id="rId73"/>
      <p:italic r:id="rId74"/>
      <p:boldItalic r:id="rId75"/>
    </p:embeddedFont>
    <p:embeddedFont>
      <p:font typeface="Proxima Nova Semibold"/>
      <p:regular r:id="rId76"/>
      <p:bold r:id="rId77"/>
      <p:boldItalic r:id="rId78"/>
    </p:embeddedFont>
    <p:embeddedFont>
      <p:font typeface="Oswald"/>
      <p:regular r:id="rId79"/>
      <p:bold r:id="rId80"/>
    </p:embeddedFont>
    <p:embeddedFont>
      <p:font typeface="Nunito Light"/>
      <p:regular r:id="rId81"/>
      <p:bold r:id="rId82"/>
      <p:italic r:id="rId83"/>
      <p:boldItalic r:id="rId84"/>
    </p:embeddedFont>
    <p:embeddedFont>
      <p:font typeface="Source Sans Pro"/>
      <p:regular r:id="rId85"/>
      <p:bold r:id="rId86"/>
      <p:italic r:id="rId87"/>
      <p:boldItalic r:id="rId8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920">
          <p15:clr>
            <a:srgbClr val="A4A3A4"/>
          </p15:clr>
        </p15:guide>
        <p15:guide id="2" orient="horz" pos="1334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33464653-CA9C-4D77-A137-06E73D54D299}">
  <a:tblStyle styleId="{33464653-CA9C-4D77-A137-06E73D54D29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920" orient="horz"/>
        <p:guide pos="1334" orient="horz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3.xml"/><Relationship Id="rId84" Type="http://schemas.openxmlformats.org/officeDocument/2006/relationships/font" Target="fonts/NunitoLight-boldItalic.fntdata"/><Relationship Id="rId83" Type="http://schemas.openxmlformats.org/officeDocument/2006/relationships/font" Target="fonts/NunitoLight-italic.fntdata"/><Relationship Id="rId42" Type="http://schemas.openxmlformats.org/officeDocument/2006/relationships/slide" Target="slides/slide35.xml"/><Relationship Id="rId86" Type="http://schemas.openxmlformats.org/officeDocument/2006/relationships/font" Target="fonts/SourceSansPro-bold.fntdata"/><Relationship Id="rId41" Type="http://schemas.openxmlformats.org/officeDocument/2006/relationships/slide" Target="slides/slide34.xml"/><Relationship Id="rId85" Type="http://schemas.openxmlformats.org/officeDocument/2006/relationships/font" Target="fonts/SourceSansPro-regular.fntdata"/><Relationship Id="rId44" Type="http://schemas.openxmlformats.org/officeDocument/2006/relationships/slide" Target="slides/slide37.xml"/><Relationship Id="rId88" Type="http://schemas.openxmlformats.org/officeDocument/2006/relationships/font" Target="fonts/SourceSansPro-boldItalic.fntdata"/><Relationship Id="rId43" Type="http://schemas.openxmlformats.org/officeDocument/2006/relationships/slide" Target="slides/slide36.xml"/><Relationship Id="rId87" Type="http://schemas.openxmlformats.org/officeDocument/2006/relationships/font" Target="fonts/SourceSansPro-italic.fntdata"/><Relationship Id="rId46" Type="http://schemas.openxmlformats.org/officeDocument/2006/relationships/slide" Target="slides/slide39.xml"/><Relationship Id="rId45" Type="http://schemas.openxmlformats.org/officeDocument/2006/relationships/slide" Target="slides/slide38.xml"/><Relationship Id="rId80" Type="http://schemas.openxmlformats.org/officeDocument/2006/relationships/font" Target="fonts/Oswald-bold.fntdata"/><Relationship Id="rId82" Type="http://schemas.openxmlformats.org/officeDocument/2006/relationships/font" Target="fonts/NunitoLight-bold.fntdata"/><Relationship Id="rId81" Type="http://schemas.openxmlformats.org/officeDocument/2006/relationships/font" Target="fonts/NunitoLight-regular.fntdata"/><Relationship Id="rId1" Type="http://schemas.openxmlformats.org/officeDocument/2006/relationships/theme" Target="theme/theme2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tableStyles" Target="tableStyles.xml"/><Relationship Id="rId9" Type="http://schemas.openxmlformats.org/officeDocument/2006/relationships/slide" Target="slides/slide2.xml"/><Relationship Id="rId48" Type="http://schemas.openxmlformats.org/officeDocument/2006/relationships/slide" Target="slides/slide41.xml"/><Relationship Id="rId47" Type="http://schemas.openxmlformats.org/officeDocument/2006/relationships/slide" Target="slides/slide40.xml"/><Relationship Id="rId49" Type="http://schemas.openxmlformats.org/officeDocument/2006/relationships/slide" Target="slides/slide42.xml"/><Relationship Id="rId5" Type="http://schemas.openxmlformats.org/officeDocument/2006/relationships/slideMaster" Target="slideMasters/slideMaster1.xml"/><Relationship Id="rId6" Type="http://schemas.openxmlformats.org/officeDocument/2006/relationships/slideMaster" Target="slideMasters/slideMaster2.xml"/><Relationship Id="rId7" Type="http://schemas.openxmlformats.org/officeDocument/2006/relationships/notesMaster" Target="notesMasters/notesMaster1.xml"/><Relationship Id="rId8" Type="http://schemas.openxmlformats.org/officeDocument/2006/relationships/slide" Target="slides/slide1.xml"/><Relationship Id="rId73" Type="http://schemas.openxmlformats.org/officeDocument/2006/relationships/font" Target="fonts/Arvo-bold.fntdata"/><Relationship Id="rId72" Type="http://schemas.openxmlformats.org/officeDocument/2006/relationships/font" Target="fonts/Arvo-regular.fntdata"/><Relationship Id="rId31" Type="http://schemas.openxmlformats.org/officeDocument/2006/relationships/slide" Target="slides/slide24.xml"/><Relationship Id="rId75" Type="http://schemas.openxmlformats.org/officeDocument/2006/relationships/font" Target="fonts/Arvo-boldItalic.fntdata"/><Relationship Id="rId30" Type="http://schemas.openxmlformats.org/officeDocument/2006/relationships/slide" Target="slides/slide23.xml"/><Relationship Id="rId74" Type="http://schemas.openxmlformats.org/officeDocument/2006/relationships/font" Target="fonts/Arvo-italic.fntdata"/><Relationship Id="rId33" Type="http://schemas.openxmlformats.org/officeDocument/2006/relationships/slide" Target="slides/slide26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5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28.xml"/><Relationship Id="rId79" Type="http://schemas.openxmlformats.org/officeDocument/2006/relationships/font" Target="fonts/Oswald-regular.fntdata"/><Relationship Id="rId34" Type="http://schemas.openxmlformats.org/officeDocument/2006/relationships/slide" Target="slides/slide27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SourceSansProLight-boldItalic.fntdata"/><Relationship Id="rId70" Type="http://schemas.openxmlformats.org/officeDocument/2006/relationships/font" Target="fonts/SourceSansProLight-italic.fntdata"/><Relationship Id="rId37" Type="http://schemas.openxmlformats.org/officeDocument/2006/relationships/slide" Target="slides/slide30.xml"/><Relationship Id="rId36" Type="http://schemas.openxmlformats.org/officeDocument/2006/relationships/slide" Target="slides/slide29.xml"/><Relationship Id="rId39" Type="http://schemas.openxmlformats.org/officeDocument/2006/relationships/slide" Target="slides/slide32.xml"/><Relationship Id="rId38" Type="http://schemas.openxmlformats.org/officeDocument/2006/relationships/slide" Target="slides/slide31.xml"/><Relationship Id="rId62" Type="http://schemas.openxmlformats.org/officeDocument/2006/relationships/font" Target="fonts/ProximaNova-regular.fntdata"/><Relationship Id="rId61" Type="http://schemas.openxmlformats.org/officeDocument/2006/relationships/font" Target="fonts/Muli-boldItalic.fntdata"/><Relationship Id="rId20" Type="http://schemas.openxmlformats.org/officeDocument/2006/relationships/slide" Target="slides/slide13.xml"/><Relationship Id="rId64" Type="http://schemas.openxmlformats.org/officeDocument/2006/relationships/font" Target="fonts/ProximaNova-italic.fntdata"/><Relationship Id="rId63" Type="http://schemas.openxmlformats.org/officeDocument/2006/relationships/font" Target="fonts/ProximaNova-bold.fntdata"/><Relationship Id="rId22" Type="http://schemas.openxmlformats.org/officeDocument/2006/relationships/slide" Target="slides/slide15.xml"/><Relationship Id="rId66" Type="http://schemas.openxmlformats.org/officeDocument/2006/relationships/font" Target="fonts/OswaldRegular-regular.fntdata"/><Relationship Id="rId21" Type="http://schemas.openxmlformats.org/officeDocument/2006/relationships/slide" Target="slides/slide14.xml"/><Relationship Id="rId65" Type="http://schemas.openxmlformats.org/officeDocument/2006/relationships/font" Target="fonts/ProximaNova-boldItalic.fntdata"/><Relationship Id="rId24" Type="http://schemas.openxmlformats.org/officeDocument/2006/relationships/slide" Target="slides/slide17.xml"/><Relationship Id="rId68" Type="http://schemas.openxmlformats.org/officeDocument/2006/relationships/font" Target="fonts/SourceSansProLight-regular.fntdata"/><Relationship Id="rId23" Type="http://schemas.openxmlformats.org/officeDocument/2006/relationships/slide" Target="slides/slide16.xml"/><Relationship Id="rId67" Type="http://schemas.openxmlformats.org/officeDocument/2006/relationships/font" Target="fonts/OswaldRegular-bold.fntdata"/><Relationship Id="rId60" Type="http://schemas.openxmlformats.org/officeDocument/2006/relationships/font" Target="fonts/Muli-italic.fntdata"/><Relationship Id="rId26" Type="http://schemas.openxmlformats.org/officeDocument/2006/relationships/slide" Target="slides/slide19.xml"/><Relationship Id="rId25" Type="http://schemas.openxmlformats.org/officeDocument/2006/relationships/slide" Target="slides/slide18.xml"/><Relationship Id="rId69" Type="http://schemas.openxmlformats.org/officeDocument/2006/relationships/font" Target="fonts/SourceSansProLight-bold.fntdata"/><Relationship Id="rId28" Type="http://schemas.openxmlformats.org/officeDocument/2006/relationships/slide" Target="slides/slide21.xml"/><Relationship Id="rId27" Type="http://schemas.openxmlformats.org/officeDocument/2006/relationships/slide" Target="slides/slide20.xml"/><Relationship Id="rId29" Type="http://schemas.openxmlformats.org/officeDocument/2006/relationships/slide" Target="slides/slide22.xml"/><Relationship Id="rId51" Type="http://schemas.openxmlformats.org/officeDocument/2006/relationships/slide" Target="slides/slide44.xml"/><Relationship Id="rId50" Type="http://schemas.openxmlformats.org/officeDocument/2006/relationships/slide" Target="slides/slide43.xml"/><Relationship Id="rId53" Type="http://schemas.openxmlformats.org/officeDocument/2006/relationships/slide" Target="slides/slide46.xml"/><Relationship Id="rId52" Type="http://schemas.openxmlformats.org/officeDocument/2006/relationships/slide" Target="slides/slide45.xml"/><Relationship Id="rId11" Type="http://schemas.openxmlformats.org/officeDocument/2006/relationships/slide" Target="slides/slide4.xml"/><Relationship Id="rId55" Type="http://schemas.openxmlformats.org/officeDocument/2006/relationships/font" Target="fonts/UbuntuLight-bold.fntdata"/><Relationship Id="rId10" Type="http://schemas.openxmlformats.org/officeDocument/2006/relationships/slide" Target="slides/slide3.xml"/><Relationship Id="rId54" Type="http://schemas.openxmlformats.org/officeDocument/2006/relationships/font" Target="fonts/UbuntuLight-regular.fntdata"/><Relationship Id="rId13" Type="http://schemas.openxmlformats.org/officeDocument/2006/relationships/slide" Target="slides/slide6.xml"/><Relationship Id="rId57" Type="http://schemas.openxmlformats.org/officeDocument/2006/relationships/font" Target="fonts/UbuntuLight-boldItalic.fntdata"/><Relationship Id="rId12" Type="http://schemas.openxmlformats.org/officeDocument/2006/relationships/slide" Target="slides/slide5.xml"/><Relationship Id="rId56" Type="http://schemas.openxmlformats.org/officeDocument/2006/relationships/font" Target="fonts/UbuntuLight-italic.fntdata"/><Relationship Id="rId15" Type="http://schemas.openxmlformats.org/officeDocument/2006/relationships/slide" Target="slides/slide8.xml"/><Relationship Id="rId59" Type="http://schemas.openxmlformats.org/officeDocument/2006/relationships/font" Target="fonts/Muli-bold.fntdata"/><Relationship Id="rId14" Type="http://schemas.openxmlformats.org/officeDocument/2006/relationships/slide" Target="slides/slide7.xml"/><Relationship Id="rId58" Type="http://schemas.openxmlformats.org/officeDocument/2006/relationships/font" Target="fonts/Muli-regular.fntdata"/><Relationship Id="rId17" Type="http://schemas.openxmlformats.org/officeDocument/2006/relationships/slide" Target="slides/slide10.xml"/><Relationship Id="rId16" Type="http://schemas.openxmlformats.org/officeDocument/2006/relationships/slide" Target="slides/slide9.xml"/><Relationship Id="rId19" Type="http://schemas.openxmlformats.org/officeDocument/2006/relationships/slide" Target="slides/slide12.xml"/><Relationship Id="rId18" Type="http://schemas.openxmlformats.org/officeDocument/2006/relationships/slide" Target="slides/slide11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g4dfce81f19_0_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" name="Google Shape;204;g4dfce81f19_0_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7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g4dfce81f19_0_1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9" name="Google Shape;289;g4dfce81f19_0_1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7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" name="Google Shape;298;g4dfce81f19_0_1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9" name="Google Shape;299;g4dfce81f19_0_1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g4dfce81f19_0_2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4" name="Google Shape;304;g4dfce81f19_0_2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08" name="Shape 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g4dfce81f19_0_17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0" name="Google Shape;310;g4dfce81f19_0_17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5" name="Shape 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" name="Google Shape;316;g4dfce81f19_0_1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17" name="Google Shape;317;g4dfce81f19_0_1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1" name="Shape 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" name="Google Shape;342;g4dfce81f19_0_10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3" name="Google Shape;343;g4dfce81f19_0_10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47" name="Shape 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348;g4dfce81f19_0_10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49" name="Google Shape;349;g4dfce81f19_0_10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4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" name="Google Shape;615;g4dfce81f19_0_10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6" name="Google Shape;616;g4dfce81f19_0_10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20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" name="Google Shape;621;g4dfce81f19_0_12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2" name="Google Shape;622;g4dfce81f19_0_12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5" name="Shape 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" name="Google Shape;646;g4dfce81f19_0_16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7" name="Google Shape;647;g4dfce81f19_0_16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07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g4dfce81f19_0_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9" name="Google Shape;209;g4dfce81f19_0_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2" name="Shape 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" name="Google Shape;653;g4dfce81f19_0_1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54" name="Google Shape;654;g4dfce81f19_0_1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58" name="Shape 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" name="Google Shape;659;g4dfce81f19_0_13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0" name="Google Shape;660;g4dfce81f19_0_13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68" name="Shape 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" name="Google Shape;669;g4dfce81f19_0_1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0" name="Google Shape;670;g4dfce81f19_0_1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5" name="Shape 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Google Shape;696;g4dfce81f19_0_17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7" name="Google Shape;697;g4dfce81f19_0_1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3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g4dfce81f19_0_16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5" name="Google Shape;725;g4dfce81f19_0_16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30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g4dfce81f19_0_153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2" name="Google Shape;732;g4dfce81f19_0_153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4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g4dfce81f19_0_15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6" name="Google Shape;746;g4dfce81f19_0_15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56" name="Shape 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Google Shape;757;g4dfce81f19_0_15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8" name="Google Shape;758;g4dfce81f19_0_15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g4dfce81f19_0_16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6" name="Google Shape;766;g4dfce81f19_0_16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98" name="Shape 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9" name="Google Shape;799;g4dfce81f19_0_16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0" name="Google Shape;800;g4dfce81f19_0_16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3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g4dfce81f19_0_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5" name="Google Shape;215;g4dfce81f19_0_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04" name="Shape 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" name="Google Shape;805;g4dfce81f19_0_16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6" name="Google Shape;806;g4dfce81f19_0_16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0" name="Shape 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1" name="Google Shape;811;g5882cb11f0_0_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2" name="Google Shape;812;g5882cb11f0_0_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7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g5882cb11f0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9" name="Google Shape;819;g5882cb11f0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5" name="Shape 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" name="Google Shape;836;g5882cb11f0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7" name="Google Shape;837;g5882cb11f0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26" name="Shape 3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7" name="Google Shape;3327;g5882cb11f0_0_252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8" name="Google Shape;3328;g5882cb11f0_0_252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942" name="Shape 3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3" name="Google Shape;3943;g5882cb11f0_0_3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44" name="Google Shape;3944;g5882cb11f0_0_3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652" name="Shape 4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3" name="Google Shape;4653;g5882cb11f0_0_38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4" name="Google Shape;4654;g5882cb11f0_0_38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048" name="Shape 5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9" name="Google Shape;5049;g5882cb11f0_0_42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50" name="Google Shape;5050;g5882cb11f0_0_42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41" name="Shape 5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2" name="Google Shape;5642;g5882cb11f0_0_483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3" name="Google Shape;5643;g5882cb11f0_0_483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76" name="Shape 6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7" name="Google Shape;6177;g5882cb11f0_0_53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8" name="Google Shape;6178;g5882cb11f0_0_53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19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Google Shape;220;g4dfce81f19_0_174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1" name="Google Shape;221;g4dfce81f19_0_174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461" name="Shape 6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2" name="Google Shape;6462;g5882cb11f0_0_56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63" name="Google Shape;6463;g5882cb11f0_0_5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03" name="Shape 6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4" name="Google Shape;6904;g5882cb11f0_0_609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05" name="Google Shape;6905;g5882cb11f0_0_609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269" name="Shape 7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" name="Google Shape;7270;g5882cb11f0_0_64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1" name="Google Shape;7271;g5882cb11f0_0_64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773" name="Shape 7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4" name="Google Shape;7774;g5882cb11f0_0_69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75" name="Google Shape;7775;g5882cb11f0_0_69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169" name="Shape 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0" name="Google Shape;8170;g5882cb11f0_0_73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171" name="Google Shape;8171;g5882cb11f0_0_73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606" name="Shape 8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7" name="Google Shape;8607;g5882cb11f0_0_77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08" name="Google Shape;8608;g5882cb11f0_0_77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077" name="Shape 9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78" name="Google Shape;9078;g5882cb11f0_0_825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79" name="Google Shape;9079;g5882cb11f0_0_825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4dfce81f19_0_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5" name="Google Shape;235;g4dfce81f19_0_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g4dfce81f19_0_1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2" name="Google Shape;242;g4dfce81f19_0_1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46" name="Shape 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" name="Google Shape;247;g4dfce81f19_0_180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" name="Google Shape;248;g4dfce81f19_0_180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53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" name="Google Shape;254;g4dfce81f19_0_1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55" name="Google Shape;255;g4dfce81f19_0_1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g4dfce81f19_0_1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0" name="Google Shape;270;g4dfce81f19_0_1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OPENING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>
            <a:off x="0" y="0"/>
            <a:ext cx="9143947" cy="5143360"/>
          </a:xfrm>
          <a:custGeom>
            <a:rect b="b" l="l" r="r" t="t"/>
            <a:pathLst>
              <a:path extrusionOk="0" h="36907" w="67802">
                <a:moveTo>
                  <a:pt x="1" y="0"/>
                </a:moveTo>
                <a:lnTo>
                  <a:pt x="1" y="36907"/>
                </a:lnTo>
                <a:lnTo>
                  <a:pt x="67802" y="36907"/>
                </a:lnTo>
                <a:lnTo>
                  <a:pt x="67802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0" y="2041530"/>
            <a:ext cx="4342460" cy="3101791"/>
          </a:xfrm>
          <a:custGeom>
            <a:rect b="b" l="l" r="r" t="t"/>
            <a:pathLst>
              <a:path extrusionOk="0" h="21893" w="31940">
                <a:moveTo>
                  <a:pt x="22037" y="1"/>
                </a:moveTo>
                <a:lnTo>
                  <a:pt x="1" y="21893"/>
                </a:lnTo>
                <a:lnTo>
                  <a:pt x="19661" y="21893"/>
                </a:lnTo>
                <a:lnTo>
                  <a:pt x="31939" y="9759"/>
                </a:lnTo>
                <a:lnTo>
                  <a:pt x="22037" y="1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645517" y="0"/>
            <a:ext cx="7848304" cy="5143360"/>
          </a:xfrm>
          <a:custGeom>
            <a:rect b="b" l="l" r="r" t="t"/>
            <a:pathLst>
              <a:path extrusionOk="0" h="36907" w="58224">
                <a:moveTo>
                  <a:pt x="0" y="0"/>
                </a:moveTo>
                <a:lnTo>
                  <a:pt x="36907" y="36907"/>
                </a:lnTo>
                <a:lnTo>
                  <a:pt x="58223" y="36907"/>
                </a:lnTo>
                <a:lnTo>
                  <a:pt x="21316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       </a:t>
            </a:r>
            <a:endParaRPr/>
          </a:p>
        </p:txBody>
      </p:sp>
      <p:sp>
        <p:nvSpPr>
          <p:cNvPr id="13" name="Google Shape;13;p2"/>
          <p:cNvSpPr/>
          <p:nvPr/>
        </p:nvSpPr>
        <p:spPr>
          <a:xfrm>
            <a:off x="1935575" y="1332100"/>
            <a:ext cx="5261700" cy="2479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7ADB2"/>
              </a:solidFill>
            </a:endParaRPr>
          </a:p>
        </p:txBody>
      </p:sp>
      <p:sp>
        <p:nvSpPr>
          <p:cNvPr id="14" name="Google Shape;14;p2"/>
          <p:cNvSpPr txBox="1"/>
          <p:nvPr>
            <p:ph type="ctrTitle"/>
          </p:nvPr>
        </p:nvSpPr>
        <p:spPr>
          <a:xfrm>
            <a:off x="2241050" y="1610400"/>
            <a:ext cx="4709700" cy="181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3600"/>
              <a:buNone/>
              <a:defRPr sz="36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6C7E95"/>
              </a:buClr>
              <a:buSzPts val="5200"/>
              <a:buNone/>
              <a:defRPr sz="5200">
                <a:solidFill>
                  <a:srgbClr val="6C7E95"/>
                </a:solidFill>
              </a:defRPr>
            </a:lvl9pPr>
          </a:lstStyle>
          <a:p/>
        </p:txBody>
      </p:sp>
      <p:sp>
        <p:nvSpPr>
          <p:cNvPr id="15" name="Google Shape;15;p2"/>
          <p:cNvSpPr/>
          <p:nvPr/>
        </p:nvSpPr>
        <p:spPr>
          <a:xfrm>
            <a:off x="3518803" y="0"/>
            <a:ext cx="3781000" cy="1967066"/>
          </a:xfrm>
          <a:custGeom>
            <a:rect b="b" l="l" r="r" t="t"/>
            <a:pathLst>
              <a:path extrusionOk="0" h="14115" w="28050">
                <a:moveTo>
                  <a:pt x="0" y="0"/>
                </a:moveTo>
                <a:lnTo>
                  <a:pt x="14079" y="14115"/>
                </a:lnTo>
                <a:lnTo>
                  <a:pt x="28050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>
            <a:off x="2650066" y="3452213"/>
            <a:ext cx="3295733" cy="1691127"/>
          </a:xfrm>
          <a:custGeom>
            <a:rect b="b" l="l" r="r" t="t"/>
            <a:pathLst>
              <a:path extrusionOk="0" h="12135" w="24450">
                <a:moveTo>
                  <a:pt x="12279" y="1"/>
                </a:moveTo>
                <a:lnTo>
                  <a:pt x="1" y="12135"/>
                </a:lnTo>
                <a:lnTo>
                  <a:pt x="24449" y="12135"/>
                </a:lnTo>
                <a:lnTo>
                  <a:pt x="12279" y="1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WO COLUMNS" type="titleOnly">
  <p:cSld name="TITLE_ONLY">
    <p:spTree>
      <p:nvGrpSpPr>
        <p:cNvPr id="85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Google Shape;86;p11"/>
          <p:cNvSpPr/>
          <p:nvPr/>
        </p:nvSpPr>
        <p:spPr>
          <a:xfrm rot="10800000">
            <a:off x="-14" y="18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" name="Google Shape;87;p11"/>
          <p:cNvSpPr/>
          <p:nvPr/>
        </p:nvSpPr>
        <p:spPr>
          <a:xfrm flipH="1">
            <a:off x="26246" y="3937927"/>
            <a:ext cx="2339448" cy="1205582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1"/>
          <p:cNvSpPr/>
          <p:nvPr/>
        </p:nvSpPr>
        <p:spPr>
          <a:xfrm flipH="1">
            <a:off x="6087900" y="0"/>
            <a:ext cx="24672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" name="Google Shape;89;p11"/>
          <p:cNvSpPr/>
          <p:nvPr/>
        </p:nvSpPr>
        <p:spPr>
          <a:xfrm flipH="1">
            <a:off x="3252550" y="0"/>
            <a:ext cx="24672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0" name="Google Shape;90;p11"/>
          <p:cNvSpPr txBox="1"/>
          <p:nvPr>
            <p:ph type="ctrTitle"/>
          </p:nvPr>
        </p:nvSpPr>
        <p:spPr>
          <a:xfrm>
            <a:off x="3297250" y="2334829"/>
            <a:ext cx="2377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91" name="Google Shape;91;p11"/>
          <p:cNvSpPr txBox="1"/>
          <p:nvPr>
            <p:ph idx="1" type="subTitle"/>
          </p:nvPr>
        </p:nvSpPr>
        <p:spPr>
          <a:xfrm>
            <a:off x="3411250" y="3016479"/>
            <a:ext cx="214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92" name="Google Shape;92;p11"/>
          <p:cNvSpPr txBox="1"/>
          <p:nvPr>
            <p:ph idx="2" type="ctrTitle"/>
          </p:nvPr>
        </p:nvSpPr>
        <p:spPr>
          <a:xfrm>
            <a:off x="6132600" y="2334829"/>
            <a:ext cx="2377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93" name="Google Shape;93;p11"/>
          <p:cNvSpPr txBox="1"/>
          <p:nvPr>
            <p:ph idx="3" type="subTitle"/>
          </p:nvPr>
        </p:nvSpPr>
        <p:spPr>
          <a:xfrm>
            <a:off x="6246600" y="3016479"/>
            <a:ext cx="214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94" name="Google Shape;94;p11"/>
          <p:cNvSpPr/>
          <p:nvPr/>
        </p:nvSpPr>
        <p:spPr>
          <a:xfrm>
            <a:off x="-24" y="0"/>
            <a:ext cx="5719774" cy="5178338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" name="Google Shape;95;p11"/>
          <p:cNvSpPr txBox="1"/>
          <p:nvPr>
            <p:ph idx="4" type="ctrTitle"/>
          </p:nvPr>
        </p:nvSpPr>
        <p:spPr>
          <a:xfrm>
            <a:off x="847475" y="884619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6" name="Google Shape;96;p11"/>
          <p:cNvSpPr/>
          <p:nvPr/>
        </p:nvSpPr>
        <p:spPr>
          <a:xfrm rot="10800000">
            <a:off x="7453003" y="3394427"/>
            <a:ext cx="1705494" cy="1749070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HREE COLUMNS">
  <p:cSld name="CUSTOM_1">
    <p:spTree>
      <p:nvGrpSpPr>
        <p:cNvPr id="97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12"/>
          <p:cNvSpPr/>
          <p:nvPr/>
        </p:nvSpPr>
        <p:spPr>
          <a:xfrm flipH="1" rot="10800000">
            <a:off x="-34" y="18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2"/>
          <p:cNvSpPr/>
          <p:nvPr/>
        </p:nvSpPr>
        <p:spPr>
          <a:xfrm>
            <a:off x="6792772" y="3937927"/>
            <a:ext cx="2339448" cy="1205582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2"/>
          <p:cNvSpPr/>
          <p:nvPr/>
        </p:nvSpPr>
        <p:spPr>
          <a:xfrm flipH="1">
            <a:off x="2683638" y="0"/>
            <a:ext cx="17466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2"/>
          <p:cNvSpPr/>
          <p:nvPr/>
        </p:nvSpPr>
        <p:spPr>
          <a:xfrm flipH="1">
            <a:off x="4652388" y="0"/>
            <a:ext cx="17466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2" name="Google Shape;102;p12"/>
          <p:cNvSpPr/>
          <p:nvPr/>
        </p:nvSpPr>
        <p:spPr>
          <a:xfrm flipH="1">
            <a:off x="4109186" y="0"/>
            <a:ext cx="5049314" cy="5178338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3" name="Google Shape;103;p12"/>
          <p:cNvSpPr/>
          <p:nvPr/>
        </p:nvSpPr>
        <p:spPr>
          <a:xfrm flipH="1">
            <a:off x="714885" y="0"/>
            <a:ext cx="17466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2"/>
          <p:cNvSpPr txBox="1"/>
          <p:nvPr>
            <p:ph type="ctrTitle"/>
          </p:nvPr>
        </p:nvSpPr>
        <p:spPr>
          <a:xfrm>
            <a:off x="778935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05" name="Google Shape;105;p12"/>
          <p:cNvSpPr txBox="1"/>
          <p:nvPr>
            <p:ph idx="1" type="subTitle"/>
          </p:nvPr>
        </p:nvSpPr>
        <p:spPr>
          <a:xfrm>
            <a:off x="856547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06" name="Google Shape;106;p12"/>
          <p:cNvSpPr/>
          <p:nvPr/>
        </p:nvSpPr>
        <p:spPr>
          <a:xfrm flipH="1" rot="10800000">
            <a:off x="-31" y="3394427"/>
            <a:ext cx="1705494" cy="1749070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" name="Google Shape;107;p12"/>
          <p:cNvSpPr txBox="1"/>
          <p:nvPr>
            <p:ph idx="2" type="ctrTitle"/>
          </p:nvPr>
        </p:nvSpPr>
        <p:spPr>
          <a:xfrm>
            <a:off x="2747559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08" name="Google Shape;108;p12"/>
          <p:cNvSpPr txBox="1"/>
          <p:nvPr>
            <p:ph idx="3" type="subTitle"/>
          </p:nvPr>
        </p:nvSpPr>
        <p:spPr>
          <a:xfrm>
            <a:off x="2825172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09" name="Google Shape;109;p12"/>
          <p:cNvSpPr txBox="1"/>
          <p:nvPr>
            <p:ph idx="4" type="ctrTitle"/>
          </p:nvPr>
        </p:nvSpPr>
        <p:spPr>
          <a:xfrm>
            <a:off x="4716181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600"/>
              <a:buNone/>
              <a:defRPr sz="16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10" name="Google Shape;110;p12"/>
          <p:cNvSpPr txBox="1"/>
          <p:nvPr>
            <p:ph idx="5" type="subTitle"/>
          </p:nvPr>
        </p:nvSpPr>
        <p:spPr>
          <a:xfrm>
            <a:off x="4793793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707B"/>
              </a:buClr>
              <a:buSzPts val="1000"/>
              <a:buNone/>
              <a:defRPr sz="1000">
                <a:solidFill>
                  <a:srgbClr val="2E707B"/>
                </a:solidFill>
              </a:defRPr>
            </a:lvl9pPr>
          </a:lstStyle>
          <a:p/>
        </p:txBody>
      </p:sp>
      <p:sp>
        <p:nvSpPr>
          <p:cNvPr id="111" name="Google Shape;111;p12"/>
          <p:cNvSpPr txBox="1"/>
          <p:nvPr>
            <p:ph idx="6" type="ctrTitle"/>
          </p:nvPr>
        </p:nvSpPr>
        <p:spPr>
          <a:xfrm flipH="1">
            <a:off x="6161191" y="884619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None/>
              <a:defRPr sz="24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">
  <p:cSld name="CAPTION_ONLY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3"/>
          <p:cNvSpPr/>
          <p:nvPr/>
        </p:nvSpPr>
        <p:spPr>
          <a:xfrm>
            <a:off x="0" y="-3000"/>
            <a:ext cx="9143959" cy="5157888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3"/>
          <p:cNvSpPr/>
          <p:nvPr/>
        </p:nvSpPr>
        <p:spPr>
          <a:xfrm>
            <a:off x="3034495" y="991057"/>
            <a:ext cx="6109461" cy="4163835"/>
          </a:xfrm>
          <a:custGeom>
            <a:rect b="b" l="l" r="r" t="t"/>
            <a:pathLst>
              <a:path extrusionOk="0" h="28806" w="43786">
                <a:moveTo>
                  <a:pt x="14836" y="0"/>
                </a:moveTo>
                <a:lnTo>
                  <a:pt x="1" y="14871"/>
                </a:lnTo>
                <a:lnTo>
                  <a:pt x="13935" y="28806"/>
                </a:lnTo>
                <a:lnTo>
                  <a:pt x="43785" y="28806"/>
                </a:lnTo>
                <a:lnTo>
                  <a:pt x="14836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3"/>
          <p:cNvSpPr/>
          <p:nvPr/>
        </p:nvSpPr>
        <p:spPr>
          <a:xfrm>
            <a:off x="4959500" y="-3000"/>
            <a:ext cx="36993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16" name="Google Shape;116;p13"/>
          <p:cNvSpPr txBox="1"/>
          <p:nvPr/>
        </p:nvSpPr>
        <p:spPr>
          <a:xfrm>
            <a:off x="3959725" y="1223213"/>
            <a:ext cx="342900" cy="39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117" name="Google Shape;117;p13"/>
          <p:cNvSpPr/>
          <p:nvPr/>
        </p:nvSpPr>
        <p:spPr>
          <a:xfrm>
            <a:off x="0" y="-3000"/>
            <a:ext cx="4978989" cy="5157888"/>
          </a:xfrm>
          <a:custGeom>
            <a:rect b="b" l="l" r="r" t="t"/>
            <a:pathLst>
              <a:path extrusionOk="0" h="35683" w="35684">
                <a:moveTo>
                  <a:pt x="1" y="0"/>
                </a:moveTo>
                <a:lnTo>
                  <a:pt x="1" y="17103"/>
                </a:lnTo>
                <a:lnTo>
                  <a:pt x="18580" y="35683"/>
                </a:lnTo>
                <a:lnTo>
                  <a:pt x="35683" y="35683"/>
                </a:lnTo>
                <a:lnTo>
                  <a:pt x="1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8" name="Google Shape;118;p13"/>
          <p:cNvSpPr/>
          <p:nvPr/>
        </p:nvSpPr>
        <p:spPr>
          <a:xfrm>
            <a:off x="1758494" y="-3000"/>
            <a:ext cx="4290548" cy="3143764"/>
          </a:xfrm>
          <a:custGeom>
            <a:rect b="b" l="l" r="r" t="t"/>
            <a:pathLst>
              <a:path extrusionOk="0" h="21749" w="30750">
                <a:moveTo>
                  <a:pt x="12602" y="0"/>
                </a:moveTo>
                <a:lnTo>
                  <a:pt x="0" y="12602"/>
                </a:lnTo>
                <a:lnTo>
                  <a:pt x="9146" y="21748"/>
                </a:lnTo>
                <a:lnTo>
                  <a:pt x="30750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9" name="Google Shape;119;p13"/>
          <p:cNvSpPr/>
          <p:nvPr/>
        </p:nvSpPr>
        <p:spPr>
          <a:xfrm>
            <a:off x="0" y="2469206"/>
            <a:ext cx="2592607" cy="2685693"/>
          </a:xfrm>
          <a:custGeom>
            <a:rect b="b" l="l" r="r" t="t"/>
            <a:pathLst>
              <a:path extrusionOk="0" h="18580" w="18581">
                <a:moveTo>
                  <a:pt x="1" y="0"/>
                </a:moveTo>
                <a:lnTo>
                  <a:pt x="1" y="18580"/>
                </a:lnTo>
                <a:lnTo>
                  <a:pt x="18580" y="18580"/>
                </a:lnTo>
                <a:lnTo>
                  <a:pt x="1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3"/>
          <p:cNvSpPr txBox="1"/>
          <p:nvPr>
            <p:ph type="ctrTitle"/>
          </p:nvPr>
        </p:nvSpPr>
        <p:spPr>
          <a:xfrm>
            <a:off x="2722800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21" name="Google Shape;121;p13"/>
          <p:cNvSpPr txBox="1"/>
          <p:nvPr>
            <p:ph idx="1" type="subTitle"/>
          </p:nvPr>
        </p:nvSpPr>
        <p:spPr>
          <a:xfrm>
            <a:off x="5537100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22" name="Google Shape;122;p13"/>
          <p:cNvSpPr txBox="1"/>
          <p:nvPr>
            <p:ph hasCustomPrompt="1" idx="2" type="title"/>
          </p:nvPr>
        </p:nvSpPr>
        <p:spPr>
          <a:xfrm>
            <a:off x="7217100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3000"/>
              <a:buNone/>
              <a:defRPr sz="30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AND DESIGN 1 2">
  <p:cSld name="CAPTION_ONLY_4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4"/>
          <p:cNvSpPr/>
          <p:nvPr/>
        </p:nvSpPr>
        <p:spPr>
          <a:xfrm flipH="1">
            <a:off x="0" y="-3000"/>
            <a:ext cx="9143959" cy="5157888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4"/>
          <p:cNvSpPr/>
          <p:nvPr/>
        </p:nvSpPr>
        <p:spPr>
          <a:xfrm flipH="1">
            <a:off x="4" y="991057"/>
            <a:ext cx="6109461" cy="4163835"/>
          </a:xfrm>
          <a:custGeom>
            <a:rect b="b" l="l" r="r" t="t"/>
            <a:pathLst>
              <a:path extrusionOk="0" h="28806" w="43786">
                <a:moveTo>
                  <a:pt x="14836" y="0"/>
                </a:moveTo>
                <a:lnTo>
                  <a:pt x="1" y="14871"/>
                </a:lnTo>
                <a:lnTo>
                  <a:pt x="13935" y="28806"/>
                </a:lnTo>
                <a:lnTo>
                  <a:pt x="43785" y="28806"/>
                </a:lnTo>
                <a:lnTo>
                  <a:pt x="14836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4"/>
          <p:cNvSpPr/>
          <p:nvPr/>
        </p:nvSpPr>
        <p:spPr>
          <a:xfrm flipH="1">
            <a:off x="485159" y="-3000"/>
            <a:ext cx="36993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27" name="Google Shape;127;p14"/>
          <p:cNvSpPr txBox="1"/>
          <p:nvPr/>
        </p:nvSpPr>
        <p:spPr>
          <a:xfrm flipH="1">
            <a:off x="4841334" y="1223213"/>
            <a:ext cx="342900" cy="397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/>
          </a:p>
        </p:txBody>
      </p:sp>
      <p:sp>
        <p:nvSpPr>
          <p:cNvPr id="128" name="Google Shape;128;p14"/>
          <p:cNvSpPr/>
          <p:nvPr/>
        </p:nvSpPr>
        <p:spPr>
          <a:xfrm flipH="1">
            <a:off x="4164971" y="-3000"/>
            <a:ext cx="4978989" cy="5157888"/>
          </a:xfrm>
          <a:custGeom>
            <a:rect b="b" l="l" r="r" t="t"/>
            <a:pathLst>
              <a:path extrusionOk="0" h="35683" w="35684">
                <a:moveTo>
                  <a:pt x="1" y="0"/>
                </a:moveTo>
                <a:lnTo>
                  <a:pt x="1" y="17103"/>
                </a:lnTo>
                <a:lnTo>
                  <a:pt x="18580" y="35683"/>
                </a:lnTo>
                <a:lnTo>
                  <a:pt x="35683" y="35683"/>
                </a:lnTo>
                <a:lnTo>
                  <a:pt x="1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4"/>
          <p:cNvSpPr/>
          <p:nvPr/>
        </p:nvSpPr>
        <p:spPr>
          <a:xfrm flipH="1">
            <a:off x="3094917" y="-3000"/>
            <a:ext cx="4290548" cy="3143764"/>
          </a:xfrm>
          <a:custGeom>
            <a:rect b="b" l="l" r="r" t="t"/>
            <a:pathLst>
              <a:path extrusionOk="0" h="21749" w="30750">
                <a:moveTo>
                  <a:pt x="12602" y="0"/>
                </a:moveTo>
                <a:lnTo>
                  <a:pt x="0" y="12602"/>
                </a:lnTo>
                <a:lnTo>
                  <a:pt x="9146" y="21748"/>
                </a:lnTo>
                <a:lnTo>
                  <a:pt x="30750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4"/>
          <p:cNvSpPr/>
          <p:nvPr/>
        </p:nvSpPr>
        <p:spPr>
          <a:xfrm flipH="1">
            <a:off x="6551352" y="2469206"/>
            <a:ext cx="2592607" cy="2685693"/>
          </a:xfrm>
          <a:custGeom>
            <a:rect b="b" l="l" r="r" t="t"/>
            <a:pathLst>
              <a:path extrusionOk="0" h="18580" w="18581">
                <a:moveTo>
                  <a:pt x="1" y="0"/>
                </a:moveTo>
                <a:lnTo>
                  <a:pt x="1" y="18580"/>
                </a:lnTo>
                <a:lnTo>
                  <a:pt x="18580" y="18580"/>
                </a:lnTo>
                <a:lnTo>
                  <a:pt x="1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4"/>
          <p:cNvSpPr txBox="1"/>
          <p:nvPr>
            <p:ph type="ctrTitle"/>
          </p:nvPr>
        </p:nvSpPr>
        <p:spPr>
          <a:xfrm>
            <a:off x="977700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32" name="Google Shape;132;p14"/>
          <p:cNvSpPr txBox="1"/>
          <p:nvPr>
            <p:ph idx="1" type="subTitle"/>
          </p:nvPr>
        </p:nvSpPr>
        <p:spPr>
          <a:xfrm>
            <a:off x="977700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33" name="Google Shape;133;p14"/>
          <p:cNvSpPr txBox="1"/>
          <p:nvPr>
            <p:ph hasCustomPrompt="1" idx="2" type="title"/>
          </p:nvPr>
        </p:nvSpPr>
        <p:spPr>
          <a:xfrm>
            <a:off x="977700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3000"/>
              <a:buNone/>
              <a:defRPr sz="3000">
                <a:solidFill>
                  <a:srgbClr val="2D2D3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">
  <p:cSld name="CUSTOM_2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5"/>
          <p:cNvSpPr/>
          <p:nvPr/>
        </p:nvSpPr>
        <p:spPr>
          <a:xfrm>
            <a:off x="0" y="0"/>
            <a:ext cx="9143925" cy="5143536"/>
          </a:xfrm>
          <a:custGeom>
            <a:rect b="b" l="l" r="r" t="t"/>
            <a:pathLst>
              <a:path extrusionOk="0" h="35719" w="65569">
                <a:moveTo>
                  <a:pt x="1" y="0"/>
                </a:moveTo>
                <a:lnTo>
                  <a:pt x="1" y="35719"/>
                </a:lnTo>
                <a:lnTo>
                  <a:pt x="65569" y="35719"/>
                </a:lnTo>
                <a:lnTo>
                  <a:pt x="65569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5"/>
          <p:cNvSpPr/>
          <p:nvPr/>
        </p:nvSpPr>
        <p:spPr>
          <a:xfrm>
            <a:off x="1506399" y="0"/>
            <a:ext cx="7637532" cy="5143536"/>
          </a:xfrm>
          <a:custGeom>
            <a:rect b="b" l="l" r="r" t="t"/>
            <a:pathLst>
              <a:path extrusionOk="0" h="35719" w="54767">
                <a:moveTo>
                  <a:pt x="35719" y="0"/>
                </a:moveTo>
                <a:lnTo>
                  <a:pt x="1" y="35719"/>
                </a:lnTo>
                <a:lnTo>
                  <a:pt x="18904" y="35719"/>
                </a:lnTo>
                <a:lnTo>
                  <a:pt x="5476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5"/>
          <p:cNvSpPr/>
          <p:nvPr/>
        </p:nvSpPr>
        <p:spPr>
          <a:xfrm>
            <a:off x="5126803" y="2571667"/>
            <a:ext cx="4017141" cy="2571840"/>
          </a:xfrm>
          <a:custGeom>
            <a:rect b="b" l="l" r="r" t="t"/>
            <a:pathLst>
              <a:path extrusionOk="0" h="17860" w="28806">
                <a:moveTo>
                  <a:pt x="10803" y="1"/>
                </a:moveTo>
                <a:lnTo>
                  <a:pt x="1" y="10803"/>
                </a:lnTo>
                <a:lnTo>
                  <a:pt x="7202" y="17860"/>
                </a:lnTo>
                <a:lnTo>
                  <a:pt x="28806" y="17860"/>
                </a:lnTo>
                <a:lnTo>
                  <a:pt x="10803" y="1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5"/>
          <p:cNvSpPr/>
          <p:nvPr/>
        </p:nvSpPr>
        <p:spPr>
          <a:xfrm>
            <a:off x="6633202" y="0"/>
            <a:ext cx="2510748" cy="5143536"/>
          </a:xfrm>
          <a:custGeom>
            <a:rect b="b" l="l" r="r" t="t"/>
            <a:pathLst>
              <a:path extrusionOk="0" h="35719" w="18004">
                <a:moveTo>
                  <a:pt x="18004" y="0"/>
                </a:moveTo>
                <a:lnTo>
                  <a:pt x="1" y="17860"/>
                </a:lnTo>
                <a:lnTo>
                  <a:pt x="18004" y="35719"/>
                </a:lnTo>
                <a:lnTo>
                  <a:pt x="18004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9" name="Google Shape;139;p15"/>
          <p:cNvSpPr txBox="1"/>
          <p:nvPr>
            <p:ph type="ctrTitle"/>
          </p:nvPr>
        </p:nvSpPr>
        <p:spPr>
          <a:xfrm>
            <a:off x="1400100" y="2031700"/>
            <a:ext cx="63654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200"/>
              <a:buNone/>
              <a:defRPr sz="72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140" name="Google Shape;140;p15"/>
          <p:cNvSpPr txBox="1"/>
          <p:nvPr>
            <p:ph idx="1" type="subTitle"/>
          </p:nvPr>
        </p:nvSpPr>
        <p:spPr>
          <a:xfrm>
            <a:off x="1473775" y="3023275"/>
            <a:ext cx="6218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None/>
              <a:defRPr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 1 1">
  <p:cSld name="CUSTOM_2_1_1">
    <p:spTree>
      <p:nvGrpSpPr>
        <p:cNvPr id="14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6"/>
          <p:cNvSpPr/>
          <p:nvPr/>
        </p:nvSpPr>
        <p:spPr>
          <a:xfrm flipH="1">
            <a:off x="25" y="0"/>
            <a:ext cx="9143925" cy="5143536"/>
          </a:xfrm>
          <a:custGeom>
            <a:rect b="b" l="l" r="r" t="t"/>
            <a:pathLst>
              <a:path extrusionOk="0" h="35719" w="65569">
                <a:moveTo>
                  <a:pt x="1" y="0"/>
                </a:moveTo>
                <a:lnTo>
                  <a:pt x="1" y="35719"/>
                </a:lnTo>
                <a:lnTo>
                  <a:pt x="65569" y="35719"/>
                </a:lnTo>
                <a:lnTo>
                  <a:pt x="65569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" name="Google Shape;143;p16"/>
          <p:cNvSpPr/>
          <p:nvPr/>
        </p:nvSpPr>
        <p:spPr>
          <a:xfrm flipH="1">
            <a:off x="5942175" y="-3000"/>
            <a:ext cx="22266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44" name="Google Shape;144;p16"/>
          <p:cNvSpPr/>
          <p:nvPr/>
        </p:nvSpPr>
        <p:spPr>
          <a:xfrm flipH="1">
            <a:off x="19" y="0"/>
            <a:ext cx="7637532" cy="5143536"/>
          </a:xfrm>
          <a:custGeom>
            <a:rect b="b" l="l" r="r" t="t"/>
            <a:pathLst>
              <a:path extrusionOk="0" h="35719" w="54767">
                <a:moveTo>
                  <a:pt x="35719" y="0"/>
                </a:moveTo>
                <a:lnTo>
                  <a:pt x="1" y="35719"/>
                </a:lnTo>
                <a:lnTo>
                  <a:pt x="18904" y="35719"/>
                </a:lnTo>
                <a:lnTo>
                  <a:pt x="5476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" name="Google Shape;145;p16"/>
          <p:cNvSpPr/>
          <p:nvPr/>
        </p:nvSpPr>
        <p:spPr>
          <a:xfrm flipH="1">
            <a:off x="6" y="2571667"/>
            <a:ext cx="4017141" cy="2571840"/>
          </a:xfrm>
          <a:custGeom>
            <a:rect b="b" l="l" r="r" t="t"/>
            <a:pathLst>
              <a:path extrusionOk="0" h="17860" w="28806">
                <a:moveTo>
                  <a:pt x="10803" y="1"/>
                </a:moveTo>
                <a:lnTo>
                  <a:pt x="1" y="10803"/>
                </a:lnTo>
                <a:lnTo>
                  <a:pt x="7202" y="17860"/>
                </a:lnTo>
                <a:lnTo>
                  <a:pt x="28806" y="17860"/>
                </a:lnTo>
                <a:lnTo>
                  <a:pt x="10803" y="1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6"/>
          <p:cNvSpPr/>
          <p:nvPr/>
        </p:nvSpPr>
        <p:spPr>
          <a:xfrm flipH="1">
            <a:off x="0" y="0"/>
            <a:ext cx="2510748" cy="5143536"/>
          </a:xfrm>
          <a:custGeom>
            <a:rect b="b" l="l" r="r" t="t"/>
            <a:pathLst>
              <a:path extrusionOk="0" h="35719" w="18004">
                <a:moveTo>
                  <a:pt x="18004" y="0"/>
                </a:moveTo>
                <a:lnTo>
                  <a:pt x="1" y="17860"/>
                </a:lnTo>
                <a:lnTo>
                  <a:pt x="18004" y="35719"/>
                </a:lnTo>
                <a:lnTo>
                  <a:pt x="18004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6"/>
          <p:cNvSpPr txBox="1"/>
          <p:nvPr>
            <p:ph type="ctrTitle"/>
          </p:nvPr>
        </p:nvSpPr>
        <p:spPr>
          <a:xfrm flipH="1">
            <a:off x="6335950" y="1805450"/>
            <a:ext cx="14844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48" name="Google Shape;148;p16"/>
          <p:cNvSpPr txBox="1"/>
          <p:nvPr>
            <p:ph idx="1" type="subTitle"/>
          </p:nvPr>
        </p:nvSpPr>
        <p:spPr>
          <a:xfrm flipH="1">
            <a:off x="6335950" y="2446450"/>
            <a:ext cx="14844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+ SUBTITLE 1 1 1">
  <p:cSld name="CUSTOM_2_1_1_1">
    <p:spTree>
      <p:nvGrpSpPr>
        <p:cNvPr id="149" name="Shape 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" name="Google Shape;150;p17"/>
          <p:cNvSpPr/>
          <p:nvPr/>
        </p:nvSpPr>
        <p:spPr>
          <a:xfrm flipH="1" rot="10800000">
            <a:off x="0" y="0"/>
            <a:ext cx="9143925" cy="5143536"/>
          </a:xfrm>
          <a:custGeom>
            <a:rect b="b" l="l" r="r" t="t"/>
            <a:pathLst>
              <a:path extrusionOk="0" h="35719" w="65569">
                <a:moveTo>
                  <a:pt x="1" y="0"/>
                </a:moveTo>
                <a:lnTo>
                  <a:pt x="1" y="35719"/>
                </a:lnTo>
                <a:lnTo>
                  <a:pt x="65569" y="35719"/>
                </a:lnTo>
                <a:lnTo>
                  <a:pt x="65569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7"/>
          <p:cNvSpPr/>
          <p:nvPr/>
        </p:nvSpPr>
        <p:spPr>
          <a:xfrm>
            <a:off x="975175" y="-3000"/>
            <a:ext cx="2226600" cy="51579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52" name="Google Shape;152;p17"/>
          <p:cNvSpPr/>
          <p:nvPr/>
        </p:nvSpPr>
        <p:spPr>
          <a:xfrm flipH="1" rot="10800000">
            <a:off x="1506399" y="0"/>
            <a:ext cx="7637532" cy="5143536"/>
          </a:xfrm>
          <a:custGeom>
            <a:rect b="b" l="l" r="r" t="t"/>
            <a:pathLst>
              <a:path extrusionOk="0" h="35719" w="54767">
                <a:moveTo>
                  <a:pt x="35719" y="0"/>
                </a:moveTo>
                <a:lnTo>
                  <a:pt x="1" y="35719"/>
                </a:lnTo>
                <a:lnTo>
                  <a:pt x="18904" y="35719"/>
                </a:lnTo>
                <a:lnTo>
                  <a:pt x="5476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7"/>
          <p:cNvSpPr/>
          <p:nvPr/>
        </p:nvSpPr>
        <p:spPr>
          <a:xfrm flipH="1" rot="10800000">
            <a:off x="5126803" y="29"/>
            <a:ext cx="4017141" cy="2571840"/>
          </a:xfrm>
          <a:custGeom>
            <a:rect b="b" l="l" r="r" t="t"/>
            <a:pathLst>
              <a:path extrusionOk="0" h="17860" w="28806">
                <a:moveTo>
                  <a:pt x="10803" y="1"/>
                </a:moveTo>
                <a:lnTo>
                  <a:pt x="1" y="10803"/>
                </a:lnTo>
                <a:lnTo>
                  <a:pt x="7202" y="17860"/>
                </a:lnTo>
                <a:lnTo>
                  <a:pt x="28806" y="17860"/>
                </a:lnTo>
                <a:lnTo>
                  <a:pt x="10803" y="1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4" name="Google Shape;154;p17"/>
          <p:cNvSpPr/>
          <p:nvPr/>
        </p:nvSpPr>
        <p:spPr>
          <a:xfrm flipH="1" rot="10800000">
            <a:off x="6633202" y="0"/>
            <a:ext cx="2510748" cy="5143536"/>
          </a:xfrm>
          <a:custGeom>
            <a:rect b="b" l="l" r="r" t="t"/>
            <a:pathLst>
              <a:path extrusionOk="0" h="35719" w="18004">
                <a:moveTo>
                  <a:pt x="18004" y="0"/>
                </a:moveTo>
                <a:lnTo>
                  <a:pt x="1" y="17860"/>
                </a:lnTo>
                <a:lnTo>
                  <a:pt x="18004" y="35719"/>
                </a:lnTo>
                <a:lnTo>
                  <a:pt x="18004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5" name="Google Shape;155;p17"/>
          <p:cNvSpPr txBox="1"/>
          <p:nvPr>
            <p:ph type="ctrTitle"/>
          </p:nvPr>
        </p:nvSpPr>
        <p:spPr>
          <a:xfrm>
            <a:off x="1323600" y="1805450"/>
            <a:ext cx="14844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400"/>
              <a:buNone/>
              <a:defRPr sz="2400">
                <a:solidFill>
                  <a:srgbClr val="97ADB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156" name="Google Shape;156;p17"/>
          <p:cNvSpPr txBox="1"/>
          <p:nvPr>
            <p:ph idx="1" type="subTitle"/>
          </p:nvPr>
        </p:nvSpPr>
        <p:spPr>
          <a:xfrm>
            <a:off x="1323600" y="2446450"/>
            <a:ext cx="14844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">
  <p:cSld name="CUSTOM_3">
    <p:spTree>
      <p:nvGrpSpPr>
        <p:cNvPr id="157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" name="Google Shape;158;p18"/>
          <p:cNvSpPr/>
          <p:nvPr/>
        </p:nvSpPr>
        <p:spPr>
          <a:xfrm flipH="1" rot="-3081663">
            <a:off x="4375192" y="407174"/>
            <a:ext cx="2573306" cy="3359860"/>
          </a:xfrm>
          <a:prstGeom prst="triangle">
            <a:avLst>
              <a:gd fmla="val 0" name="adj"/>
            </a:avLst>
          </a:pr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8"/>
          <p:cNvSpPr/>
          <p:nvPr/>
        </p:nvSpPr>
        <p:spPr>
          <a:xfrm flipH="1">
            <a:off x="5045400" y="-125"/>
            <a:ext cx="4098600" cy="5144100"/>
          </a:xfrm>
          <a:prstGeom prst="triangle">
            <a:avLst>
              <a:gd fmla="val 0" name="adj"/>
            </a:avLst>
          </a:pr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8"/>
          <p:cNvSpPr/>
          <p:nvPr/>
        </p:nvSpPr>
        <p:spPr>
          <a:xfrm flipH="1">
            <a:off x="7486500" y="3063775"/>
            <a:ext cx="1657500" cy="2080200"/>
          </a:xfrm>
          <a:prstGeom prst="triangle">
            <a:avLst>
              <a:gd fmla="val 0" name="adj"/>
            </a:avLst>
          </a:pr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8"/>
          <p:cNvSpPr/>
          <p:nvPr/>
        </p:nvSpPr>
        <p:spPr>
          <a:xfrm rot="10800000">
            <a:off x="5045400" y="-125"/>
            <a:ext cx="4098600" cy="5144100"/>
          </a:xfrm>
          <a:prstGeom prst="triangle">
            <a:avLst>
              <a:gd fmla="val 0" name="adj"/>
            </a:avLst>
          </a:pr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8"/>
          <p:cNvSpPr/>
          <p:nvPr/>
        </p:nvSpPr>
        <p:spPr>
          <a:xfrm rot="10800000">
            <a:off x="7486500" y="0"/>
            <a:ext cx="1657500" cy="2080200"/>
          </a:xfrm>
          <a:prstGeom prst="triangle">
            <a:avLst>
              <a:gd fmla="val 0" name="adj"/>
            </a:avLst>
          </a:pr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8"/>
          <p:cNvSpPr txBox="1"/>
          <p:nvPr>
            <p:ph type="ctrTitle"/>
          </p:nvPr>
        </p:nvSpPr>
        <p:spPr>
          <a:xfrm flipH="1">
            <a:off x="6625125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1 2">
  <p:cSld name="CUSTOM_3_2"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p19"/>
          <p:cNvSpPr/>
          <p:nvPr/>
        </p:nvSpPr>
        <p:spPr>
          <a:xfrm rot="3081663">
            <a:off x="2166847" y="407174"/>
            <a:ext cx="2573306" cy="3359860"/>
          </a:xfrm>
          <a:prstGeom prst="triangle">
            <a:avLst>
              <a:gd fmla="val 0" name="adj"/>
            </a:avLst>
          </a:pr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6" name="Google Shape;166;p19"/>
          <p:cNvSpPr/>
          <p:nvPr/>
        </p:nvSpPr>
        <p:spPr>
          <a:xfrm>
            <a:off x="0" y="-125"/>
            <a:ext cx="4098600" cy="5144100"/>
          </a:xfrm>
          <a:prstGeom prst="triangle">
            <a:avLst>
              <a:gd fmla="val 0" name="adj"/>
            </a:avLst>
          </a:pr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7" name="Google Shape;167;p19"/>
          <p:cNvSpPr/>
          <p:nvPr/>
        </p:nvSpPr>
        <p:spPr>
          <a:xfrm>
            <a:off x="0" y="3063775"/>
            <a:ext cx="1657500" cy="2080200"/>
          </a:xfrm>
          <a:prstGeom prst="triangle">
            <a:avLst>
              <a:gd fmla="val 0" name="adj"/>
            </a:avLst>
          </a:pr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8" name="Google Shape;168;p19"/>
          <p:cNvSpPr/>
          <p:nvPr/>
        </p:nvSpPr>
        <p:spPr>
          <a:xfrm flipH="1" rot="10800000">
            <a:off x="0" y="-125"/>
            <a:ext cx="4098600" cy="5144100"/>
          </a:xfrm>
          <a:prstGeom prst="triangle">
            <a:avLst>
              <a:gd fmla="val 0" name="adj"/>
            </a:avLst>
          </a:pr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9"/>
          <p:cNvSpPr/>
          <p:nvPr/>
        </p:nvSpPr>
        <p:spPr>
          <a:xfrm flipH="1" rot="10800000">
            <a:off x="0" y="0"/>
            <a:ext cx="1657500" cy="2080200"/>
          </a:xfrm>
          <a:prstGeom prst="triangle">
            <a:avLst>
              <a:gd fmla="val 0" name="adj"/>
            </a:avLst>
          </a:pr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0" name="Google Shape;170;p19"/>
          <p:cNvSpPr txBox="1"/>
          <p:nvPr>
            <p:ph type="ctrTitle"/>
          </p:nvPr>
        </p:nvSpPr>
        <p:spPr>
          <a:xfrm>
            <a:off x="555220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+ SUBTITLE">
  <p:cSld name="CUSTOM_4">
    <p:spTree>
      <p:nvGrpSpPr>
        <p:cNvPr id="17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Google Shape;172;p20"/>
          <p:cNvSpPr/>
          <p:nvPr/>
        </p:nvSpPr>
        <p:spPr>
          <a:xfrm>
            <a:off x="-8000" y="0"/>
            <a:ext cx="9160179" cy="5170199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20"/>
          <p:cNvSpPr/>
          <p:nvPr/>
        </p:nvSpPr>
        <p:spPr>
          <a:xfrm>
            <a:off x="-8000" y="0"/>
            <a:ext cx="9160179" cy="5170199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20"/>
          <p:cNvSpPr/>
          <p:nvPr/>
        </p:nvSpPr>
        <p:spPr>
          <a:xfrm>
            <a:off x="4833784" y="0"/>
            <a:ext cx="4298158" cy="3083457"/>
          </a:xfrm>
          <a:custGeom>
            <a:rect b="b" l="l" r="r" t="t"/>
            <a:pathLst>
              <a:path extrusionOk="0" h="21281" w="30750">
                <a:moveTo>
                  <a:pt x="11846" y="0"/>
                </a:moveTo>
                <a:lnTo>
                  <a:pt x="0" y="11703"/>
                </a:lnTo>
                <a:lnTo>
                  <a:pt x="9470" y="21280"/>
                </a:lnTo>
                <a:lnTo>
                  <a:pt x="30750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20"/>
          <p:cNvSpPr/>
          <p:nvPr/>
        </p:nvSpPr>
        <p:spPr>
          <a:xfrm>
            <a:off x="-8000" y="0"/>
            <a:ext cx="8178661" cy="5170199"/>
          </a:xfrm>
          <a:custGeom>
            <a:rect b="b" l="l" r="r" t="t"/>
            <a:pathLst>
              <a:path extrusionOk="0" h="35683" w="58512">
                <a:moveTo>
                  <a:pt x="1" y="0"/>
                </a:moveTo>
                <a:lnTo>
                  <a:pt x="1" y="5077"/>
                </a:lnTo>
                <a:lnTo>
                  <a:pt x="30606" y="35683"/>
                </a:lnTo>
                <a:lnTo>
                  <a:pt x="58512" y="35683"/>
                </a:lnTo>
                <a:lnTo>
                  <a:pt x="22793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20"/>
          <p:cNvSpPr/>
          <p:nvPr/>
        </p:nvSpPr>
        <p:spPr>
          <a:xfrm rot="5400000">
            <a:off x="3334300" y="-2001150"/>
            <a:ext cx="2475600" cy="9160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77" name="Google Shape;177;p20"/>
          <p:cNvSpPr txBox="1"/>
          <p:nvPr>
            <p:ph hasCustomPrompt="1" type="title"/>
          </p:nvPr>
        </p:nvSpPr>
        <p:spPr>
          <a:xfrm>
            <a:off x="311700" y="106255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7200"/>
              <a:buNone/>
              <a:defRPr sz="72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8" name="Google Shape;178;p20"/>
          <p:cNvSpPr/>
          <p:nvPr/>
        </p:nvSpPr>
        <p:spPr>
          <a:xfrm>
            <a:off x="3177830" y="0"/>
            <a:ext cx="3311888" cy="1695677"/>
          </a:xfrm>
          <a:custGeom>
            <a:rect b="b" l="l" r="r" t="t"/>
            <a:pathLst>
              <a:path extrusionOk="0" h="11703" w="23694">
                <a:moveTo>
                  <a:pt x="1" y="0"/>
                </a:moveTo>
                <a:lnTo>
                  <a:pt x="11847" y="11703"/>
                </a:lnTo>
                <a:lnTo>
                  <a:pt x="23693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20"/>
          <p:cNvSpPr/>
          <p:nvPr/>
        </p:nvSpPr>
        <p:spPr>
          <a:xfrm>
            <a:off x="-8000" y="735623"/>
            <a:ext cx="4278170" cy="4434580"/>
          </a:xfrm>
          <a:custGeom>
            <a:rect b="b" l="l" r="r" t="t"/>
            <a:pathLst>
              <a:path extrusionOk="0" h="30606" w="30607">
                <a:moveTo>
                  <a:pt x="1" y="0"/>
                </a:moveTo>
                <a:lnTo>
                  <a:pt x="1" y="20560"/>
                </a:lnTo>
                <a:lnTo>
                  <a:pt x="10047" y="30606"/>
                </a:lnTo>
                <a:lnTo>
                  <a:pt x="30606" y="30606"/>
                </a:lnTo>
                <a:lnTo>
                  <a:pt x="1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20"/>
          <p:cNvSpPr txBox="1"/>
          <p:nvPr>
            <p:ph idx="1" type="subTitle"/>
          </p:nvPr>
        </p:nvSpPr>
        <p:spPr>
          <a:xfrm>
            <a:off x="1752600" y="2805450"/>
            <a:ext cx="56604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LAST TITLE " type="secHead">
  <p:cSld name="SECTION_HEADER"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/>
          <p:nvPr/>
        </p:nvSpPr>
        <p:spPr>
          <a:xfrm flipH="1">
            <a:off x="0" y="0"/>
            <a:ext cx="9139371" cy="5143360"/>
          </a:xfrm>
          <a:custGeom>
            <a:rect b="b" l="l" r="r" t="t"/>
            <a:pathLst>
              <a:path extrusionOk="0" h="36907" w="67802">
                <a:moveTo>
                  <a:pt x="1" y="0"/>
                </a:moveTo>
                <a:lnTo>
                  <a:pt x="1" y="36907"/>
                </a:lnTo>
                <a:lnTo>
                  <a:pt x="67802" y="36907"/>
                </a:lnTo>
                <a:lnTo>
                  <a:pt x="67802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3"/>
          <p:cNvSpPr/>
          <p:nvPr/>
        </p:nvSpPr>
        <p:spPr>
          <a:xfrm flipH="1">
            <a:off x="4796888" y="2041530"/>
            <a:ext cx="4342483" cy="3101800"/>
          </a:xfrm>
          <a:custGeom>
            <a:rect b="b" l="l" r="r" t="t"/>
            <a:pathLst>
              <a:path extrusionOk="0" h="21893" w="31940">
                <a:moveTo>
                  <a:pt x="22037" y="1"/>
                </a:moveTo>
                <a:lnTo>
                  <a:pt x="1" y="21893"/>
                </a:lnTo>
                <a:lnTo>
                  <a:pt x="19661" y="21893"/>
                </a:lnTo>
                <a:lnTo>
                  <a:pt x="31939" y="9759"/>
                </a:lnTo>
                <a:lnTo>
                  <a:pt x="22037" y="1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" name="Google Shape;20;p3"/>
          <p:cNvSpPr/>
          <p:nvPr/>
        </p:nvSpPr>
        <p:spPr>
          <a:xfrm flipH="1">
            <a:off x="2042943" y="0"/>
            <a:ext cx="3781000" cy="1967066"/>
          </a:xfrm>
          <a:custGeom>
            <a:rect b="b" l="l" r="r" t="t"/>
            <a:pathLst>
              <a:path extrusionOk="0" h="14115" w="28050">
                <a:moveTo>
                  <a:pt x="0" y="0"/>
                </a:moveTo>
                <a:lnTo>
                  <a:pt x="14079" y="14115"/>
                </a:lnTo>
                <a:lnTo>
                  <a:pt x="28050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" name="Google Shape;21;p3"/>
          <p:cNvSpPr/>
          <p:nvPr/>
        </p:nvSpPr>
        <p:spPr>
          <a:xfrm flipH="1">
            <a:off x="3193567" y="3452213"/>
            <a:ext cx="3295738" cy="1691134"/>
          </a:xfrm>
          <a:custGeom>
            <a:rect b="b" l="l" r="r" t="t"/>
            <a:pathLst>
              <a:path extrusionOk="0" h="12135" w="24450">
                <a:moveTo>
                  <a:pt x="12279" y="1"/>
                </a:moveTo>
                <a:lnTo>
                  <a:pt x="1" y="12135"/>
                </a:lnTo>
                <a:lnTo>
                  <a:pt x="24449" y="12135"/>
                </a:lnTo>
                <a:lnTo>
                  <a:pt x="12279" y="1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 flipH="1">
            <a:off x="848924" y="0"/>
            <a:ext cx="7848304" cy="5143360"/>
          </a:xfrm>
          <a:custGeom>
            <a:rect b="b" l="l" r="r" t="t"/>
            <a:pathLst>
              <a:path extrusionOk="0" h="36907" w="58224">
                <a:moveTo>
                  <a:pt x="0" y="0"/>
                </a:moveTo>
                <a:lnTo>
                  <a:pt x="36907" y="36907"/>
                </a:lnTo>
                <a:lnTo>
                  <a:pt x="58223" y="36907"/>
                </a:lnTo>
                <a:lnTo>
                  <a:pt x="21316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                </a:t>
            </a:r>
            <a:endParaRPr/>
          </a:p>
        </p:txBody>
      </p:sp>
      <p:sp>
        <p:nvSpPr>
          <p:cNvPr id="23" name="Google Shape;23;p3"/>
          <p:cNvSpPr txBox="1"/>
          <p:nvPr>
            <p:ph type="ctrTitle"/>
          </p:nvPr>
        </p:nvSpPr>
        <p:spPr>
          <a:xfrm>
            <a:off x="413650" y="2224525"/>
            <a:ext cx="8312100" cy="61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None/>
              <a:defRPr sz="36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200"/>
              <a:buNone/>
              <a:defRPr sz="5200"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24" name="Google Shape;24;p3"/>
          <p:cNvSpPr/>
          <p:nvPr/>
        </p:nvSpPr>
        <p:spPr>
          <a:xfrm flipH="1">
            <a:off x="2200" y="2768025"/>
            <a:ext cx="9139500" cy="1342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" name="Google Shape;25;p3"/>
          <p:cNvSpPr txBox="1"/>
          <p:nvPr>
            <p:ph idx="1" type="subTitle"/>
          </p:nvPr>
        </p:nvSpPr>
        <p:spPr>
          <a:xfrm>
            <a:off x="3070700" y="3078525"/>
            <a:ext cx="2997900" cy="72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400"/>
              <a:buNone/>
              <a:defRPr>
                <a:solidFill>
                  <a:srgbClr val="97ADB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None/>
              <a:defRPr sz="2800">
                <a:solidFill>
                  <a:srgbClr val="FFFFFF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+ SUBTITLES">
  <p:cSld name="CUSTOM_7">
    <p:spTree>
      <p:nvGrpSpPr>
        <p:cNvPr id="18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21"/>
          <p:cNvSpPr/>
          <p:nvPr/>
        </p:nvSpPr>
        <p:spPr>
          <a:xfrm flipH="1" rot="10800000">
            <a:off x="-8000" y="3"/>
            <a:ext cx="9160179" cy="5170199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3" name="Google Shape;183;p21"/>
          <p:cNvSpPr/>
          <p:nvPr/>
        </p:nvSpPr>
        <p:spPr>
          <a:xfrm flipH="1" rot="10800000">
            <a:off x="-8000" y="3"/>
            <a:ext cx="9160179" cy="5170199"/>
          </a:xfrm>
          <a:custGeom>
            <a:rect b="b" l="l" r="r" t="t"/>
            <a:pathLst>
              <a:path extrusionOk="0" h="35683" w="65534">
                <a:moveTo>
                  <a:pt x="1" y="0"/>
                </a:moveTo>
                <a:lnTo>
                  <a:pt x="1" y="35683"/>
                </a:lnTo>
                <a:lnTo>
                  <a:pt x="65533" y="35683"/>
                </a:lnTo>
                <a:lnTo>
                  <a:pt x="65533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21"/>
          <p:cNvSpPr/>
          <p:nvPr/>
        </p:nvSpPr>
        <p:spPr>
          <a:xfrm flipH="1" rot="10800000">
            <a:off x="4833784" y="2086745"/>
            <a:ext cx="4298158" cy="3083457"/>
          </a:xfrm>
          <a:custGeom>
            <a:rect b="b" l="l" r="r" t="t"/>
            <a:pathLst>
              <a:path extrusionOk="0" h="21281" w="30750">
                <a:moveTo>
                  <a:pt x="11846" y="0"/>
                </a:moveTo>
                <a:lnTo>
                  <a:pt x="0" y="11703"/>
                </a:lnTo>
                <a:lnTo>
                  <a:pt x="9470" y="21280"/>
                </a:lnTo>
                <a:lnTo>
                  <a:pt x="30750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5" name="Google Shape;185;p21"/>
          <p:cNvSpPr/>
          <p:nvPr/>
        </p:nvSpPr>
        <p:spPr>
          <a:xfrm flipH="1" rot="10800000">
            <a:off x="-8000" y="3"/>
            <a:ext cx="8178661" cy="5170199"/>
          </a:xfrm>
          <a:custGeom>
            <a:rect b="b" l="l" r="r" t="t"/>
            <a:pathLst>
              <a:path extrusionOk="0" h="35683" w="58512">
                <a:moveTo>
                  <a:pt x="1" y="0"/>
                </a:moveTo>
                <a:lnTo>
                  <a:pt x="1" y="5077"/>
                </a:lnTo>
                <a:lnTo>
                  <a:pt x="30606" y="35683"/>
                </a:lnTo>
                <a:lnTo>
                  <a:pt x="58512" y="35683"/>
                </a:lnTo>
                <a:lnTo>
                  <a:pt x="22793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6" name="Google Shape;186;p21"/>
          <p:cNvSpPr/>
          <p:nvPr/>
        </p:nvSpPr>
        <p:spPr>
          <a:xfrm flipH="1" rot="5400000">
            <a:off x="3334300" y="-1988848"/>
            <a:ext cx="2475600" cy="9160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87" name="Google Shape;187;p21"/>
          <p:cNvSpPr/>
          <p:nvPr/>
        </p:nvSpPr>
        <p:spPr>
          <a:xfrm flipH="1" rot="10800000">
            <a:off x="3177830" y="3474525"/>
            <a:ext cx="3311888" cy="1695677"/>
          </a:xfrm>
          <a:custGeom>
            <a:rect b="b" l="l" r="r" t="t"/>
            <a:pathLst>
              <a:path extrusionOk="0" h="11703" w="23694">
                <a:moveTo>
                  <a:pt x="1" y="0"/>
                </a:moveTo>
                <a:lnTo>
                  <a:pt x="11847" y="11703"/>
                </a:lnTo>
                <a:lnTo>
                  <a:pt x="23693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21"/>
          <p:cNvSpPr/>
          <p:nvPr/>
        </p:nvSpPr>
        <p:spPr>
          <a:xfrm rot="5400000">
            <a:off x="2730100" y="-1988850"/>
            <a:ext cx="3684000" cy="91602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E707B"/>
              </a:solidFill>
            </a:endParaRPr>
          </a:p>
        </p:txBody>
      </p:sp>
      <p:sp>
        <p:nvSpPr>
          <p:cNvPr id="189" name="Google Shape;189;p21"/>
          <p:cNvSpPr txBox="1"/>
          <p:nvPr>
            <p:ph hasCustomPrompt="1" type="title"/>
          </p:nvPr>
        </p:nvSpPr>
        <p:spPr>
          <a:xfrm>
            <a:off x="314550" y="8131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0" name="Google Shape;190;p21"/>
          <p:cNvSpPr txBox="1"/>
          <p:nvPr>
            <p:ph idx="1" type="subTitle"/>
          </p:nvPr>
        </p:nvSpPr>
        <p:spPr>
          <a:xfrm>
            <a:off x="-277450" y="15970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1" name="Google Shape;191;p21"/>
          <p:cNvSpPr txBox="1"/>
          <p:nvPr>
            <p:ph hasCustomPrompt="1" idx="2" type="title"/>
          </p:nvPr>
        </p:nvSpPr>
        <p:spPr>
          <a:xfrm>
            <a:off x="314550" y="19607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2" name="Google Shape;192;p21"/>
          <p:cNvSpPr txBox="1"/>
          <p:nvPr>
            <p:ph idx="3" type="subTitle"/>
          </p:nvPr>
        </p:nvSpPr>
        <p:spPr>
          <a:xfrm>
            <a:off x="-277450" y="274458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3" name="Google Shape;193;p21"/>
          <p:cNvSpPr txBox="1"/>
          <p:nvPr>
            <p:ph hasCustomPrompt="1" idx="4" type="title"/>
          </p:nvPr>
        </p:nvSpPr>
        <p:spPr>
          <a:xfrm>
            <a:off x="314550" y="3146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4800"/>
              <a:buNone/>
              <a:defRPr sz="4800">
                <a:solidFill>
                  <a:srgbClr val="2D2D30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4" name="Google Shape;194;p21"/>
          <p:cNvSpPr txBox="1"/>
          <p:nvPr>
            <p:ph idx="5" type="subTitle"/>
          </p:nvPr>
        </p:nvSpPr>
        <p:spPr>
          <a:xfrm>
            <a:off x="-277450" y="3930238"/>
            <a:ext cx="97206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9pPr>
          </a:lstStyle>
          <a:p/>
        </p:txBody>
      </p:sp>
      <p:sp>
        <p:nvSpPr>
          <p:cNvPr id="195" name="Google Shape;195;p21"/>
          <p:cNvSpPr/>
          <p:nvPr/>
        </p:nvSpPr>
        <p:spPr>
          <a:xfrm flipH="1" rot="10800000">
            <a:off x="-8000" y="0"/>
            <a:ext cx="4278170" cy="4434580"/>
          </a:xfrm>
          <a:custGeom>
            <a:rect b="b" l="l" r="r" t="t"/>
            <a:pathLst>
              <a:path extrusionOk="0" h="30606" w="30607">
                <a:moveTo>
                  <a:pt x="1" y="0"/>
                </a:moveTo>
                <a:lnTo>
                  <a:pt x="1" y="20560"/>
                </a:lnTo>
                <a:lnTo>
                  <a:pt x="10047" y="30606"/>
                </a:lnTo>
                <a:lnTo>
                  <a:pt x="30606" y="30606"/>
                </a:lnTo>
                <a:lnTo>
                  <a:pt x="1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">
  <p:cSld name="CUSTOM_8">
    <p:spTree>
      <p:nvGrpSpPr>
        <p:cNvPr id="196" name="Shape 19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" type="tx">
  <p:cSld name="TITLE_AND_BODY">
    <p:spTree>
      <p:nvGrpSpPr>
        <p:cNvPr id="26" name="Shape 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Google Shape;27;p4"/>
          <p:cNvSpPr/>
          <p:nvPr/>
        </p:nvSpPr>
        <p:spPr>
          <a:xfrm>
            <a:off x="0" y="0"/>
            <a:ext cx="9143900" cy="5143471"/>
          </a:xfrm>
          <a:custGeom>
            <a:rect b="b" l="l" r="r" t="t"/>
            <a:pathLst>
              <a:path extrusionOk="0" h="35539" w="65570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4"/>
          <p:cNvSpPr/>
          <p:nvPr/>
        </p:nvSpPr>
        <p:spPr>
          <a:xfrm>
            <a:off x="20081" y="2058331"/>
            <a:ext cx="4293324" cy="3085156"/>
          </a:xfrm>
          <a:custGeom>
            <a:rect b="b" l="l" r="r" t="t"/>
            <a:pathLst>
              <a:path extrusionOk="0" h="21317" w="30787">
                <a:moveTo>
                  <a:pt x="21317" y="1"/>
                </a:moveTo>
                <a:lnTo>
                  <a:pt x="1" y="21317"/>
                </a:lnTo>
                <a:lnTo>
                  <a:pt x="18904" y="21317"/>
                </a:lnTo>
                <a:lnTo>
                  <a:pt x="30786" y="9615"/>
                </a:lnTo>
                <a:lnTo>
                  <a:pt x="21317" y="1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4"/>
          <p:cNvSpPr/>
          <p:nvPr/>
        </p:nvSpPr>
        <p:spPr>
          <a:xfrm>
            <a:off x="2656333" y="3449753"/>
            <a:ext cx="3309068" cy="1693746"/>
          </a:xfrm>
          <a:custGeom>
            <a:rect b="b" l="l" r="r" t="t"/>
            <a:pathLst>
              <a:path extrusionOk="0" h="11703" w="23729">
                <a:moveTo>
                  <a:pt x="11882" y="1"/>
                </a:moveTo>
                <a:lnTo>
                  <a:pt x="0" y="11703"/>
                </a:lnTo>
                <a:lnTo>
                  <a:pt x="23729" y="11703"/>
                </a:lnTo>
                <a:lnTo>
                  <a:pt x="11882" y="1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4"/>
          <p:cNvSpPr/>
          <p:nvPr/>
        </p:nvSpPr>
        <p:spPr>
          <a:xfrm>
            <a:off x="984132" y="0"/>
            <a:ext cx="8159784" cy="5143471"/>
          </a:xfrm>
          <a:custGeom>
            <a:rect b="b" l="l" r="r" t="t"/>
            <a:pathLst>
              <a:path extrusionOk="0" h="35539" w="58513">
                <a:moveTo>
                  <a:pt x="1" y="0"/>
                </a:moveTo>
                <a:lnTo>
                  <a:pt x="35720" y="35539"/>
                </a:lnTo>
                <a:lnTo>
                  <a:pt x="58512" y="35539"/>
                </a:lnTo>
                <a:lnTo>
                  <a:pt x="58512" y="30606"/>
                </a:lnTo>
                <a:lnTo>
                  <a:pt x="27906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4"/>
          <p:cNvSpPr/>
          <p:nvPr/>
        </p:nvSpPr>
        <p:spPr>
          <a:xfrm flipH="1">
            <a:off x="2045200" y="1097200"/>
            <a:ext cx="5053500" cy="2963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" name="Google Shape;32;p4"/>
          <p:cNvSpPr txBox="1"/>
          <p:nvPr>
            <p:ph type="title"/>
          </p:nvPr>
        </p:nvSpPr>
        <p:spPr>
          <a:xfrm>
            <a:off x="2556300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400"/>
              <a:buNone/>
              <a:defRPr sz="1400">
                <a:solidFill>
                  <a:srgbClr val="2D2D30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>
                <a:solidFill>
                  <a:srgbClr val="2D2D30"/>
                </a:solidFill>
              </a:defRPr>
            </a:lvl9pPr>
          </a:lstStyle>
          <a:p/>
        </p:txBody>
      </p:sp>
      <p:sp>
        <p:nvSpPr>
          <p:cNvPr id="33" name="Google Shape;33;p4"/>
          <p:cNvSpPr txBox="1"/>
          <p:nvPr>
            <p:ph idx="1" type="subTitle"/>
          </p:nvPr>
        </p:nvSpPr>
        <p:spPr>
          <a:xfrm>
            <a:off x="2556300" y="1938588"/>
            <a:ext cx="34803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800"/>
              <a:buNone/>
              <a:defRPr sz="1800">
                <a:solidFill>
                  <a:srgbClr val="2D2D30"/>
                </a:solidFill>
              </a:defRPr>
            </a:lvl9pPr>
          </a:lstStyle>
          <a:p/>
        </p:txBody>
      </p:sp>
      <p:sp>
        <p:nvSpPr>
          <p:cNvPr id="34" name="Google Shape;34;p4"/>
          <p:cNvSpPr/>
          <p:nvPr/>
        </p:nvSpPr>
        <p:spPr>
          <a:xfrm>
            <a:off x="4875754" y="0"/>
            <a:ext cx="4268223" cy="4429530"/>
          </a:xfrm>
          <a:custGeom>
            <a:rect b="b" l="l" r="r" t="t"/>
            <a:pathLst>
              <a:path extrusionOk="0" h="30606" w="30607">
                <a:moveTo>
                  <a:pt x="0" y="0"/>
                </a:moveTo>
                <a:lnTo>
                  <a:pt x="30606" y="30606"/>
                </a:lnTo>
                <a:lnTo>
                  <a:pt x="30606" y="9902"/>
                </a:lnTo>
                <a:lnTo>
                  <a:pt x="20560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">
  <p:cSld name="TITLE_AND_BODY_1">
    <p:spTree>
      <p:nvGrpSpPr>
        <p:cNvPr id="35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5"/>
          <p:cNvSpPr/>
          <p:nvPr/>
        </p:nvSpPr>
        <p:spPr>
          <a:xfrm flipH="1" rot="10800000">
            <a:off x="0" y="28"/>
            <a:ext cx="9143900" cy="5143471"/>
          </a:xfrm>
          <a:custGeom>
            <a:rect b="b" l="l" r="r" t="t"/>
            <a:pathLst>
              <a:path extrusionOk="0" h="35539" w="65570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" name="Google Shape;37;p5"/>
          <p:cNvSpPr/>
          <p:nvPr/>
        </p:nvSpPr>
        <p:spPr>
          <a:xfrm flipH="1" rot="10800000">
            <a:off x="3450158" y="0"/>
            <a:ext cx="3309068" cy="1693746"/>
          </a:xfrm>
          <a:custGeom>
            <a:rect b="b" l="l" r="r" t="t"/>
            <a:pathLst>
              <a:path extrusionOk="0" h="11703" w="23729">
                <a:moveTo>
                  <a:pt x="11882" y="1"/>
                </a:moveTo>
                <a:lnTo>
                  <a:pt x="0" y="11703"/>
                </a:lnTo>
                <a:lnTo>
                  <a:pt x="23729" y="11703"/>
                </a:lnTo>
                <a:lnTo>
                  <a:pt x="11882" y="1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5"/>
          <p:cNvSpPr/>
          <p:nvPr/>
        </p:nvSpPr>
        <p:spPr>
          <a:xfrm flipH="1" rot="10800000">
            <a:off x="4875779" y="713969"/>
            <a:ext cx="4268223" cy="4429530"/>
          </a:xfrm>
          <a:custGeom>
            <a:rect b="b" l="l" r="r" t="t"/>
            <a:pathLst>
              <a:path extrusionOk="0" h="30606" w="30607">
                <a:moveTo>
                  <a:pt x="0" y="0"/>
                </a:moveTo>
                <a:lnTo>
                  <a:pt x="30606" y="30606"/>
                </a:lnTo>
                <a:lnTo>
                  <a:pt x="30606" y="9902"/>
                </a:lnTo>
                <a:lnTo>
                  <a:pt x="20560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/>
          <p:nvPr/>
        </p:nvSpPr>
        <p:spPr>
          <a:xfrm flipH="1" rot="10800000">
            <a:off x="2171925" y="-30280"/>
            <a:ext cx="4336272" cy="3110204"/>
          </a:xfrm>
          <a:custGeom>
            <a:rect b="b" l="l" r="r" t="t"/>
            <a:pathLst>
              <a:path extrusionOk="0" h="21317" w="30787">
                <a:moveTo>
                  <a:pt x="21317" y="1"/>
                </a:moveTo>
                <a:lnTo>
                  <a:pt x="1" y="21317"/>
                </a:lnTo>
                <a:lnTo>
                  <a:pt x="18904" y="21317"/>
                </a:lnTo>
                <a:lnTo>
                  <a:pt x="30786" y="9615"/>
                </a:lnTo>
                <a:lnTo>
                  <a:pt x="21317" y="1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 flipH="1" rot="10800000">
            <a:off x="984107" y="28"/>
            <a:ext cx="8159784" cy="5143471"/>
          </a:xfrm>
          <a:custGeom>
            <a:rect b="b" l="l" r="r" t="t"/>
            <a:pathLst>
              <a:path extrusionOk="0" h="35539" w="58513">
                <a:moveTo>
                  <a:pt x="1" y="0"/>
                </a:moveTo>
                <a:lnTo>
                  <a:pt x="35720" y="35539"/>
                </a:lnTo>
                <a:lnTo>
                  <a:pt x="58512" y="35539"/>
                </a:lnTo>
                <a:lnTo>
                  <a:pt x="58512" y="30606"/>
                </a:lnTo>
                <a:lnTo>
                  <a:pt x="27906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 txBox="1"/>
          <p:nvPr>
            <p:ph type="ctrTitle"/>
          </p:nvPr>
        </p:nvSpPr>
        <p:spPr>
          <a:xfrm flipH="1">
            <a:off x="574234" y="524525"/>
            <a:ext cx="3742800" cy="64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 type="twoColTx">
  <p:cSld name="TITLE_AND_TWO_COLUMNS">
    <p:spTree>
      <p:nvGrpSpPr>
        <p:cNvPr id="42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6"/>
          <p:cNvSpPr/>
          <p:nvPr/>
        </p:nvSpPr>
        <p:spPr>
          <a:xfrm rot="10800000">
            <a:off x="77" y="28"/>
            <a:ext cx="9143900" cy="5143471"/>
          </a:xfrm>
          <a:custGeom>
            <a:rect b="b" l="l" r="r" t="t"/>
            <a:pathLst>
              <a:path extrusionOk="0" h="35539" w="65570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6"/>
          <p:cNvSpPr/>
          <p:nvPr/>
        </p:nvSpPr>
        <p:spPr>
          <a:xfrm rot="10800000">
            <a:off x="4787630" y="-4"/>
            <a:ext cx="4336272" cy="3110204"/>
          </a:xfrm>
          <a:custGeom>
            <a:rect b="b" l="l" r="r" t="t"/>
            <a:pathLst>
              <a:path extrusionOk="0" h="21317" w="30787">
                <a:moveTo>
                  <a:pt x="21317" y="1"/>
                </a:moveTo>
                <a:lnTo>
                  <a:pt x="1" y="21317"/>
                </a:lnTo>
                <a:lnTo>
                  <a:pt x="18904" y="21317"/>
                </a:lnTo>
                <a:lnTo>
                  <a:pt x="30786" y="9615"/>
                </a:lnTo>
                <a:lnTo>
                  <a:pt x="21317" y="1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6"/>
          <p:cNvSpPr/>
          <p:nvPr/>
        </p:nvSpPr>
        <p:spPr>
          <a:xfrm rot="10800000">
            <a:off x="61" y="28"/>
            <a:ext cx="8159784" cy="5143471"/>
          </a:xfrm>
          <a:custGeom>
            <a:rect b="b" l="l" r="r" t="t"/>
            <a:pathLst>
              <a:path extrusionOk="0" h="35539" w="58513">
                <a:moveTo>
                  <a:pt x="1" y="0"/>
                </a:moveTo>
                <a:lnTo>
                  <a:pt x="35720" y="35539"/>
                </a:lnTo>
                <a:lnTo>
                  <a:pt x="58512" y="35539"/>
                </a:lnTo>
                <a:lnTo>
                  <a:pt x="58512" y="30606"/>
                </a:lnTo>
                <a:lnTo>
                  <a:pt x="27906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" name="Google Shape;46;p6"/>
          <p:cNvSpPr/>
          <p:nvPr/>
        </p:nvSpPr>
        <p:spPr>
          <a:xfrm rot="10800000">
            <a:off x="0" y="713969"/>
            <a:ext cx="4268223" cy="4429530"/>
          </a:xfrm>
          <a:custGeom>
            <a:rect b="b" l="l" r="r" t="t"/>
            <a:pathLst>
              <a:path extrusionOk="0" h="30606" w="30607">
                <a:moveTo>
                  <a:pt x="0" y="0"/>
                </a:moveTo>
                <a:lnTo>
                  <a:pt x="30606" y="30606"/>
                </a:lnTo>
                <a:lnTo>
                  <a:pt x="30606" y="9902"/>
                </a:lnTo>
                <a:lnTo>
                  <a:pt x="20560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" name="Google Shape;47;p6"/>
          <p:cNvSpPr/>
          <p:nvPr/>
        </p:nvSpPr>
        <p:spPr>
          <a:xfrm flipH="1">
            <a:off x="4836925" y="1097200"/>
            <a:ext cx="4336200" cy="29634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6"/>
          <p:cNvSpPr txBox="1"/>
          <p:nvPr>
            <p:ph type="ctrTitle"/>
          </p:nvPr>
        </p:nvSpPr>
        <p:spPr>
          <a:xfrm>
            <a:off x="5909598" y="1694850"/>
            <a:ext cx="2655300" cy="1488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5200"/>
              <a:buNone/>
              <a:defRPr sz="52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49" name="Google Shape;49;p6"/>
          <p:cNvSpPr txBox="1"/>
          <p:nvPr>
            <p:ph idx="1" type="subTitle"/>
          </p:nvPr>
        </p:nvSpPr>
        <p:spPr>
          <a:xfrm>
            <a:off x="5909599" y="3220225"/>
            <a:ext cx="26553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1200"/>
              <a:buNone/>
              <a:defRPr sz="1200">
                <a:solidFill>
                  <a:srgbClr val="6F4657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F4657"/>
              </a:buClr>
              <a:buSzPts val="2800"/>
              <a:buNone/>
              <a:defRPr sz="2800">
                <a:solidFill>
                  <a:srgbClr val="6F4657"/>
                </a:solidFill>
              </a:defRPr>
            </a:lvl9pPr>
          </a:lstStyle>
          <a:p/>
        </p:txBody>
      </p:sp>
      <p:sp>
        <p:nvSpPr>
          <p:cNvPr id="50" name="Google Shape;50;p6"/>
          <p:cNvSpPr/>
          <p:nvPr/>
        </p:nvSpPr>
        <p:spPr>
          <a:xfrm rot="10800000">
            <a:off x="3178576" y="0"/>
            <a:ext cx="3309068" cy="1693746"/>
          </a:xfrm>
          <a:custGeom>
            <a:rect b="b" l="l" r="r" t="t"/>
            <a:pathLst>
              <a:path extrusionOk="0" h="11703" w="23729">
                <a:moveTo>
                  <a:pt x="11882" y="1"/>
                </a:moveTo>
                <a:lnTo>
                  <a:pt x="0" y="11703"/>
                </a:lnTo>
                <a:lnTo>
                  <a:pt x="23729" y="11703"/>
                </a:lnTo>
                <a:lnTo>
                  <a:pt x="11882" y="1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">
  <p:cSld name="CUSTOM"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7"/>
          <p:cNvSpPr/>
          <p:nvPr/>
        </p:nvSpPr>
        <p:spPr>
          <a:xfrm flipH="1">
            <a:off x="-34" y="0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7"/>
          <p:cNvSpPr/>
          <p:nvPr/>
        </p:nvSpPr>
        <p:spPr>
          <a:xfrm flipH="1">
            <a:off x="3751881" y="0"/>
            <a:ext cx="5406598" cy="5143471"/>
          </a:xfrm>
          <a:custGeom>
            <a:rect b="b" l="l" r="r" t="t"/>
            <a:pathLst>
              <a:path extrusionOk="0" h="35539" w="38708">
                <a:moveTo>
                  <a:pt x="1" y="0"/>
                </a:moveTo>
                <a:lnTo>
                  <a:pt x="1" y="35539"/>
                </a:lnTo>
                <a:lnTo>
                  <a:pt x="11847" y="35539"/>
                </a:lnTo>
                <a:lnTo>
                  <a:pt x="38708" y="8678"/>
                </a:lnTo>
                <a:lnTo>
                  <a:pt x="29850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" name="Google Shape;54;p7"/>
          <p:cNvSpPr/>
          <p:nvPr/>
        </p:nvSpPr>
        <p:spPr>
          <a:xfrm flipH="1">
            <a:off x="6704084" y="0"/>
            <a:ext cx="2454396" cy="2517101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" name="Google Shape;55;p7"/>
          <p:cNvSpPr/>
          <p:nvPr/>
        </p:nvSpPr>
        <p:spPr>
          <a:xfrm flipH="1">
            <a:off x="6704084" y="0"/>
            <a:ext cx="2454396" cy="2517101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/>
          <p:nvPr/>
        </p:nvSpPr>
        <p:spPr>
          <a:xfrm flipH="1">
            <a:off x="75" y="528825"/>
            <a:ext cx="9158400" cy="4108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7"/>
          <p:cNvSpPr txBox="1"/>
          <p:nvPr>
            <p:ph type="ctrTitle"/>
          </p:nvPr>
        </p:nvSpPr>
        <p:spPr>
          <a:xfrm>
            <a:off x="5349805" y="-25"/>
            <a:ext cx="3214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9pPr>
          </a:lstStyle>
          <a:p/>
        </p:txBody>
      </p:sp>
      <p:sp>
        <p:nvSpPr>
          <p:cNvPr id="58" name="Google Shape;58;p7"/>
          <p:cNvSpPr txBox="1"/>
          <p:nvPr>
            <p:ph idx="1" type="subTitle"/>
          </p:nvPr>
        </p:nvSpPr>
        <p:spPr>
          <a:xfrm>
            <a:off x="6766980" y="2052575"/>
            <a:ext cx="1797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200"/>
              <a:buNone/>
              <a:defRPr sz="1200">
                <a:solidFill>
                  <a:srgbClr val="2D2D3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9pPr>
          </a:lstStyle>
          <a:p/>
        </p:txBody>
      </p:sp>
      <p:sp>
        <p:nvSpPr>
          <p:cNvPr id="59" name="Google Shape;59;p7"/>
          <p:cNvSpPr/>
          <p:nvPr/>
        </p:nvSpPr>
        <p:spPr>
          <a:xfrm flipH="1">
            <a:off x="0" y="3189233"/>
            <a:ext cx="3792217" cy="1954255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7"/>
          <p:cNvSpPr/>
          <p:nvPr/>
        </p:nvSpPr>
        <p:spPr>
          <a:xfrm flipH="1">
            <a:off x="7" y="0"/>
            <a:ext cx="4989105" cy="5143471"/>
          </a:xfrm>
          <a:custGeom>
            <a:rect b="b" l="l" r="r" t="t"/>
            <a:pathLst>
              <a:path extrusionOk="0" h="35539" w="35719">
                <a:moveTo>
                  <a:pt x="0" y="0"/>
                </a:moveTo>
                <a:lnTo>
                  <a:pt x="35719" y="35539"/>
                </a:lnTo>
                <a:lnTo>
                  <a:pt x="35719" y="15591"/>
                </a:lnTo>
                <a:lnTo>
                  <a:pt x="20128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 3">
  <p:cSld name="CUSTOM_12">
    <p:spTree>
      <p:nvGrpSpPr>
        <p:cNvPr id="61" name="Shape 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Google Shape;62;p8"/>
          <p:cNvSpPr/>
          <p:nvPr/>
        </p:nvSpPr>
        <p:spPr>
          <a:xfrm rot="10800000">
            <a:off x="-34" y="18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8"/>
          <p:cNvSpPr/>
          <p:nvPr/>
        </p:nvSpPr>
        <p:spPr>
          <a:xfrm rot="10800000">
            <a:off x="3751869" y="567676"/>
            <a:ext cx="4809856" cy="4575824"/>
          </a:xfrm>
          <a:custGeom>
            <a:rect b="b" l="l" r="r" t="t"/>
            <a:pathLst>
              <a:path extrusionOk="0" h="35539" w="38708">
                <a:moveTo>
                  <a:pt x="1" y="0"/>
                </a:moveTo>
                <a:lnTo>
                  <a:pt x="1" y="35539"/>
                </a:lnTo>
                <a:lnTo>
                  <a:pt x="11847" y="35539"/>
                </a:lnTo>
                <a:lnTo>
                  <a:pt x="38708" y="8678"/>
                </a:lnTo>
                <a:lnTo>
                  <a:pt x="29850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" name="Google Shape;64;p8"/>
          <p:cNvSpPr/>
          <p:nvPr/>
        </p:nvSpPr>
        <p:spPr>
          <a:xfrm rot="10800000">
            <a:off x="7644517" y="3590825"/>
            <a:ext cx="1513960" cy="1552671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8"/>
          <p:cNvSpPr txBox="1"/>
          <p:nvPr>
            <p:ph type="ctrTitle"/>
          </p:nvPr>
        </p:nvSpPr>
        <p:spPr>
          <a:xfrm>
            <a:off x="6432305" y="1049675"/>
            <a:ext cx="21324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5200"/>
              <a:buNone/>
              <a:defRPr sz="5200">
                <a:solidFill>
                  <a:srgbClr val="2D2D30"/>
                </a:solidFill>
              </a:defRPr>
            </a:lvl9pPr>
          </a:lstStyle>
          <a:p/>
        </p:txBody>
      </p:sp>
      <p:sp>
        <p:nvSpPr>
          <p:cNvPr id="66" name="Google Shape;66;p8"/>
          <p:cNvSpPr txBox="1"/>
          <p:nvPr>
            <p:ph idx="1" type="subTitle"/>
          </p:nvPr>
        </p:nvSpPr>
        <p:spPr>
          <a:xfrm>
            <a:off x="6766980" y="3102275"/>
            <a:ext cx="17976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1200"/>
              <a:buNone/>
              <a:defRPr sz="1200">
                <a:solidFill>
                  <a:srgbClr val="2D2D30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800"/>
              <a:buNone/>
              <a:defRPr sz="2800">
                <a:solidFill>
                  <a:srgbClr val="2D2D30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 2">
  <p:cSld name="CUSTOM_11">
    <p:spTree>
      <p:nvGrpSpPr>
        <p:cNvPr id="67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Google Shape;68;p9"/>
          <p:cNvSpPr/>
          <p:nvPr/>
        </p:nvSpPr>
        <p:spPr>
          <a:xfrm flipH="1">
            <a:off x="-34" y="0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" name="Google Shape;69;p9"/>
          <p:cNvSpPr/>
          <p:nvPr/>
        </p:nvSpPr>
        <p:spPr>
          <a:xfrm flipH="1">
            <a:off x="6704067" y="0"/>
            <a:ext cx="2454413" cy="2517101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" name="Google Shape;70;p9"/>
          <p:cNvSpPr/>
          <p:nvPr/>
        </p:nvSpPr>
        <p:spPr>
          <a:xfrm flipH="1">
            <a:off x="-27" y="3189233"/>
            <a:ext cx="3792244" cy="1954255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9"/>
          <p:cNvSpPr/>
          <p:nvPr/>
        </p:nvSpPr>
        <p:spPr>
          <a:xfrm flipH="1">
            <a:off x="2812725" y="-12625"/>
            <a:ext cx="35184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9"/>
          <p:cNvSpPr/>
          <p:nvPr/>
        </p:nvSpPr>
        <p:spPr>
          <a:xfrm flipH="1">
            <a:off x="-29" y="0"/>
            <a:ext cx="4989141" cy="5143471"/>
          </a:xfrm>
          <a:custGeom>
            <a:rect b="b" l="l" r="r" t="t"/>
            <a:pathLst>
              <a:path extrusionOk="0" h="35539" w="35719">
                <a:moveTo>
                  <a:pt x="0" y="0"/>
                </a:moveTo>
                <a:lnTo>
                  <a:pt x="35719" y="35539"/>
                </a:lnTo>
                <a:lnTo>
                  <a:pt x="35719" y="15591"/>
                </a:lnTo>
                <a:lnTo>
                  <a:pt x="20128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9"/>
          <p:cNvSpPr txBox="1"/>
          <p:nvPr>
            <p:ph type="ctrTitle"/>
          </p:nvPr>
        </p:nvSpPr>
        <p:spPr>
          <a:xfrm>
            <a:off x="1837125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74" name="Google Shape;74;p9"/>
          <p:cNvSpPr txBox="1"/>
          <p:nvPr>
            <p:ph idx="1" type="subTitle"/>
          </p:nvPr>
        </p:nvSpPr>
        <p:spPr>
          <a:xfrm>
            <a:off x="3244225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75" name="Google Shape;75;p9"/>
          <p:cNvSpPr txBox="1"/>
          <p:nvPr>
            <p:ph hasCustomPrompt="1" idx="2" type="title"/>
          </p:nvPr>
        </p:nvSpPr>
        <p:spPr>
          <a:xfrm>
            <a:off x="4084213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3000"/>
              <a:buNone/>
              <a:defRPr sz="3000">
                <a:solidFill>
                  <a:srgbClr val="97AD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 1">
  <p:cSld name="CUSTOM_10">
    <p:spTree>
      <p:nvGrpSpPr>
        <p:cNvPr id="76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10"/>
          <p:cNvSpPr/>
          <p:nvPr/>
        </p:nvSpPr>
        <p:spPr>
          <a:xfrm flipH="1" rot="10800000">
            <a:off x="-34" y="-12607"/>
            <a:ext cx="9158514" cy="5143471"/>
          </a:xfrm>
          <a:custGeom>
            <a:rect b="b" l="l" r="r" t="t"/>
            <a:pathLst>
              <a:path extrusionOk="0" h="35539" w="65569">
                <a:moveTo>
                  <a:pt x="1" y="0"/>
                </a:moveTo>
                <a:lnTo>
                  <a:pt x="1" y="35539"/>
                </a:lnTo>
                <a:lnTo>
                  <a:pt x="65569" y="35539"/>
                </a:lnTo>
                <a:lnTo>
                  <a:pt x="65569" y="0"/>
                </a:lnTo>
                <a:close/>
              </a:path>
            </a:pathLst>
          </a:custGeom>
          <a:solidFill>
            <a:srgbClr val="D9E4E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" name="Google Shape;78;p10"/>
          <p:cNvSpPr/>
          <p:nvPr/>
        </p:nvSpPr>
        <p:spPr>
          <a:xfrm flipH="1" rot="10800000">
            <a:off x="-25" y="2613779"/>
            <a:ext cx="2466713" cy="2529710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" name="Google Shape;79;p10"/>
          <p:cNvSpPr/>
          <p:nvPr/>
        </p:nvSpPr>
        <p:spPr>
          <a:xfrm flipH="1" rot="10800000">
            <a:off x="5366228" y="-12625"/>
            <a:ext cx="3792244" cy="1954255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0" name="Google Shape;80;p10"/>
          <p:cNvSpPr/>
          <p:nvPr/>
        </p:nvSpPr>
        <p:spPr>
          <a:xfrm rot="10800000">
            <a:off x="2812725" y="-11"/>
            <a:ext cx="35184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10"/>
          <p:cNvSpPr/>
          <p:nvPr/>
        </p:nvSpPr>
        <p:spPr>
          <a:xfrm flipH="1" rot="10800000">
            <a:off x="4157079" y="-12598"/>
            <a:ext cx="5001374" cy="5156087"/>
          </a:xfrm>
          <a:custGeom>
            <a:rect b="b" l="l" r="r" t="t"/>
            <a:pathLst>
              <a:path extrusionOk="0" h="35539" w="35719">
                <a:moveTo>
                  <a:pt x="0" y="0"/>
                </a:moveTo>
                <a:lnTo>
                  <a:pt x="35719" y="35539"/>
                </a:lnTo>
                <a:lnTo>
                  <a:pt x="35719" y="15591"/>
                </a:lnTo>
                <a:lnTo>
                  <a:pt x="20128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10"/>
          <p:cNvSpPr txBox="1"/>
          <p:nvPr>
            <p:ph type="ctrTitle"/>
          </p:nvPr>
        </p:nvSpPr>
        <p:spPr>
          <a:xfrm>
            <a:off x="1837125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2D2D30"/>
              </a:buClr>
              <a:buSzPts val="2400"/>
              <a:buNone/>
              <a:defRPr sz="2400">
                <a:solidFill>
                  <a:srgbClr val="2D2D30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5200"/>
              <a:buNone/>
              <a:defRPr sz="52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83" name="Google Shape;83;p10"/>
          <p:cNvSpPr txBox="1"/>
          <p:nvPr>
            <p:ph idx="1" type="subTitle"/>
          </p:nvPr>
        </p:nvSpPr>
        <p:spPr>
          <a:xfrm>
            <a:off x="3244225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1200"/>
              <a:buNone/>
              <a:defRPr sz="1200">
                <a:solidFill>
                  <a:srgbClr val="97ADB2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2800"/>
              <a:buNone/>
              <a:defRPr sz="2800">
                <a:solidFill>
                  <a:srgbClr val="97ADB2"/>
                </a:solidFill>
              </a:defRPr>
            </a:lvl9pPr>
          </a:lstStyle>
          <a:p/>
        </p:txBody>
      </p:sp>
      <p:sp>
        <p:nvSpPr>
          <p:cNvPr id="84" name="Google Shape;84;p10"/>
          <p:cNvSpPr txBox="1"/>
          <p:nvPr>
            <p:ph hasCustomPrompt="1" idx="2" type="title"/>
          </p:nvPr>
        </p:nvSpPr>
        <p:spPr>
          <a:xfrm>
            <a:off x="4084213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97ADB2"/>
              </a:buClr>
              <a:buSzPts val="3000"/>
              <a:buNone/>
              <a:defRPr sz="3000">
                <a:solidFill>
                  <a:srgbClr val="97ADB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theme" Target="../theme/theme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solidFill>
          <a:schemeClr val="lt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2800"/>
              <a:buFont typeface="Oswald"/>
              <a:buNone/>
              <a:defRPr sz="2800">
                <a:solidFill>
                  <a:srgbClr val="D9D9D9"/>
                </a:solidFill>
                <a:latin typeface="Oswald"/>
                <a:ea typeface="Oswald"/>
                <a:cs typeface="Oswald"/>
                <a:sym typeface="Oswald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●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○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■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●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○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■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●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D9D9D9"/>
              </a:buClr>
              <a:buSzPts val="1400"/>
              <a:buFont typeface="Source Sans Pro Light"/>
              <a:buChar char="○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D9D9D9"/>
              </a:buClr>
              <a:buSzPts val="1400"/>
              <a:buFont typeface="Source Sans Pro Light"/>
              <a:buChar char="■"/>
              <a:defRPr>
                <a:solidFill>
                  <a:srgbClr val="D9D9D9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</a:defRPr>
            </a:lvl1pPr>
            <a:lvl2pPr lvl="1" algn="r">
              <a:buNone/>
              <a:defRPr sz="1000">
                <a:solidFill>
                  <a:schemeClr val="dk2"/>
                </a:solidFill>
              </a:defRPr>
            </a:lvl2pPr>
            <a:lvl3pPr lvl="2" algn="r">
              <a:buNone/>
              <a:defRPr sz="1000">
                <a:solidFill>
                  <a:schemeClr val="dk2"/>
                </a:solidFill>
              </a:defRPr>
            </a:lvl3pPr>
            <a:lvl4pPr lvl="3" algn="r">
              <a:buNone/>
              <a:defRPr sz="1000">
                <a:solidFill>
                  <a:schemeClr val="dk2"/>
                </a:solidFill>
              </a:defRPr>
            </a:lvl4pPr>
            <a:lvl5pPr lvl="4" algn="r">
              <a:buNone/>
              <a:defRPr sz="1000">
                <a:solidFill>
                  <a:schemeClr val="dk2"/>
                </a:solidFill>
              </a:defRPr>
            </a:lvl5pPr>
            <a:lvl6pPr lvl="5" algn="r">
              <a:buNone/>
              <a:defRPr sz="1000">
                <a:solidFill>
                  <a:schemeClr val="dk2"/>
                </a:solidFill>
              </a:defRPr>
            </a:lvl6pPr>
            <a:lvl7pPr lvl="6" algn="r">
              <a:buNone/>
              <a:defRPr sz="1000">
                <a:solidFill>
                  <a:schemeClr val="dk2"/>
                </a:solidFill>
              </a:defRPr>
            </a:lvl7pPr>
            <a:lvl8pPr lvl="7" algn="r">
              <a:buNone/>
              <a:defRPr sz="1000">
                <a:solidFill>
                  <a:schemeClr val="dk2"/>
                </a:solidFill>
              </a:defRPr>
            </a:lvl8pPr>
            <a:lvl9pPr lvl="8" algn="r">
              <a:buNone/>
              <a:defRPr sz="1000">
                <a:solidFill>
                  <a:schemeClr val="dk2"/>
                </a:solidFill>
              </a:defRPr>
            </a:lvl9pPr>
          </a:lstStyle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197" name="Shape 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" name="Google Shape;198;p23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99" name="Google Shape;199;p23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00" name="Google Shape;200;p23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69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4.jp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17.xml"/><Relationship Id="rId3" Type="http://schemas.openxmlformats.org/officeDocument/2006/relationships/hyperlink" Target="https://docs.google.com/spreadsheets/d/1HucPQrIEqGn2mp9Y87EmsnzZySWXejNfwSl85HT8yhI/copy" TargetMode="External"/><Relationship Id="rId4" Type="http://schemas.openxmlformats.org/officeDocument/2006/relationships/image" Target="../media/image1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7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3.jp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2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8.xml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s://fonts.google.com/specimen/Oswald" TargetMode="External"/><Relationship Id="rId4" Type="http://schemas.openxmlformats.org/officeDocument/2006/relationships/hyperlink" Target="https://fonts.google.com/specimen/Source+Sans+Pro?selection.family=Source+Sans+Pro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3.xm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4.xml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2.xml"/><Relationship Id="rId2" Type="http://schemas.openxmlformats.org/officeDocument/2006/relationships/notesSlide" Target="../notesSlides/notesSlide46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5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05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5"/>
          <p:cNvSpPr txBox="1"/>
          <p:nvPr>
            <p:ph type="ctrTitle"/>
          </p:nvPr>
        </p:nvSpPr>
        <p:spPr>
          <a:xfrm>
            <a:off x="2636050" y="1666650"/>
            <a:ext cx="3919800" cy="18102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3000">
                <a:solidFill>
                  <a:srgbClr val="2D2D30"/>
                </a:solidFill>
              </a:rPr>
              <a:t>Here is where your presentation begins</a:t>
            </a:r>
            <a:endParaRPr sz="3000">
              <a:solidFill>
                <a:srgbClr val="2D2D30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90" name="Shape 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1" name="Google Shape;291;p34"/>
          <p:cNvPicPr preferRelativeResize="0"/>
          <p:nvPr/>
        </p:nvPicPr>
        <p:blipFill rotWithShape="1">
          <a:blip r:embed="rId3">
            <a:alphaModFix/>
          </a:blip>
          <a:srcRect b="27439" l="0" r="0" t="5356"/>
          <a:stretch/>
        </p:blipFill>
        <p:spPr>
          <a:xfrm>
            <a:off x="-25" y="528825"/>
            <a:ext cx="9158500" cy="4108801"/>
          </a:xfrm>
          <a:prstGeom prst="rect">
            <a:avLst/>
          </a:prstGeom>
          <a:noFill/>
          <a:ln>
            <a:noFill/>
          </a:ln>
        </p:spPr>
      </p:pic>
      <p:sp>
        <p:nvSpPr>
          <p:cNvPr id="292" name="Google Shape;292;p34"/>
          <p:cNvSpPr/>
          <p:nvPr/>
        </p:nvSpPr>
        <p:spPr>
          <a:xfrm flipH="1">
            <a:off x="6940406" y="0"/>
            <a:ext cx="2218070" cy="2274700"/>
          </a:xfrm>
          <a:custGeom>
            <a:rect b="b" l="l" r="r" t="t"/>
            <a:pathLst>
              <a:path extrusionOk="0" h="17392" w="17572">
                <a:moveTo>
                  <a:pt x="1" y="0"/>
                </a:moveTo>
                <a:lnTo>
                  <a:pt x="1" y="17391"/>
                </a:lnTo>
                <a:lnTo>
                  <a:pt x="17572" y="0"/>
                </a:lnTo>
                <a:close/>
              </a:path>
            </a:pathLst>
          </a:cu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97ADB2"/>
              </a:solidFill>
            </a:endParaRPr>
          </a:p>
        </p:txBody>
      </p:sp>
      <p:sp>
        <p:nvSpPr>
          <p:cNvPr id="293" name="Google Shape;293;p34"/>
          <p:cNvSpPr/>
          <p:nvPr/>
        </p:nvSpPr>
        <p:spPr>
          <a:xfrm rot="10800000">
            <a:off x="-27" y="0"/>
            <a:ext cx="3792244" cy="1954255"/>
          </a:xfrm>
          <a:custGeom>
            <a:rect b="b" l="l" r="r" t="t"/>
            <a:pathLst>
              <a:path extrusionOk="0" h="13503" w="27150">
                <a:moveTo>
                  <a:pt x="13647" y="0"/>
                </a:moveTo>
                <a:lnTo>
                  <a:pt x="1" y="13503"/>
                </a:lnTo>
                <a:lnTo>
                  <a:pt x="27150" y="13503"/>
                </a:lnTo>
                <a:lnTo>
                  <a:pt x="13647" y="0"/>
                </a:ln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4" name="Google Shape;294;p34"/>
          <p:cNvSpPr/>
          <p:nvPr/>
        </p:nvSpPr>
        <p:spPr>
          <a:xfrm rot="10800000">
            <a:off x="-29" y="18"/>
            <a:ext cx="4989141" cy="5143471"/>
          </a:xfrm>
          <a:custGeom>
            <a:rect b="b" l="l" r="r" t="t"/>
            <a:pathLst>
              <a:path extrusionOk="0" h="35539" w="35719">
                <a:moveTo>
                  <a:pt x="0" y="0"/>
                </a:moveTo>
                <a:lnTo>
                  <a:pt x="35719" y="35539"/>
                </a:lnTo>
                <a:lnTo>
                  <a:pt x="35719" y="15591"/>
                </a:lnTo>
                <a:lnTo>
                  <a:pt x="20128" y="0"/>
                </a:lnTo>
                <a:close/>
              </a:path>
            </a:pathLst>
          </a:custGeom>
          <a:solidFill>
            <a:srgbClr val="2D2D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5" name="Google Shape;295;p34"/>
          <p:cNvSpPr txBox="1"/>
          <p:nvPr>
            <p:ph type="ctrTitle"/>
          </p:nvPr>
        </p:nvSpPr>
        <p:spPr>
          <a:xfrm>
            <a:off x="6432305" y="1049675"/>
            <a:ext cx="21324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2E707B"/>
                </a:solidFill>
              </a:rPr>
              <a:t>picture </a:t>
            </a:r>
            <a:r>
              <a:rPr lang="es"/>
              <a:t>always reinforces the concept</a:t>
            </a:r>
            <a:endParaRPr/>
          </a:p>
        </p:txBody>
      </p:sp>
      <p:sp>
        <p:nvSpPr>
          <p:cNvPr id="296" name="Google Shape;296;p34"/>
          <p:cNvSpPr txBox="1"/>
          <p:nvPr>
            <p:ph idx="1" type="subTitle"/>
          </p:nvPr>
        </p:nvSpPr>
        <p:spPr>
          <a:xfrm>
            <a:off x="6346525" y="3102275"/>
            <a:ext cx="22182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00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Google Shape;301;p35"/>
          <p:cNvSpPr txBox="1"/>
          <p:nvPr/>
        </p:nvSpPr>
        <p:spPr>
          <a:xfrm>
            <a:off x="599725" y="546025"/>
            <a:ext cx="3191400" cy="32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3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A </a:t>
            </a:r>
            <a:r>
              <a:rPr lang="es" sz="3300">
                <a:solidFill>
                  <a:srgbClr val="2E707B"/>
                </a:solidFill>
                <a:latin typeface="Oswald"/>
                <a:ea typeface="Oswald"/>
                <a:cs typeface="Oswald"/>
                <a:sym typeface="Oswald"/>
              </a:rPr>
              <a:t>PICTURE </a:t>
            </a:r>
            <a:r>
              <a:rPr lang="es" sz="3300">
                <a:solidFill>
                  <a:srgbClr val="FFFFFF"/>
                </a:solidFill>
                <a:latin typeface="Oswald"/>
                <a:ea typeface="Oswald"/>
                <a:cs typeface="Oswald"/>
                <a:sym typeface="Oswald"/>
              </a:rPr>
              <a:t>IS WORTH A THOUSAND WORDS</a:t>
            </a:r>
            <a:endParaRPr sz="3300">
              <a:solidFill>
                <a:srgbClr val="FFFFFF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05" name="Shape 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" name="Google Shape;306;p36"/>
          <p:cNvSpPr txBox="1"/>
          <p:nvPr>
            <p:ph type="ctrTitle"/>
          </p:nvPr>
        </p:nvSpPr>
        <p:spPr>
          <a:xfrm>
            <a:off x="1400100" y="2031700"/>
            <a:ext cx="6365400" cy="1120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</a:t>
            </a:r>
            <a:r>
              <a:rPr lang="es">
                <a:solidFill>
                  <a:srgbClr val="2D2D30"/>
                </a:solidFill>
              </a:rPr>
              <a:t>words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307" name="Google Shape;307;p36"/>
          <p:cNvSpPr txBox="1"/>
          <p:nvPr>
            <p:ph idx="1" type="subTitle"/>
          </p:nvPr>
        </p:nvSpPr>
        <p:spPr>
          <a:xfrm>
            <a:off x="1473775" y="3023275"/>
            <a:ext cx="62181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37"/>
          <p:cNvSpPr txBox="1"/>
          <p:nvPr>
            <p:ph type="ctrTitle"/>
          </p:nvPr>
        </p:nvSpPr>
        <p:spPr>
          <a:xfrm>
            <a:off x="1837125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</a:rPr>
              <a:t>Analytics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313" name="Google Shape;313;p37"/>
          <p:cNvSpPr txBox="1"/>
          <p:nvPr>
            <p:ph idx="1" type="subTitle"/>
          </p:nvPr>
        </p:nvSpPr>
        <p:spPr>
          <a:xfrm>
            <a:off x="3244225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" name="Google Shape;314;p37"/>
          <p:cNvSpPr txBox="1"/>
          <p:nvPr>
            <p:ph idx="2" type="title"/>
          </p:nvPr>
        </p:nvSpPr>
        <p:spPr>
          <a:xfrm>
            <a:off x="4084213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02</a:t>
            </a:r>
            <a:endParaRPr>
              <a:solidFill>
                <a:srgbClr val="97ADB2"/>
              </a:solidFill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38"/>
          <p:cNvSpPr txBox="1"/>
          <p:nvPr/>
        </p:nvSpPr>
        <p:spPr>
          <a:xfrm>
            <a:off x="6460600" y="1953850"/>
            <a:ext cx="2149800" cy="5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2E707B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endParaRPr>
              <a:solidFill>
                <a:srgbClr val="2E707B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Despite being red, Mars is a cold place, not hot</a:t>
            </a:r>
            <a:endParaRPr sz="10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320" name="Google Shape;320;p38"/>
          <p:cNvSpPr txBox="1"/>
          <p:nvPr/>
        </p:nvSpPr>
        <p:spPr>
          <a:xfrm>
            <a:off x="6460600" y="2766050"/>
            <a:ext cx="2205300" cy="5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endParaRPr>
              <a:solidFill>
                <a:srgbClr val="374957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Venus has a beautiful name, but it’s terribly hot, even hotter than Mercury</a:t>
            </a:r>
            <a:endParaRPr sz="10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321" name="Google Shape;321;p38"/>
          <p:cNvSpPr txBox="1"/>
          <p:nvPr/>
        </p:nvSpPr>
        <p:spPr>
          <a:xfrm>
            <a:off x="6460600" y="1141650"/>
            <a:ext cx="2205300" cy="57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374957"/>
                </a:solidFill>
                <a:latin typeface="Nunito Light"/>
                <a:ea typeface="Nunito Light"/>
                <a:cs typeface="Nunito Light"/>
                <a:sym typeface="Nunito Light"/>
              </a:rPr>
            </a:br>
            <a:r>
              <a:rPr lang="es" sz="10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It’s a gas giant and the biggest planet in our Solar System</a:t>
            </a:r>
            <a:endParaRPr sz="10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322" name="Google Shape;322;p38"/>
          <p:cNvSpPr txBox="1"/>
          <p:nvPr>
            <p:ph type="ctrTitle"/>
          </p:nvPr>
        </p:nvSpPr>
        <p:spPr>
          <a:xfrm>
            <a:off x="555220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rgbClr val="374957"/>
                </a:solidFill>
              </a:rPr>
              <a:t>Infographics </a:t>
            </a:r>
            <a:r>
              <a:rPr lang="es" sz="2000"/>
              <a:t>make your idea understandable…</a:t>
            </a:r>
            <a:endParaRPr sz="2000"/>
          </a:p>
        </p:txBody>
      </p:sp>
      <p:sp>
        <p:nvSpPr>
          <p:cNvPr id="323" name="Google Shape;323;p38"/>
          <p:cNvSpPr txBox="1"/>
          <p:nvPr/>
        </p:nvSpPr>
        <p:spPr>
          <a:xfrm>
            <a:off x="6460600" y="3578250"/>
            <a:ext cx="2205300" cy="42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1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0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Mercury is the smallest planet in our Solar System</a:t>
            </a:r>
            <a:endParaRPr sz="10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grpSp>
        <p:nvGrpSpPr>
          <p:cNvPr id="324" name="Google Shape;324;p38"/>
          <p:cNvGrpSpPr/>
          <p:nvPr/>
        </p:nvGrpSpPr>
        <p:grpSpPr>
          <a:xfrm>
            <a:off x="3552172" y="1791987"/>
            <a:ext cx="1851257" cy="1559530"/>
            <a:chOff x="2577764" y="2194918"/>
            <a:chExt cx="422855" cy="356269"/>
          </a:xfrm>
        </p:grpSpPr>
        <p:grpSp>
          <p:nvGrpSpPr>
            <p:cNvPr id="325" name="Google Shape;325;p38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326" name="Google Shape;326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2D2D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2D2D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8" name="Google Shape;328;p38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329" name="Google Shape;329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1" name="Google Shape;331;p38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332" name="Google Shape;332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2E70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2E707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34" name="Google Shape;334;p38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335" name="Google Shape;335;p38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38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337" name="Google Shape;337;p38"/>
          <p:cNvCxnSpPr>
            <a:endCxn id="321" idx="1"/>
          </p:cNvCxnSpPr>
          <p:nvPr/>
        </p:nvCxnSpPr>
        <p:spPr>
          <a:xfrm flipH="1" rot="10800000">
            <a:off x="5344600" y="1430700"/>
            <a:ext cx="1116000" cy="7695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97ADB2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38" name="Google Shape;338;p38"/>
          <p:cNvCxnSpPr>
            <a:endCxn id="323" idx="1"/>
          </p:cNvCxnSpPr>
          <p:nvPr/>
        </p:nvCxnSpPr>
        <p:spPr>
          <a:xfrm>
            <a:off x="5355400" y="2900550"/>
            <a:ext cx="1105200" cy="889500"/>
          </a:xfrm>
          <a:prstGeom prst="bentConnector3">
            <a:avLst>
              <a:gd fmla="val 50000" name="adj1"/>
            </a:avLst>
          </a:prstGeom>
          <a:noFill/>
          <a:ln cap="flat" cmpd="sng" w="19050">
            <a:solidFill>
              <a:srgbClr val="2D2D30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39" name="Google Shape;339;p38"/>
          <p:cNvCxnSpPr>
            <a:endCxn id="319" idx="1"/>
          </p:cNvCxnSpPr>
          <p:nvPr/>
        </p:nvCxnSpPr>
        <p:spPr>
          <a:xfrm flipH="1" rot="10800000">
            <a:off x="5344600" y="2242900"/>
            <a:ext cx="1116000" cy="196200"/>
          </a:xfrm>
          <a:prstGeom prst="bentConnector3">
            <a:avLst>
              <a:gd fmla="val 75430" name="adj1"/>
            </a:avLst>
          </a:prstGeom>
          <a:noFill/>
          <a:ln cap="flat" cmpd="sng" w="19050">
            <a:solidFill>
              <a:srgbClr val="2E707B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340" name="Google Shape;340;p38"/>
          <p:cNvCxnSpPr>
            <a:endCxn id="320" idx="1"/>
          </p:cNvCxnSpPr>
          <p:nvPr/>
        </p:nvCxnSpPr>
        <p:spPr>
          <a:xfrm>
            <a:off x="5355400" y="2661800"/>
            <a:ext cx="1105200" cy="393300"/>
          </a:xfrm>
          <a:prstGeom prst="bentConnector3">
            <a:avLst>
              <a:gd fmla="val 75190" name="adj1"/>
            </a:avLst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oval"/>
          </a:ln>
        </p:spPr>
      </p:cxn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44" name="Shape 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45" name="Google Shape;345;p39"/>
          <p:cNvGraphicFramePr/>
          <p:nvPr/>
        </p:nvGraphicFramePr>
        <p:xfrm>
          <a:off x="908575" y="162801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{33464653-CA9C-4D77-A137-06E73D54D299}</a:tableStyleId>
              </a:tblPr>
              <a:tblGrid>
                <a:gridCol w="953125"/>
                <a:gridCol w="1441250"/>
                <a:gridCol w="1436775"/>
                <a:gridCol w="1436725"/>
              </a:tblGrid>
              <a:tr h="440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2E707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2E707B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74957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MASS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9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DCDD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DIAMETER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DCDD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SURFACE GRAVITY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900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(earths)</a:t>
                      </a:r>
                      <a:endParaRPr sz="1200"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DCDD1"/>
                    </a:solidFill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MERCURY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74957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74957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97ADB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2D2D3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0,06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0,38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0,38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MARS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97ADB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97ADB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97AD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0,11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0,53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0,38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469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>
                          <a:solidFill>
                            <a:srgbClr val="FFFFFF"/>
                          </a:solidFill>
                          <a:latin typeface="Oswald"/>
                          <a:ea typeface="Oswald"/>
                          <a:cs typeface="Oswald"/>
                          <a:sym typeface="Oswald"/>
                        </a:rPr>
                        <a:t>SATURN</a:t>
                      </a:r>
                      <a:endParaRPr>
                        <a:solidFill>
                          <a:srgbClr val="FFFFFF"/>
                        </a:solidFill>
                        <a:latin typeface="Oswald"/>
                        <a:ea typeface="Oswald"/>
                        <a:cs typeface="Oswald"/>
                        <a:sym typeface="Oswald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BDCDD1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95,2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9,4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2E707B"/>
                          </a:solidFill>
                          <a:latin typeface="Source Sans Pro"/>
                          <a:ea typeface="Source Sans Pro"/>
                          <a:cs typeface="Source Sans Pro"/>
                          <a:sym typeface="Source Sans Pro"/>
                        </a:rPr>
                        <a:t>1,16</a:t>
                      </a:r>
                      <a:endParaRPr sz="1200">
                        <a:solidFill>
                          <a:srgbClr val="2E707B"/>
                        </a:solidFill>
                        <a:latin typeface="Source Sans Pro"/>
                        <a:ea typeface="Source Sans Pro"/>
                        <a:cs typeface="Source Sans Pro"/>
                        <a:sym typeface="Source Sans Pro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BDCDD1"/>
                      </a:solidFill>
                      <a:prstDash val="dash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BDCDD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sp>
        <p:nvSpPr>
          <p:cNvPr id="346" name="Google Shape;346;p39"/>
          <p:cNvSpPr txBox="1"/>
          <p:nvPr>
            <p:ph type="ctrTitle"/>
          </p:nvPr>
        </p:nvSpPr>
        <p:spPr>
          <a:xfrm flipH="1">
            <a:off x="6625125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 and the same goes for </a:t>
            </a:r>
            <a:r>
              <a:rPr lang="es">
                <a:solidFill>
                  <a:srgbClr val="374957"/>
                </a:solidFill>
              </a:rPr>
              <a:t>tables</a:t>
            </a:r>
            <a:endParaRPr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50" name="Shape 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" name="Google Shape;351;p40"/>
          <p:cNvGrpSpPr/>
          <p:nvPr/>
        </p:nvGrpSpPr>
        <p:grpSpPr>
          <a:xfrm>
            <a:off x="3614078" y="646749"/>
            <a:ext cx="5211323" cy="2512310"/>
            <a:chOff x="9259700" y="1616850"/>
            <a:chExt cx="4786300" cy="2774500"/>
          </a:xfrm>
        </p:grpSpPr>
        <p:grpSp>
          <p:nvGrpSpPr>
            <p:cNvPr id="352" name="Google Shape;352;p40"/>
            <p:cNvGrpSpPr/>
            <p:nvPr/>
          </p:nvGrpSpPr>
          <p:grpSpPr>
            <a:xfrm>
              <a:off x="12155875" y="2781225"/>
              <a:ext cx="84425" cy="80100"/>
              <a:chOff x="4293400" y="2574725"/>
              <a:chExt cx="84425" cy="80100"/>
            </a:xfrm>
          </p:grpSpPr>
          <p:sp>
            <p:nvSpPr>
              <p:cNvPr id="353" name="Google Shape;353;p40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54" name="Google Shape;354;p40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" name="Google Shape;355;p40"/>
            <p:cNvGrpSpPr/>
            <p:nvPr/>
          </p:nvGrpSpPr>
          <p:grpSpPr>
            <a:xfrm>
              <a:off x="11862650" y="1669175"/>
              <a:ext cx="1917275" cy="1140875"/>
              <a:chOff x="4000175" y="1462675"/>
              <a:chExt cx="1917275" cy="1140875"/>
            </a:xfrm>
          </p:grpSpPr>
          <p:sp>
            <p:nvSpPr>
              <p:cNvPr id="356" name="Google Shape;356;p40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grpSp>
            <p:nvGrpSpPr>
              <p:cNvPr id="357" name="Google Shape;357;p40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58" name="Google Shape;358;p40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D9E4E8"/>
                </a:solidFill>
                <a:ln>
                  <a:noFill/>
                </a:ln>
              </p:spPr>
            </p:sp>
            <p:sp>
              <p:nvSpPr>
                <p:cNvPr id="359" name="Google Shape;359;p40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D9E4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" name="Google Shape;360;p40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D9E4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" name="Google Shape;361;p40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D9E4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2" name="Google Shape;362;p40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2D2D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>
                    <a:solidFill>
                      <a:srgbClr val="A6CBC2"/>
                    </a:solidFill>
                  </a:endParaRPr>
                </a:p>
              </p:txBody>
            </p:sp>
            <p:sp>
              <p:nvSpPr>
                <p:cNvPr id="363" name="Google Shape;363;p40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D9E4E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4" name="Google Shape;364;p40"/>
            <p:cNvGrpSpPr/>
            <p:nvPr/>
          </p:nvGrpSpPr>
          <p:grpSpPr>
            <a:xfrm>
              <a:off x="11823100" y="2794325"/>
              <a:ext cx="94050" cy="104125"/>
              <a:chOff x="3960625" y="2587825"/>
              <a:chExt cx="94050" cy="104125"/>
            </a:xfrm>
          </p:grpSpPr>
          <p:sp>
            <p:nvSpPr>
              <p:cNvPr id="365" name="Google Shape;365;p40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66" name="Google Shape;366;p40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7" name="Google Shape;367;p40"/>
            <p:cNvGrpSpPr/>
            <p:nvPr/>
          </p:nvGrpSpPr>
          <p:grpSpPr>
            <a:xfrm>
              <a:off x="11627825" y="2707400"/>
              <a:ext cx="173600" cy="187925"/>
              <a:chOff x="3765350" y="2500900"/>
              <a:chExt cx="173600" cy="187925"/>
            </a:xfrm>
          </p:grpSpPr>
          <p:sp>
            <p:nvSpPr>
              <p:cNvPr id="368" name="Google Shape;368;p40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69" name="Google Shape;369;p40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40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40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40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40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4" name="Google Shape;374;p40"/>
            <p:cNvGrpSpPr/>
            <p:nvPr/>
          </p:nvGrpSpPr>
          <p:grpSpPr>
            <a:xfrm>
              <a:off x="11612950" y="2688350"/>
              <a:ext cx="85125" cy="51800"/>
              <a:chOff x="3750475" y="2481850"/>
              <a:chExt cx="85125" cy="51800"/>
            </a:xfrm>
          </p:grpSpPr>
          <p:sp>
            <p:nvSpPr>
              <p:cNvPr id="375" name="Google Shape;375;p40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40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</p:grpSp>
        <p:grpSp>
          <p:nvGrpSpPr>
            <p:cNvPr id="377" name="Google Shape;377;p40"/>
            <p:cNvGrpSpPr/>
            <p:nvPr/>
          </p:nvGrpSpPr>
          <p:grpSpPr>
            <a:xfrm>
              <a:off x="11489650" y="2638950"/>
              <a:ext cx="172100" cy="169075"/>
              <a:chOff x="3627175" y="2432450"/>
              <a:chExt cx="172100" cy="169075"/>
            </a:xfrm>
          </p:grpSpPr>
          <p:sp>
            <p:nvSpPr>
              <p:cNvPr id="378" name="Google Shape;378;p40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40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80" name="Google Shape;380;p40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</p:grpSp>
        <p:grpSp>
          <p:nvGrpSpPr>
            <p:cNvPr id="381" name="Google Shape;381;p40"/>
            <p:cNvGrpSpPr/>
            <p:nvPr/>
          </p:nvGrpSpPr>
          <p:grpSpPr>
            <a:xfrm>
              <a:off x="11424011" y="2791950"/>
              <a:ext cx="61539" cy="99045"/>
              <a:chOff x="3561536" y="2585450"/>
              <a:chExt cx="61539" cy="99045"/>
            </a:xfrm>
          </p:grpSpPr>
          <p:sp>
            <p:nvSpPr>
              <p:cNvPr id="382" name="Google Shape;382;p40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40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</p:grpSp>
        <p:grpSp>
          <p:nvGrpSpPr>
            <p:cNvPr id="384" name="Google Shape;384;p40"/>
            <p:cNvGrpSpPr/>
            <p:nvPr/>
          </p:nvGrpSpPr>
          <p:grpSpPr>
            <a:xfrm>
              <a:off x="11768800" y="2191000"/>
              <a:ext cx="156075" cy="262825"/>
              <a:chOff x="3906325" y="1984500"/>
              <a:chExt cx="156075" cy="262825"/>
            </a:xfrm>
          </p:grpSpPr>
          <p:sp>
            <p:nvSpPr>
              <p:cNvPr id="385" name="Google Shape;385;p40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86" name="Google Shape;386;p40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7" name="Google Shape;387;p40"/>
            <p:cNvGrpSpPr/>
            <p:nvPr/>
          </p:nvGrpSpPr>
          <p:grpSpPr>
            <a:xfrm>
              <a:off x="9259700" y="1843875"/>
              <a:ext cx="1401575" cy="1228250"/>
              <a:chOff x="1397225" y="1637375"/>
              <a:chExt cx="1401575" cy="1228250"/>
            </a:xfrm>
          </p:grpSpPr>
          <p:sp>
            <p:nvSpPr>
              <p:cNvPr id="388" name="Google Shape;388;p40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grpSp>
            <p:nvGrpSpPr>
              <p:cNvPr id="389" name="Google Shape;389;p40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90" name="Google Shape;390;p40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97AD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" name="Google Shape;391;p40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2D2D3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92" name="Google Shape;392;p40"/>
            <p:cNvGrpSpPr/>
            <p:nvPr/>
          </p:nvGrpSpPr>
          <p:grpSpPr>
            <a:xfrm>
              <a:off x="10468175" y="3359350"/>
              <a:ext cx="594125" cy="616250"/>
              <a:chOff x="2605700" y="3152850"/>
              <a:chExt cx="594125" cy="616250"/>
            </a:xfrm>
          </p:grpSpPr>
          <p:sp>
            <p:nvSpPr>
              <p:cNvPr id="393" name="Google Shape;393;p40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94" name="Google Shape;394;p40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2D2D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FF6B65"/>
                  </a:solidFill>
                </a:endParaRPr>
              </a:p>
            </p:txBody>
          </p:sp>
        </p:grpSp>
        <p:grpSp>
          <p:nvGrpSpPr>
            <p:cNvPr id="395" name="Google Shape;395;p40"/>
            <p:cNvGrpSpPr/>
            <p:nvPr/>
          </p:nvGrpSpPr>
          <p:grpSpPr>
            <a:xfrm>
              <a:off x="10542850" y="3630300"/>
              <a:ext cx="182975" cy="761050"/>
              <a:chOff x="2680375" y="3423800"/>
              <a:chExt cx="182975" cy="761050"/>
            </a:xfrm>
          </p:grpSpPr>
          <p:sp>
            <p:nvSpPr>
              <p:cNvPr id="396" name="Google Shape;396;p40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397" name="Google Shape;397;p40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" name="Google Shape;398;p40"/>
            <p:cNvGrpSpPr/>
            <p:nvPr/>
          </p:nvGrpSpPr>
          <p:grpSpPr>
            <a:xfrm>
              <a:off x="11780475" y="3768400"/>
              <a:ext cx="236225" cy="207100"/>
              <a:chOff x="3918000" y="3561900"/>
              <a:chExt cx="236225" cy="207100"/>
            </a:xfrm>
          </p:grpSpPr>
          <p:sp>
            <p:nvSpPr>
              <p:cNvPr id="399" name="Google Shape;399;p40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</p:sp>
          <p:sp>
            <p:nvSpPr>
              <p:cNvPr id="400" name="Google Shape;400;p40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1" name="Google Shape;401;p40"/>
            <p:cNvSpPr/>
            <p:nvPr/>
          </p:nvSpPr>
          <p:spPr>
            <a:xfrm>
              <a:off x="10598825" y="31762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" name="Google Shape;402;p40"/>
            <p:cNvSpPr/>
            <p:nvPr/>
          </p:nvSpPr>
          <p:spPr>
            <a:xfrm>
              <a:off x="10530825" y="31547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" name="Google Shape;403;p40"/>
            <p:cNvSpPr/>
            <p:nvPr/>
          </p:nvSpPr>
          <p:spPr>
            <a:xfrm>
              <a:off x="10842575" y="16581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grpSp>
          <p:nvGrpSpPr>
            <p:cNvPr id="404" name="Google Shape;404;p40"/>
            <p:cNvGrpSpPr/>
            <p:nvPr/>
          </p:nvGrpSpPr>
          <p:grpSpPr>
            <a:xfrm>
              <a:off x="9785425" y="1616850"/>
              <a:ext cx="1252825" cy="1162875"/>
              <a:chOff x="1922950" y="1410350"/>
              <a:chExt cx="1252825" cy="1162875"/>
            </a:xfrm>
          </p:grpSpPr>
          <p:sp>
            <p:nvSpPr>
              <p:cNvPr id="405" name="Google Shape;405;p40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40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40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40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40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40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40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40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40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40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40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40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40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40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40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40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</p:grpSp>
        <p:sp>
          <p:nvSpPr>
            <p:cNvPr id="421" name="Google Shape;421;p40"/>
            <p:cNvSpPr/>
            <p:nvPr/>
          </p:nvSpPr>
          <p:spPr>
            <a:xfrm>
              <a:off x="10439800" y="31767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0"/>
            <p:cNvSpPr/>
            <p:nvPr/>
          </p:nvSpPr>
          <p:spPr>
            <a:xfrm>
              <a:off x="10494725" y="31542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0"/>
            <p:cNvSpPr/>
            <p:nvPr/>
          </p:nvSpPr>
          <p:spPr>
            <a:xfrm>
              <a:off x="10348250" y="31024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0"/>
            <p:cNvSpPr/>
            <p:nvPr/>
          </p:nvSpPr>
          <p:spPr>
            <a:xfrm>
              <a:off x="10763600" y="42898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0"/>
            <p:cNvSpPr/>
            <p:nvPr/>
          </p:nvSpPr>
          <p:spPr>
            <a:xfrm>
              <a:off x="10369175" y="33090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0"/>
            <p:cNvSpPr/>
            <p:nvPr/>
          </p:nvSpPr>
          <p:spPr>
            <a:xfrm>
              <a:off x="10326825" y="32865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0"/>
            <p:cNvSpPr/>
            <p:nvPr/>
          </p:nvSpPr>
          <p:spPr>
            <a:xfrm>
              <a:off x="10301175" y="32269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0"/>
            <p:cNvSpPr/>
            <p:nvPr/>
          </p:nvSpPr>
          <p:spPr>
            <a:xfrm>
              <a:off x="10279200" y="32133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" name="Google Shape;429;p40"/>
            <p:cNvSpPr/>
            <p:nvPr/>
          </p:nvSpPr>
          <p:spPr>
            <a:xfrm>
              <a:off x="10266650" y="32384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" name="Google Shape;430;p40"/>
            <p:cNvSpPr/>
            <p:nvPr/>
          </p:nvSpPr>
          <p:spPr>
            <a:xfrm>
              <a:off x="10282875" y="31793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0"/>
            <p:cNvSpPr/>
            <p:nvPr/>
          </p:nvSpPr>
          <p:spPr>
            <a:xfrm>
              <a:off x="10237375" y="31877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0"/>
            <p:cNvSpPr/>
            <p:nvPr/>
          </p:nvSpPr>
          <p:spPr>
            <a:xfrm>
              <a:off x="9912525" y="29319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0"/>
            <p:cNvSpPr/>
            <p:nvPr/>
          </p:nvSpPr>
          <p:spPr>
            <a:xfrm>
              <a:off x="10779275" y="33681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0"/>
            <p:cNvSpPr/>
            <p:nvPr/>
          </p:nvSpPr>
          <p:spPr>
            <a:xfrm>
              <a:off x="10728550" y="33624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0"/>
            <p:cNvSpPr/>
            <p:nvPr/>
          </p:nvSpPr>
          <p:spPr>
            <a:xfrm>
              <a:off x="10679375" y="33263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0"/>
            <p:cNvSpPr/>
            <p:nvPr/>
          </p:nvSpPr>
          <p:spPr>
            <a:xfrm>
              <a:off x="10509375" y="32708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" name="Google Shape;437;p40"/>
            <p:cNvSpPr/>
            <p:nvPr/>
          </p:nvSpPr>
          <p:spPr>
            <a:xfrm>
              <a:off x="10424100" y="32672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" name="Google Shape;438;p40"/>
            <p:cNvSpPr/>
            <p:nvPr/>
          </p:nvSpPr>
          <p:spPr>
            <a:xfrm>
              <a:off x="10394300" y="34314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0"/>
            <p:cNvSpPr/>
            <p:nvPr/>
          </p:nvSpPr>
          <p:spPr>
            <a:xfrm>
              <a:off x="10389575" y="34529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0"/>
            <p:cNvSpPr/>
            <p:nvPr/>
          </p:nvSpPr>
          <p:spPr>
            <a:xfrm>
              <a:off x="10562725" y="35957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441" name="Google Shape;441;p40"/>
            <p:cNvSpPr/>
            <p:nvPr/>
          </p:nvSpPr>
          <p:spPr>
            <a:xfrm>
              <a:off x="10671525" y="37380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442" name="Google Shape;442;p40"/>
            <p:cNvSpPr/>
            <p:nvPr/>
          </p:nvSpPr>
          <p:spPr>
            <a:xfrm>
              <a:off x="10746850" y="39069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3" name="Google Shape;443;p40"/>
            <p:cNvGrpSpPr/>
            <p:nvPr/>
          </p:nvGrpSpPr>
          <p:grpSpPr>
            <a:xfrm>
              <a:off x="10574225" y="3778800"/>
              <a:ext cx="230725" cy="598425"/>
              <a:chOff x="2711750" y="3572300"/>
              <a:chExt cx="230725" cy="598425"/>
            </a:xfrm>
          </p:grpSpPr>
          <p:sp>
            <p:nvSpPr>
              <p:cNvPr id="444" name="Google Shape;444;p40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40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6" name="Google Shape;446;p40"/>
            <p:cNvSpPr/>
            <p:nvPr/>
          </p:nvSpPr>
          <p:spPr>
            <a:xfrm>
              <a:off x="13266575" y="30537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" name="Google Shape;447;p40"/>
            <p:cNvGrpSpPr/>
            <p:nvPr/>
          </p:nvGrpSpPr>
          <p:grpSpPr>
            <a:xfrm>
              <a:off x="11643950" y="1831325"/>
              <a:ext cx="153300" cy="166375"/>
              <a:chOff x="3781475" y="1624825"/>
              <a:chExt cx="153300" cy="166375"/>
            </a:xfrm>
          </p:grpSpPr>
          <p:sp>
            <p:nvSpPr>
              <p:cNvPr id="448" name="Google Shape;448;p40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0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40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40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52" name="Google Shape;452;p40"/>
            <p:cNvSpPr/>
            <p:nvPr/>
          </p:nvSpPr>
          <p:spPr>
            <a:xfrm>
              <a:off x="13373825" y="26431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" name="Google Shape;453;p40"/>
            <p:cNvSpPr/>
            <p:nvPr/>
          </p:nvSpPr>
          <p:spPr>
            <a:xfrm>
              <a:off x="13302675" y="28037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" name="Google Shape;454;p40"/>
            <p:cNvSpPr/>
            <p:nvPr/>
          </p:nvSpPr>
          <p:spPr>
            <a:xfrm>
              <a:off x="13273375" y="27075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" name="Google Shape;455;p40"/>
            <p:cNvSpPr/>
            <p:nvPr/>
          </p:nvSpPr>
          <p:spPr>
            <a:xfrm>
              <a:off x="12717850" y="25547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" name="Google Shape;456;p40"/>
            <p:cNvSpPr/>
            <p:nvPr/>
          </p:nvSpPr>
          <p:spPr>
            <a:xfrm>
              <a:off x="13592475" y="34942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" name="Google Shape;457;p40"/>
            <p:cNvSpPr/>
            <p:nvPr/>
          </p:nvSpPr>
          <p:spPr>
            <a:xfrm>
              <a:off x="13276000" y="31678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" name="Google Shape;458;p40"/>
            <p:cNvSpPr/>
            <p:nvPr/>
          </p:nvSpPr>
          <p:spPr>
            <a:xfrm>
              <a:off x="13335100" y="35821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59" name="Google Shape;459;p40"/>
            <p:cNvGrpSpPr/>
            <p:nvPr/>
          </p:nvGrpSpPr>
          <p:grpSpPr>
            <a:xfrm>
              <a:off x="12930750" y="3368175"/>
              <a:ext cx="664875" cy="222850"/>
              <a:chOff x="5068275" y="3161675"/>
              <a:chExt cx="664875" cy="222850"/>
            </a:xfrm>
          </p:grpSpPr>
          <p:sp>
            <p:nvSpPr>
              <p:cNvPr id="460" name="Google Shape;460;p40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40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40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40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4" name="Google Shape;464;p40"/>
            <p:cNvSpPr/>
            <p:nvPr/>
          </p:nvSpPr>
          <p:spPr>
            <a:xfrm>
              <a:off x="13001900" y="33524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" name="Google Shape;465;p40"/>
            <p:cNvSpPr/>
            <p:nvPr/>
          </p:nvSpPr>
          <p:spPr>
            <a:xfrm>
              <a:off x="13141550" y="33493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" name="Google Shape;466;p40"/>
            <p:cNvSpPr/>
            <p:nvPr/>
          </p:nvSpPr>
          <p:spPr>
            <a:xfrm>
              <a:off x="13013400" y="30940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" name="Google Shape;467;p40"/>
            <p:cNvSpPr/>
            <p:nvPr/>
          </p:nvSpPr>
          <p:spPr>
            <a:xfrm>
              <a:off x="13029100" y="32316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" name="Google Shape;468;p40"/>
            <p:cNvSpPr/>
            <p:nvPr/>
          </p:nvSpPr>
          <p:spPr>
            <a:xfrm>
              <a:off x="12986200" y="31097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" name="Google Shape;469;p40"/>
            <p:cNvSpPr/>
            <p:nvPr/>
          </p:nvSpPr>
          <p:spPr>
            <a:xfrm>
              <a:off x="12951675" y="31411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" name="Google Shape;470;p40"/>
            <p:cNvSpPr/>
            <p:nvPr/>
          </p:nvSpPr>
          <p:spPr>
            <a:xfrm>
              <a:off x="12872175" y="30171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" name="Google Shape;471;p40"/>
            <p:cNvSpPr/>
            <p:nvPr/>
          </p:nvSpPr>
          <p:spPr>
            <a:xfrm>
              <a:off x="12804175" y="30433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" name="Google Shape;472;p40"/>
            <p:cNvSpPr/>
            <p:nvPr/>
          </p:nvSpPr>
          <p:spPr>
            <a:xfrm>
              <a:off x="11649700" y="25003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" name="Google Shape;473;p40"/>
            <p:cNvSpPr/>
            <p:nvPr/>
          </p:nvSpPr>
          <p:spPr>
            <a:xfrm>
              <a:off x="11605775" y="21645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" name="Google Shape;474;p40"/>
            <p:cNvSpPr/>
            <p:nvPr/>
          </p:nvSpPr>
          <p:spPr>
            <a:xfrm>
              <a:off x="11685800" y="22283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" name="Google Shape;475;p40"/>
            <p:cNvSpPr/>
            <p:nvPr/>
          </p:nvSpPr>
          <p:spPr>
            <a:xfrm>
              <a:off x="11838550" y="24574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" name="Google Shape;476;p40"/>
            <p:cNvSpPr/>
            <p:nvPr/>
          </p:nvSpPr>
          <p:spPr>
            <a:xfrm>
              <a:off x="11811875" y="24951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" name="Google Shape;477;p40"/>
            <p:cNvSpPr/>
            <p:nvPr/>
          </p:nvSpPr>
          <p:spPr>
            <a:xfrm>
              <a:off x="11815000" y="25291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" name="Google Shape;478;p40"/>
            <p:cNvSpPr/>
            <p:nvPr/>
          </p:nvSpPr>
          <p:spPr>
            <a:xfrm>
              <a:off x="11849000" y="25328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" name="Google Shape;479;p40"/>
            <p:cNvSpPr/>
            <p:nvPr/>
          </p:nvSpPr>
          <p:spPr>
            <a:xfrm>
              <a:off x="11765825" y="26850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" name="Google Shape;480;p40"/>
            <p:cNvSpPr/>
            <p:nvPr/>
          </p:nvSpPr>
          <p:spPr>
            <a:xfrm>
              <a:off x="11772625" y="26693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" name="Google Shape;481;p40"/>
            <p:cNvSpPr/>
            <p:nvPr/>
          </p:nvSpPr>
          <p:spPr>
            <a:xfrm>
              <a:off x="11810300" y="27922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" name="Google Shape;482;p40"/>
            <p:cNvSpPr/>
            <p:nvPr/>
          </p:nvSpPr>
          <p:spPr>
            <a:xfrm>
              <a:off x="11797225" y="27729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" name="Google Shape;483;p40"/>
            <p:cNvSpPr/>
            <p:nvPr/>
          </p:nvSpPr>
          <p:spPr>
            <a:xfrm>
              <a:off x="11758000" y="27451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" name="Google Shape;484;p40"/>
            <p:cNvSpPr/>
            <p:nvPr/>
          </p:nvSpPr>
          <p:spPr>
            <a:xfrm>
              <a:off x="11728175" y="27174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" name="Google Shape;485;p40"/>
            <p:cNvSpPr/>
            <p:nvPr/>
          </p:nvSpPr>
          <p:spPr>
            <a:xfrm>
              <a:off x="11673775" y="26771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" name="Google Shape;486;p40"/>
            <p:cNvSpPr/>
            <p:nvPr/>
          </p:nvSpPr>
          <p:spPr>
            <a:xfrm>
              <a:off x="11730275" y="25620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0"/>
            <p:cNvSpPr/>
            <p:nvPr/>
          </p:nvSpPr>
          <p:spPr>
            <a:xfrm>
              <a:off x="11704100" y="26389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0"/>
            <p:cNvSpPr/>
            <p:nvPr/>
          </p:nvSpPr>
          <p:spPr>
            <a:xfrm>
              <a:off x="11621975" y="25626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" name="Google Shape;489;p40"/>
            <p:cNvSpPr/>
            <p:nvPr/>
          </p:nvSpPr>
          <p:spPr>
            <a:xfrm>
              <a:off x="11590075" y="25940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" name="Google Shape;490;p40"/>
            <p:cNvSpPr/>
            <p:nvPr/>
          </p:nvSpPr>
          <p:spPr>
            <a:xfrm>
              <a:off x="11585375" y="26327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" name="Google Shape;491;p40"/>
            <p:cNvSpPr/>
            <p:nvPr/>
          </p:nvSpPr>
          <p:spPr>
            <a:xfrm>
              <a:off x="11620950" y="26562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0"/>
            <p:cNvSpPr/>
            <p:nvPr/>
          </p:nvSpPr>
          <p:spPr>
            <a:xfrm>
              <a:off x="11414850" y="25532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3" name="Google Shape;493;p40"/>
            <p:cNvGrpSpPr/>
            <p:nvPr/>
          </p:nvGrpSpPr>
          <p:grpSpPr>
            <a:xfrm>
              <a:off x="11448850" y="2487800"/>
              <a:ext cx="125025" cy="175275"/>
              <a:chOff x="3586375" y="2281300"/>
              <a:chExt cx="125025" cy="175275"/>
            </a:xfrm>
          </p:grpSpPr>
          <p:sp>
            <p:nvSpPr>
              <p:cNvPr id="494" name="Google Shape;494;p40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0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6" name="Google Shape;496;p40"/>
            <p:cNvSpPr/>
            <p:nvPr/>
          </p:nvSpPr>
          <p:spPr>
            <a:xfrm>
              <a:off x="12163375" y="36255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7" name="Google Shape;497;p40"/>
            <p:cNvGrpSpPr/>
            <p:nvPr/>
          </p:nvGrpSpPr>
          <p:grpSpPr>
            <a:xfrm>
              <a:off x="13161450" y="3618725"/>
              <a:ext cx="576450" cy="616225"/>
              <a:chOff x="5298975" y="3412225"/>
              <a:chExt cx="576450" cy="616225"/>
            </a:xfrm>
          </p:grpSpPr>
          <p:sp>
            <p:nvSpPr>
              <p:cNvPr id="498" name="Google Shape;498;p40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DCDD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A6CBC2"/>
                  </a:solidFill>
                </a:endParaRPr>
              </a:p>
            </p:txBody>
          </p:sp>
          <p:sp>
            <p:nvSpPr>
              <p:cNvPr id="499" name="Google Shape;499;p40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0" name="Google Shape;500;p40"/>
            <p:cNvGrpSpPr/>
            <p:nvPr/>
          </p:nvGrpSpPr>
          <p:grpSpPr>
            <a:xfrm>
              <a:off x="13814775" y="4058650"/>
              <a:ext cx="231225" cy="287200"/>
              <a:chOff x="5952300" y="3852150"/>
              <a:chExt cx="231225" cy="287200"/>
            </a:xfrm>
          </p:grpSpPr>
          <p:sp>
            <p:nvSpPr>
              <p:cNvPr id="501" name="Google Shape;501;p40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0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3" name="Google Shape;503;p40"/>
            <p:cNvSpPr/>
            <p:nvPr/>
          </p:nvSpPr>
          <p:spPr>
            <a:xfrm>
              <a:off x="11262100" y="22953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40"/>
            <p:cNvSpPr/>
            <p:nvPr/>
          </p:nvSpPr>
          <p:spPr>
            <a:xfrm>
              <a:off x="12479325" y="24815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40"/>
            <p:cNvSpPr/>
            <p:nvPr/>
          </p:nvSpPr>
          <p:spPr>
            <a:xfrm>
              <a:off x="13013400" y="31097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40"/>
            <p:cNvSpPr/>
            <p:nvPr/>
          </p:nvSpPr>
          <p:spPr>
            <a:xfrm>
              <a:off x="12996675" y="31249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40"/>
            <p:cNvSpPr/>
            <p:nvPr/>
          </p:nvSpPr>
          <p:spPr>
            <a:xfrm>
              <a:off x="12470950" y="28670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40"/>
            <p:cNvSpPr/>
            <p:nvPr/>
          </p:nvSpPr>
          <p:spPr>
            <a:xfrm>
              <a:off x="12164950" y="25165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40"/>
            <p:cNvSpPr/>
            <p:nvPr/>
          </p:nvSpPr>
          <p:spPr>
            <a:xfrm>
              <a:off x="12305675" y="27273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40"/>
            <p:cNvSpPr/>
            <p:nvPr/>
          </p:nvSpPr>
          <p:spPr>
            <a:xfrm>
              <a:off x="12264350" y="27776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11" name="Google Shape;511;p40"/>
            <p:cNvGrpSpPr/>
            <p:nvPr/>
          </p:nvGrpSpPr>
          <p:grpSpPr>
            <a:xfrm>
              <a:off x="12704775" y="3306450"/>
              <a:ext cx="31425" cy="59650"/>
              <a:chOff x="4842300" y="3099950"/>
              <a:chExt cx="31425" cy="59650"/>
            </a:xfrm>
          </p:grpSpPr>
          <p:sp>
            <p:nvSpPr>
              <p:cNvPr id="512" name="Google Shape;512;p40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0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40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40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6" name="Google Shape;516;p40"/>
            <p:cNvSpPr/>
            <p:nvPr/>
          </p:nvSpPr>
          <p:spPr>
            <a:xfrm>
              <a:off x="12525875" y="29376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40"/>
            <p:cNvSpPr/>
            <p:nvPr/>
          </p:nvSpPr>
          <p:spPr>
            <a:xfrm>
              <a:off x="12684900" y="29847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40"/>
            <p:cNvSpPr/>
            <p:nvPr/>
          </p:nvSpPr>
          <p:spPr>
            <a:xfrm>
              <a:off x="12410275" y="28775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40"/>
            <p:cNvSpPr/>
            <p:nvPr/>
          </p:nvSpPr>
          <p:spPr>
            <a:xfrm>
              <a:off x="12395625" y="28471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40"/>
            <p:cNvSpPr/>
            <p:nvPr/>
          </p:nvSpPr>
          <p:spPr>
            <a:xfrm>
              <a:off x="11840625" y="26076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40"/>
            <p:cNvSpPr/>
            <p:nvPr/>
          </p:nvSpPr>
          <p:spPr>
            <a:xfrm>
              <a:off x="11899225" y="26808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40"/>
            <p:cNvSpPr/>
            <p:nvPr/>
          </p:nvSpPr>
          <p:spPr>
            <a:xfrm>
              <a:off x="11819725" y="26902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40"/>
            <p:cNvSpPr/>
            <p:nvPr/>
          </p:nvSpPr>
          <p:spPr>
            <a:xfrm>
              <a:off x="11851625" y="27619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4" name="Google Shape;524;p40"/>
            <p:cNvGrpSpPr/>
            <p:nvPr/>
          </p:nvGrpSpPr>
          <p:grpSpPr>
            <a:xfrm>
              <a:off x="11729225" y="2726850"/>
              <a:ext cx="78475" cy="60700"/>
              <a:chOff x="3866750" y="2520350"/>
              <a:chExt cx="78475" cy="60700"/>
            </a:xfrm>
          </p:grpSpPr>
          <p:sp>
            <p:nvSpPr>
              <p:cNvPr id="525" name="Google Shape;525;p40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40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0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0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9" name="Google Shape;529;p40"/>
            <p:cNvSpPr/>
            <p:nvPr/>
          </p:nvSpPr>
          <p:spPr>
            <a:xfrm>
              <a:off x="11662250" y="27844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40"/>
            <p:cNvSpPr/>
            <p:nvPr/>
          </p:nvSpPr>
          <p:spPr>
            <a:xfrm>
              <a:off x="11430000" y="27713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40"/>
            <p:cNvSpPr/>
            <p:nvPr/>
          </p:nvSpPr>
          <p:spPr>
            <a:xfrm>
              <a:off x="12160775" y="28351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40"/>
            <p:cNvSpPr/>
            <p:nvPr/>
          </p:nvSpPr>
          <p:spPr>
            <a:xfrm>
              <a:off x="12154500" y="28377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40"/>
            <p:cNvSpPr/>
            <p:nvPr/>
          </p:nvSpPr>
          <p:spPr>
            <a:xfrm>
              <a:off x="12139850" y="28089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40"/>
            <p:cNvSpPr/>
            <p:nvPr/>
          </p:nvSpPr>
          <p:spPr>
            <a:xfrm>
              <a:off x="11907075" y="27985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0"/>
            <p:cNvSpPr/>
            <p:nvPr/>
          </p:nvSpPr>
          <p:spPr>
            <a:xfrm>
              <a:off x="11903925" y="27990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40"/>
            <p:cNvSpPr/>
            <p:nvPr/>
          </p:nvSpPr>
          <p:spPr>
            <a:xfrm>
              <a:off x="12093800" y="28801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40"/>
            <p:cNvSpPr/>
            <p:nvPr/>
          </p:nvSpPr>
          <p:spPr>
            <a:xfrm>
              <a:off x="12207850" y="29978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40"/>
            <p:cNvSpPr/>
            <p:nvPr/>
          </p:nvSpPr>
          <p:spPr>
            <a:xfrm>
              <a:off x="11998600" y="29109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40"/>
            <p:cNvSpPr/>
            <p:nvPr/>
          </p:nvSpPr>
          <p:spPr>
            <a:xfrm>
              <a:off x="12046725" y="28837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40"/>
            <p:cNvSpPr/>
            <p:nvPr/>
          </p:nvSpPr>
          <p:spPr>
            <a:xfrm>
              <a:off x="12028425" y="29481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40"/>
            <p:cNvSpPr/>
            <p:nvPr/>
          </p:nvSpPr>
          <p:spPr>
            <a:xfrm>
              <a:off x="12047775" y="29481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40"/>
            <p:cNvSpPr/>
            <p:nvPr/>
          </p:nvSpPr>
          <p:spPr>
            <a:xfrm>
              <a:off x="12041500" y="29622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40"/>
            <p:cNvSpPr/>
            <p:nvPr/>
          </p:nvSpPr>
          <p:spPr>
            <a:xfrm>
              <a:off x="12041500" y="29282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40"/>
            <p:cNvSpPr/>
            <p:nvPr/>
          </p:nvSpPr>
          <p:spPr>
            <a:xfrm>
              <a:off x="12042550" y="29465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40"/>
            <p:cNvSpPr/>
            <p:nvPr/>
          </p:nvSpPr>
          <p:spPr>
            <a:xfrm>
              <a:off x="12041500" y="29653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46" name="Google Shape;546;p40"/>
            <p:cNvSpPr/>
            <p:nvPr/>
          </p:nvSpPr>
          <p:spPr>
            <a:xfrm>
              <a:off x="12272175" y="30590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40"/>
            <p:cNvSpPr/>
            <p:nvPr/>
          </p:nvSpPr>
          <p:spPr>
            <a:xfrm>
              <a:off x="12283700" y="30606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40"/>
            <p:cNvSpPr/>
            <p:nvPr/>
          </p:nvSpPr>
          <p:spPr>
            <a:xfrm>
              <a:off x="12296775" y="30726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40"/>
            <p:cNvSpPr/>
            <p:nvPr/>
          </p:nvSpPr>
          <p:spPr>
            <a:xfrm>
              <a:off x="12345950" y="30537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40"/>
            <p:cNvSpPr/>
            <p:nvPr/>
          </p:nvSpPr>
          <p:spPr>
            <a:xfrm>
              <a:off x="12162850" y="31662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40"/>
            <p:cNvSpPr/>
            <p:nvPr/>
          </p:nvSpPr>
          <p:spPr>
            <a:xfrm>
              <a:off x="11898175" y="29758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40"/>
            <p:cNvSpPr/>
            <p:nvPr/>
          </p:nvSpPr>
          <p:spPr>
            <a:xfrm>
              <a:off x="11866275" y="31259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40"/>
            <p:cNvSpPr/>
            <p:nvPr/>
          </p:nvSpPr>
          <p:spPr>
            <a:xfrm>
              <a:off x="12028950" y="32321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40"/>
            <p:cNvSpPr/>
            <p:nvPr/>
          </p:nvSpPr>
          <p:spPr>
            <a:xfrm>
              <a:off x="12076025" y="31856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40"/>
            <p:cNvSpPr/>
            <p:nvPr/>
          </p:nvSpPr>
          <p:spPr>
            <a:xfrm>
              <a:off x="12154500" y="32656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40"/>
            <p:cNvSpPr/>
            <p:nvPr/>
          </p:nvSpPr>
          <p:spPr>
            <a:xfrm>
              <a:off x="12145075" y="32761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40"/>
            <p:cNvSpPr/>
            <p:nvPr/>
          </p:nvSpPr>
          <p:spPr>
            <a:xfrm>
              <a:off x="12037850" y="33702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58" name="Google Shape;558;p40"/>
            <p:cNvSpPr/>
            <p:nvPr/>
          </p:nvSpPr>
          <p:spPr>
            <a:xfrm>
              <a:off x="12007500" y="34654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40"/>
            <p:cNvSpPr/>
            <p:nvPr/>
          </p:nvSpPr>
          <p:spPr>
            <a:xfrm>
              <a:off x="11977675" y="33885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40"/>
            <p:cNvSpPr/>
            <p:nvPr/>
          </p:nvSpPr>
          <p:spPr>
            <a:xfrm>
              <a:off x="11760600" y="32881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40"/>
            <p:cNvSpPr/>
            <p:nvPr/>
          </p:nvSpPr>
          <p:spPr>
            <a:xfrm>
              <a:off x="11683700" y="29544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40"/>
            <p:cNvSpPr/>
            <p:nvPr/>
          </p:nvSpPr>
          <p:spPr>
            <a:xfrm>
              <a:off x="11655450" y="28864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40"/>
            <p:cNvSpPr/>
            <p:nvPr/>
          </p:nvSpPr>
          <p:spPr>
            <a:xfrm>
              <a:off x="11431050" y="28900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40"/>
            <p:cNvSpPr/>
            <p:nvPr/>
          </p:nvSpPr>
          <p:spPr>
            <a:xfrm>
              <a:off x="11373525" y="29089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40"/>
            <p:cNvSpPr/>
            <p:nvPr/>
          </p:nvSpPr>
          <p:spPr>
            <a:xfrm>
              <a:off x="11313350" y="30407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40"/>
            <p:cNvSpPr/>
            <p:nvPr/>
          </p:nvSpPr>
          <p:spPr>
            <a:xfrm>
              <a:off x="11312850" y="30449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40"/>
            <p:cNvSpPr/>
            <p:nvPr/>
          </p:nvSpPr>
          <p:spPr>
            <a:xfrm>
              <a:off x="11380850" y="30804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40"/>
            <p:cNvSpPr/>
            <p:nvPr/>
          </p:nvSpPr>
          <p:spPr>
            <a:xfrm>
              <a:off x="11480225" y="32274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40"/>
            <p:cNvSpPr/>
            <p:nvPr/>
          </p:nvSpPr>
          <p:spPr>
            <a:xfrm>
              <a:off x="11305000" y="32044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40"/>
            <p:cNvSpPr/>
            <p:nvPr/>
          </p:nvSpPr>
          <p:spPr>
            <a:xfrm>
              <a:off x="11315450" y="32630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1" name="Google Shape;571;p40"/>
            <p:cNvGrpSpPr/>
            <p:nvPr/>
          </p:nvGrpSpPr>
          <p:grpSpPr>
            <a:xfrm>
              <a:off x="11312850" y="3244725"/>
              <a:ext cx="132875" cy="99400"/>
              <a:chOff x="3450375" y="3038225"/>
              <a:chExt cx="132875" cy="99400"/>
            </a:xfrm>
          </p:grpSpPr>
          <p:sp>
            <p:nvSpPr>
              <p:cNvPr id="572" name="Google Shape;572;p40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D9E4E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40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2D2D3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4" name="Google Shape;574;p40"/>
            <p:cNvSpPr/>
            <p:nvPr/>
          </p:nvSpPr>
          <p:spPr>
            <a:xfrm>
              <a:off x="11365675" y="33022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40"/>
            <p:cNvSpPr/>
            <p:nvPr/>
          </p:nvSpPr>
          <p:spPr>
            <a:xfrm>
              <a:off x="11391825" y="33242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40"/>
            <p:cNvSpPr/>
            <p:nvPr/>
          </p:nvSpPr>
          <p:spPr>
            <a:xfrm>
              <a:off x="11432625" y="32933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40"/>
            <p:cNvSpPr/>
            <p:nvPr/>
          </p:nvSpPr>
          <p:spPr>
            <a:xfrm>
              <a:off x="11509525" y="32855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40"/>
            <p:cNvSpPr/>
            <p:nvPr/>
          </p:nvSpPr>
          <p:spPr>
            <a:xfrm>
              <a:off x="11552425" y="32855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40"/>
            <p:cNvSpPr/>
            <p:nvPr/>
          </p:nvSpPr>
          <p:spPr>
            <a:xfrm>
              <a:off x="11568100" y="32656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40"/>
            <p:cNvSpPr/>
            <p:nvPr/>
          </p:nvSpPr>
          <p:spPr>
            <a:xfrm>
              <a:off x="11744400" y="31034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40"/>
            <p:cNvSpPr/>
            <p:nvPr/>
          </p:nvSpPr>
          <p:spPr>
            <a:xfrm>
              <a:off x="11726075" y="32583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40"/>
            <p:cNvSpPr/>
            <p:nvPr/>
          </p:nvSpPr>
          <p:spPr>
            <a:xfrm>
              <a:off x="11558175" y="31066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583" name="Google Shape;583;p40"/>
            <p:cNvSpPr/>
            <p:nvPr/>
          </p:nvSpPr>
          <p:spPr>
            <a:xfrm>
              <a:off x="11595300" y="32478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40"/>
            <p:cNvSpPr/>
            <p:nvPr/>
          </p:nvSpPr>
          <p:spPr>
            <a:xfrm>
              <a:off x="11675875" y="32604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40"/>
            <p:cNvSpPr/>
            <p:nvPr/>
          </p:nvSpPr>
          <p:spPr>
            <a:xfrm>
              <a:off x="11676375" y="34183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40"/>
            <p:cNvSpPr/>
            <p:nvPr/>
          </p:nvSpPr>
          <p:spPr>
            <a:xfrm>
              <a:off x="11684225" y="34199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40"/>
            <p:cNvSpPr/>
            <p:nvPr/>
          </p:nvSpPr>
          <p:spPr>
            <a:xfrm>
              <a:off x="11710900" y="33953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40"/>
            <p:cNvSpPr/>
            <p:nvPr/>
          </p:nvSpPr>
          <p:spPr>
            <a:xfrm>
              <a:off x="11722950" y="35146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40"/>
            <p:cNvSpPr/>
            <p:nvPr/>
          </p:nvSpPr>
          <p:spPr>
            <a:xfrm>
              <a:off x="11974025" y="34644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40"/>
            <p:cNvSpPr/>
            <p:nvPr/>
          </p:nvSpPr>
          <p:spPr>
            <a:xfrm>
              <a:off x="11969325" y="34675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40"/>
            <p:cNvSpPr/>
            <p:nvPr/>
          </p:nvSpPr>
          <p:spPr>
            <a:xfrm>
              <a:off x="11969325" y="34816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40"/>
            <p:cNvSpPr/>
            <p:nvPr/>
          </p:nvSpPr>
          <p:spPr>
            <a:xfrm>
              <a:off x="11725025" y="33734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A6CBC2"/>
                </a:solidFill>
              </a:endParaRPr>
            </a:p>
          </p:txBody>
        </p:sp>
        <p:sp>
          <p:nvSpPr>
            <p:cNvPr id="593" name="Google Shape;593;p40"/>
            <p:cNvSpPr/>
            <p:nvPr/>
          </p:nvSpPr>
          <p:spPr>
            <a:xfrm>
              <a:off x="12021625" y="35873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40"/>
            <p:cNvSpPr/>
            <p:nvPr/>
          </p:nvSpPr>
          <p:spPr>
            <a:xfrm>
              <a:off x="11863650" y="35700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40"/>
            <p:cNvSpPr/>
            <p:nvPr/>
          </p:nvSpPr>
          <p:spPr>
            <a:xfrm>
              <a:off x="11715100" y="35366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40"/>
            <p:cNvSpPr/>
            <p:nvPr/>
          </p:nvSpPr>
          <p:spPr>
            <a:xfrm>
              <a:off x="11909150" y="36788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40"/>
            <p:cNvSpPr/>
            <p:nvPr/>
          </p:nvSpPr>
          <p:spPr>
            <a:xfrm>
              <a:off x="11831225" y="37108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40"/>
            <p:cNvSpPr/>
            <p:nvPr/>
          </p:nvSpPr>
          <p:spPr>
            <a:xfrm>
              <a:off x="11715625" y="36982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6B65"/>
                </a:solidFill>
              </a:endParaRPr>
            </a:p>
          </p:txBody>
        </p:sp>
        <p:sp>
          <p:nvSpPr>
            <p:cNvPr id="599" name="Google Shape;599;p40"/>
            <p:cNvSpPr/>
            <p:nvPr/>
          </p:nvSpPr>
          <p:spPr>
            <a:xfrm>
              <a:off x="11985525" y="36040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2D2D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" name="Google Shape;600;p40"/>
            <p:cNvSpPr/>
            <p:nvPr/>
          </p:nvSpPr>
          <p:spPr>
            <a:xfrm>
              <a:off x="11982925" y="38290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" name="Google Shape;601;p40"/>
            <p:cNvSpPr/>
            <p:nvPr/>
          </p:nvSpPr>
          <p:spPr>
            <a:xfrm>
              <a:off x="11926950" y="38755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" name="Google Shape;602;p40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" name="Google Shape;603;p40"/>
            <p:cNvSpPr/>
            <p:nvPr/>
          </p:nvSpPr>
          <p:spPr>
            <a:xfrm>
              <a:off x="12559875" y="28665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" name="Google Shape;604;p40"/>
            <p:cNvSpPr/>
            <p:nvPr/>
          </p:nvSpPr>
          <p:spPr>
            <a:xfrm>
              <a:off x="12115250" y="27933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40"/>
            <p:cNvSpPr/>
            <p:nvPr/>
          </p:nvSpPr>
          <p:spPr>
            <a:xfrm>
              <a:off x="12161300" y="28095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D9E4E8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40"/>
            <p:cNvSpPr/>
            <p:nvPr/>
          </p:nvSpPr>
          <p:spPr>
            <a:xfrm>
              <a:off x="12811500" y="30177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" name="Google Shape;607;p40"/>
            <p:cNvSpPr/>
            <p:nvPr/>
          </p:nvSpPr>
          <p:spPr>
            <a:xfrm>
              <a:off x="11829650" y="27964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40"/>
            <p:cNvSpPr/>
            <p:nvPr/>
          </p:nvSpPr>
          <p:spPr>
            <a:xfrm>
              <a:off x="11800875" y="27294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D9E4E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9" name="Google Shape;609;p40"/>
          <p:cNvSpPr txBox="1"/>
          <p:nvPr/>
        </p:nvSpPr>
        <p:spPr>
          <a:xfrm>
            <a:off x="3795550" y="4094956"/>
            <a:ext cx="23364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1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2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It’s a gas giant and the biggest planet in our Solar System</a:t>
            </a:r>
            <a:endParaRPr sz="12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10" name="Google Shape;610;p40"/>
          <p:cNvSpPr txBox="1"/>
          <p:nvPr/>
        </p:nvSpPr>
        <p:spPr>
          <a:xfrm>
            <a:off x="6297550" y="3316506"/>
            <a:ext cx="20052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1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2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Venus has a beautiful name, but it’s terribly hot</a:t>
            </a:r>
            <a:endParaRPr sz="12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11" name="Google Shape;611;p40"/>
          <p:cNvSpPr txBox="1"/>
          <p:nvPr/>
        </p:nvSpPr>
        <p:spPr>
          <a:xfrm>
            <a:off x="6297550" y="4094956"/>
            <a:ext cx="20052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E707B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1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2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Despite being red, Mars is a cold place, not hot</a:t>
            </a:r>
            <a:endParaRPr sz="12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12" name="Google Shape;612;p40"/>
          <p:cNvSpPr txBox="1"/>
          <p:nvPr/>
        </p:nvSpPr>
        <p:spPr>
          <a:xfrm>
            <a:off x="4349875" y="3316500"/>
            <a:ext cx="1782000" cy="621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1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2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Mercury is the closest planet to the Sun</a:t>
            </a:r>
            <a:endParaRPr sz="12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13" name="Google Shape;613;p40"/>
          <p:cNvSpPr txBox="1"/>
          <p:nvPr>
            <p:ph type="ctrTitle"/>
          </p:nvPr>
        </p:nvSpPr>
        <p:spPr>
          <a:xfrm>
            <a:off x="555220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This is a map</a:t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17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p41"/>
          <p:cNvSpPr txBox="1"/>
          <p:nvPr>
            <p:ph type="ctrTitle"/>
          </p:nvPr>
        </p:nvSpPr>
        <p:spPr>
          <a:xfrm flipH="1">
            <a:off x="6749925" y="1545625"/>
            <a:ext cx="18102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/>
              <a:t>If you want to modify </a:t>
            </a:r>
            <a:r>
              <a:rPr lang="es" sz="1800" u="sng">
                <a:solidFill>
                  <a:srgbClr val="FFFFFF"/>
                </a:solidFill>
              </a:rPr>
              <a:t>this graph</a:t>
            </a:r>
            <a:r>
              <a:rPr lang="es" sz="1800"/>
              <a:t>, click on it, follow the link, change the data and replace it</a:t>
            </a:r>
            <a:endParaRPr sz="1800"/>
          </a:p>
        </p:txBody>
      </p:sp>
      <p:pic>
        <p:nvPicPr>
          <p:cNvPr id="619" name="Google Shape;619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2025" y="1085699"/>
            <a:ext cx="4934124" cy="30477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23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42"/>
          <p:cNvSpPr txBox="1"/>
          <p:nvPr/>
        </p:nvSpPr>
        <p:spPr>
          <a:xfrm>
            <a:off x="4558726" y="810050"/>
            <a:ext cx="15504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2E707B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Mercury is the closest planet to the Sun</a:t>
            </a:r>
            <a:endParaRPr sz="1000">
              <a:solidFill>
                <a:srgbClr val="2E707B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25" name="Google Shape;625;p42"/>
          <p:cNvSpPr txBox="1"/>
          <p:nvPr/>
        </p:nvSpPr>
        <p:spPr>
          <a:xfrm>
            <a:off x="3824200" y="4024550"/>
            <a:ext cx="1460400" cy="33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E707B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Despite being red, Mars is a cold place</a:t>
            </a:r>
            <a:endParaRPr sz="1000">
              <a:solidFill>
                <a:srgbClr val="2E707B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26" name="Google Shape;626;p42"/>
          <p:cNvSpPr txBox="1"/>
          <p:nvPr/>
        </p:nvSpPr>
        <p:spPr>
          <a:xfrm>
            <a:off x="6242075" y="785200"/>
            <a:ext cx="16593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E707B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Venus has a beautiful name, but it’s terribly hot</a:t>
            </a:r>
            <a:endParaRPr sz="1000">
              <a:solidFill>
                <a:srgbClr val="2E707B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27" name="Google Shape;627;p42"/>
          <p:cNvSpPr txBox="1"/>
          <p:nvPr/>
        </p:nvSpPr>
        <p:spPr>
          <a:xfrm>
            <a:off x="5488325" y="4024550"/>
            <a:ext cx="1630800" cy="33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2E707B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Jupiter is the biggest planet in our Solar System</a:t>
            </a:r>
            <a:endParaRPr sz="1000">
              <a:solidFill>
                <a:srgbClr val="2E707B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28" name="Google Shape;628;p42"/>
          <p:cNvSpPr txBox="1"/>
          <p:nvPr>
            <p:ph type="ctrTitle"/>
          </p:nvPr>
        </p:nvSpPr>
        <p:spPr>
          <a:xfrm>
            <a:off x="555224" y="1545625"/>
            <a:ext cx="15912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lang="es">
                <a:solidFill>
                  <a:srgbClr val="374957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  <p:grpSp>
        <p:nvGrpSpPr>
          <p:cNvPr id="629" name="Google Shape;629;p42"/>
          <p:cNvGrpSpPr/>
          <p:nvPr/>
        </p:nvGrpSpPr>
        <p:grpSpPr>
          <a:xfrm flipH="1">
            <a:off x="5014286" y="1367049"/>
            <a:ext cx="752148" cy="1196356"/>
            <a:chOff x="3924569" y="5044825"/>
            <a:chExt cx="107625" cy="171150"/>
          </a:xfrm>
        </p:grpSpPr>
        <p:sp>
          <p:nvSpPr>
            <p:cNvPr id="630" name="Google Shape;630;p42"/>
            <p:cNvSpPr/>
            <p:nvPr/>
          </p:nvSpPr>
          <p:spPr>
            <a:xfrm>
              <a:off x="3959669" y="5126700"/>
              <a:ext cx="26550" cy="89275"/>
            </a:xfrm>
            <a:custGeom>
              <a:rect b="b" l="l" r="r" t="t"/>
              <a:pathLst>
                <a:path extrusionOk="0" fill="none" h="3571" w="1062">
                  <a:moveTo>
                    <a:pt x="1" y="3571"/>
                  </a:moveTo>
                  <a:lnTo>
                    <a:pt x="1" y="1594"/>
                  </a:lnTo>
                  <a:lnTo>
                    <a:pt x="1061" y="1594"/>
                  </a:lnTo>
                  <a:lnTo>
                    <a:pt x="1061" y="0"/>
                  </a:lnTo>
                </a:path>
              </a:pathLst>
            </a:custGeom>
            <a:noFill/>
            <a:ln cap="flat" cmpd="sng" w="1905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42"/>
            <p:cNvSpPr/>
            <p:nvPr/>
          </p:nvSpPr>
          <p:spPr>
            <a:xfrm>
              <a:off x="3924569" y="5044825"/>
              <a:ext cx="107625" cy="92075"/>
            </a:xfrm>
            <a:custGeom>
              <a:rect b="b" l="l" r="r" t="t"/>
              <a:pathLst>
                <a:path extrusionOk="0" h="3683" w="4305">
                  <a:moveTo>
                    <a:pt x="2478" y="1"/>
                  </a:moveTo>
                  <a:cubicBezTo>
                    <a:pt x="2474" y="1"/>
                    <a:pt x="2470" y="1"/>
                    <a:pt x="2465" y="1"/>
                  </a:cubicBezTo>
                  <a:cubicBezTo>
                    <a:pt x="2462" y="1"/>
                    <a:pt x="2459" y="1"/>
                    <a:pt x="2456" y="1"/>
                  </a:cubicBezTo>
                  <a:cubicBezTo>
                    <a:pt x="818" y="1"/>
                    <a:pt x="1" y="1979"/>
                    <a:pt x="1160" y="3138"/>
                  </a:cubicBezTo>
                  <a:cubicBezTo>
                    <a:pt x="1535" y="3514"/>
                    <a:pt x="1997" y="3682"/>
                    <a:pt x="2450" y="3682"/>
                  </a:cubicBezTo>
                  <a:cubicBezTo>
                    <a:pt x="3397" y="3682"/>
                    <a:pt x="4304" y="2948"/>
                    <a:pt x="4304" y="1840"/>
                  </a:cubicBezTo>
                  <a:cubicBezTo>
                    <a:pt x="4304" y="828"/>
                    <a:pt x="3489" y="1"/>
                    <a:pt x="2478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" name="Google Shape;632;p42"/>
          <p:cNvSpPr/>
          <p:nvPr/>
        </p:nvSpPr>
        <p:spPr>
          <a:xfrm flipH="1">
            <a:off x="4569771" y="2583612"/>
            <a:ext cx="198127" cy="697262"/>
          </a:xfrm>
          <a:custGeom>
            <a:rect b="b" l="l" r="r" t="t"/>
            <a:pathLst>
              <a:path extrusionOk="0" fill="none" h="3990" w="1134">
                <a:moveTo>
                  <a:pt x="1" y="1"/>
                </a:moveTo>
                <a:lnTo>
                  <a:pt x="1" y="1898"/>
                </a:lnTo>
                <a:lnTo>
                  <a:pt x="1133" y="1898"/>
                </a:lnTo>
                <a:lnTo>
                  <a:pt x="1133" y="3989"/>
                </a:lnTo>
              </a:path>
            </a:pathLst>
          </a:custGeom>
          <a:noFill/>
          <a:ln cap="flat" cmpd="sng" w="19050">
            <a:solidFill>
              <a:schemeClr val="dk1"/>
            </a:solidFill>
            <a:prstDash val="solid"/>
            <a:miter lim="7212"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3" name="Google Shape;633;p42"/>
          <p:cNvSpPr/>
          <p:nvPr/>
        </p:nvSpPr>
        <p:spPr>
          <a:xfrm flipH="1">
            <a:off x="4232047" y="3193673"/>
            <a:ext cx="752498" cy="644662"/>
          </a:xfrm>
          <a:custGeom>
            <a:rect b="b" l="l" r="r" t="t"/>
            <a:pathLst>
              <a:path extrusionOk="0" h="3689" w="4307">
                <a:moveTo>
                  <a:pt x="2460" y="1"/>
                </a:moveTo>
                <a:cubicBezTo>
                  <a:pt x="822" y="1"/>
                  <a:pt x="0" y="1984"/>
                  <a:pt x="1161" y="3145"/>
                </a:cubicBezTo>
                <a:cubicBezTo>
                  <a:pt x="1535" y="3521"/>
                  <a:pt x="1994" y="3689"/>
                  <a:pt x="2446" y="3689"/>
                </a:cubicBezTo>
                <a:cubicBezTo>
                  <a:pt x="3391" y="3689"/>
                  <a:pt x="4301" y="2953"/>
                  <a:pt x="4306" y="1840"/>
                </a:cubicBezTo>
                <a:cubicBezTo>
                  <a:pt x="4306" y="823"/>
                  <a:pt x="3477" y="1"/>
                  <a:pt x="24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0E2A47"/>
              </a:solidFill>
            </a:endParaRPr>
          </a:p>
        </p:txBody>
      </p:sp>
      <p:cxnSp>
        <p:nvCxnSpPr>
          <p:cNvPr id="634" name="Google Shape;634;p42"/>
          <p:cNvCxnSpPr/>
          <p:nvPr/>
        </p:nvCxnSpPr>
        <p:spPr>
          <a:xfrm>
            <a:off x="3671675" y="2571750"/>
            <a:ext cx="46221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635" name="Google Shape;635;p42"/>
          <p:cNvGrpSpPr/>
          <p:nvPr/>
        </p:nvGrpSpPr>
        <p:grpSpPr>
          <a:xfrm flipH="1">
            <a:off x="6759736" y="1367049"/>
            <a:ext cx="752148" cy="1196356"/>
            <a:chOff x="3924569" y="5044825"/>
            <a:chExt cx="107625" cy="171150"/>
          </a:xfrm>
        </p:grpSpPr>
        <p:sp>
          <p:nvSpPr>
            <p:cNvPr id="636" name="Google Shape;636;p42"/>
            <p:cNvSpPr/>
            <p:nvPr/>
          </p:nvSpPr>
          <p:spPr>
            <a:xfrm>
              <a:off x="3959669" y="5126700"/>
              <a:ext cx="26550" cy="89275"/>
            </a:xfrm>
            <a:custGeom>
              <a:rect b="b" l="l" r="r" t="t"/>
              <a:pathLst>
                <a:path extrusionOk="0" fill="none" h="3571" w="1062">
                  <a:moveTo>
                    <a:pt x="1" y="3571"/>
                  </a:moveTo>
                  <a:lnTo>
                    <a:pt x="1" y="1594"/>
                  </a:lnTo>
                  <a:lnTo>
                    <a:pt x="1061" y="1594"/>
                  </a:lnTo>
                  <a:lnTo>
                    <a:pt x="1061" y="0"/>
                  </a:lnTo>
                </a:path>
              </a:pathLst>
            </a:custGeom>
            <a:noFill/>
            <a:ln cap="flat" cmpd="sng" w="19050">
              <a:solidFill>
                <a:srgbClr val="97ADB2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42"/>
            <p:cNvSpPr/>
            <p:nvPr/>
          </p:nvSpPr>
          <p:spPr>
            <a:xfrm>
              <a:off x="3924569" y="5044825"/>
              <a:ext cx="107625" cy="92075"/>
            </a:xfrm>
            <a:custGeom>
              <a:rect b="b" l="l" r="r" t="t"/>
              <a:pathLst>
                <a:path extrusionOk="0" h="3683" w="4305">
                  <a:moveTo>
                    <a:pt x="2478" y="1"/>
                  </a:moveTo>
                  <a:cubicBezTo>
                    <a:pt x="2474" y="1"/>
                    <a:pt x="2470" y="1"/>
                    <a:pt x="2465" y="1"/>
                  </a:cubicBezTo>
                  <a:cubicBezTo>
                    <a:pt x="2462" y="1"/>
                    <a:pt x="2459" y="1"/>
                    <a:pt x="2456" y="1"/>
                  </a:cubicBezTo>
                  <a:cubicBezTo>
                    <a:pt x="818" y="1"/>
                    <a:pt x="1" y="1979"/>
                    <a:pt x="1160" y="3138"/>
                  </a:cubicBezTo>
                  <a:cubicBezTo>
                    <a:pt x="1535" y="3514"/>
                    <a:pt x="1997" y="3682"/>
                    <a:pt x="2450" y="3682"/>
                  </a:cubicBezTo>
                  <a:cubicBezTo>
                    <a:pt x="3397" y="3682"/>
                    <a:pt x="4304" y="2948"/>
                    <a:pt x="4304" y="1840"/>
                  </a:cubicBezTo>
                  <a:cubicBezTo>
                    <a:pt x="4304" y="828"/>
                    <a:pt x="3489" y="1"/>
                    <a:pt x="2478" y="1"/>
                  </a:cubicBezTo>
                  <a:close/>
                </a:path>
              </a:pathLst>
            </a:custGeom>
            <a:solidFill>
              <a:srgbClr val="97AD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" name="Google Shape;638;p42"/>
          <p:cNvGrpSpPr/>
          <p:nvPr/>
        </p:nvGrpSpPr>
        <p:grpSpPr>
          <a:xfrm flipH="1">
            <a:off x="5977497" y="2583612"/>
            <a:ext cx="752498" cy="1254723"/>
            <a:chOff x="4036450" y="5294200"/>
            <a:chExt cx="107675" cy="179500"/>
          </a:xfrm>
        </p:grpSpPr>
        <p:sp>
          <p:nvSpPr>
            <p:cNvPr id="639" name="Google Shape;639;p42"/>
            <p:cNvSpPr/>
            <p:nvPr/>
          </p:nvSpPr>
          <p:spPr>
            <a:xfrm>
              <a:off x="4067450" y="5294200"/>
              <a:ext cx="28350" cy="99750"/>
            </a:xfrm>
            <a:custGeom>
              <a:rect b="b" l="l" r="r" t="t"/>
              <a:pathLst>
                <a:path extrusionOk="0" fill="none" h="3990" w="1134">
                  <a:moveTo>
                    <a:pt x="1" y="1"/>
                  </a:moveTo>
                  <a:lnTo>
                    <a:pt x="1" y="1898"/>
                  </a:lnTo>
                  <a:lnTo>
                    <a:pt x="1133" y="1898"/>
                  </a:lnTo>
                  <a:lnTo>
                    <a:pt x="1133" y="3989"/>
                  </a:lnTo>
                </a:path>
              </a:pathLst>
            </a:custGeom>
            <a:solidFill>
              <a:srgbClr val="2E707B"/>
            </a:solidFill>
            <a:ln cap="flat" cmpd="sng" w="19050">
              <a:solidFill>
                <a:srgbClr val="2E707B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42"/>
            <p:cNvSpPr/>
            <p:nvPr/>
          </p:nvSpPr>
          <p:spPr>
            <a:xfrm>
              <a:off x="4036450" y="5381475"/>
              <a:ext cx="107675" cy="92225"/>
            </a:xfrm>
            <a:custGeom>
              <a:rect b="b" l="l" r="r" t="t"/>
              <a:pathLst>
                <a:path extrusionOk="0" h="3689" w="4307">
                  <a:moveTo>
                    <a:pt x="2460" y="1"/>
                  </a:moveTo>
                  <a:cubicBezTo>
                    <a:pt x="822" y="1"/>
                    <a:pt x="0" y="1984"/>
                    <a:pt x="1161" y="3145"/>
                  </a:cubicBezTo>
                  <a:cubicBezTo>
                    <a:pt x="1535" y="3521"/>
                    <a:pt x="1994" y="3689"/>
                    <a:pt x="2446" y="3689"/>
                  </a:cubicBezTo>
                  <a:cubicBezTo>
                    <a:pt x="3391" y="3689"/>
                    <a:pt x="4301" y="2953"/>
                    <a:pt x="4306" y="1840"/>
                  </a:cubicBezTo>
                  <a:cubicBezTo>
                    <a:pt x="4306" y="823"/>
                    <a:pt x="3477" y="1"/>
                    <a:pt x="2460" y="1"/>
                  </a:cubicBez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0E2A47"/>
                </a:solidFill>
              </a:endParaRPr>
            </a:p>
          </p:txBody>
        </p:sp>
      </p:grpSp>
      <p:sp>
        <p:nvSpPr>
          <p:cNvPr id="641" name="Google Shape;641;p42"/>
          <p:cNvSpPr txBox="1"/>
          <p:nvPr/>
        </p:nvSpPr>
        <p:spPr>
          <a:xfrm>
            <a:off x="4190500" y="3342994"/>
            <a:ext cx="7278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1</a:t>
            </a:r>
            <a:endParaRPr sz="12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42" name="Google Shape;642;p42"/>
          <p:cNvSpPr txBox="1"/>
          <p:nvPr/>
        </p:nvSpPr>
        <p:spPr>
          <a:xfrm>
            <a:off x="5939825" y="3342994"/>
            <a:ext cx="7278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4</a:t>
            </a:r>
            <a:endParaRPr sz="12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43" name="Google Shape;643;p42"/>
          <p:cNvSpPr txBox="1"/>
          <p:nvPr/>
        </p:nvSpPr>
        <p:spPr>
          <a:xfrm>
            <a:off x="4984550" y="1501769"/>
            <a:ext cx="7278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2</a:t>
            </a:r>
            <a:endParaRPr sz="12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644" name="Google Shape;644;p42"/>
          <p:cNvSpPr txBox="1"/>
          <p:nvPr/>
        </p:nvSpPr>
        <p:spPr>
          <a:xfrm>
            <a:off x="6733875" y="1501769"/>
            <a:ext cx="727800" cy="378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Oswald Regular"/>
                <a:ea typeface="Oswald Regular"/>
                <a:cs typeface="Oswald Regular"/>
                <a:sym typeface="Oswald Regular"/>
              </a:rPr>
              <a:t>DAY 3</a:t>
            </a:r>
            <a:endParaRPr sz="1200">
              <a:solidFill>
                <a:srgbClr val="FFFFFF"/>
              </a:solidFill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48" name="Shape 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" name="Google Shape;649;p43"/>
          <p:cNvSpPr txBox="1"/>
          <p:nvPr>
            <p:ph type="ctrTitle"/>
          </p:nvPr>
        </p:nvSpPr>
        <p:spPr>
          <a:xfrm>
            <a:off x="977700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</a:rPr>
              <a:t>Solutions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650" name="Google Shape;650;p43"/>
          <p:cNvSpPr txBox="1"/>
          <p:nvPr>
            <p:ph idx="1" type="subTitle"/>
          </p:nvPr>
        </p:nvSpPr>
        <p:spPr>
          <a:xfrm>
            <a:off x="977700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1" name="Google Shape;651;p43"/>
          <p:cNvSpPr txBox="1"/>
          <p:nvPr>
            <p:ph idx="2" type="title"/>
          </p:nvPr>
        </p:nvSpPr>
        <p:spPr>
          <a:xfrm>
            <a:off x="977700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03</a:t>
            </a:r>
            <a:endParaRPr>
              <a:solidFill>
                <a:srgbClr val="97ADB2"/>
              </a:solidFill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0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26"/>
          <p:cNvSpPr txBox="1"/>
          <p:nvPr>
            <p:ph type="ctrTitle"/>
          </p:nvPr>
        </p:nvSpPr>
        <p:spPr>
          <a:xfrm>
            <a:off x="413650" y="2224525"/>
            <a:ext cx="8312100" cy="61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sp>
        <p:nvSpPr>
          <p:cNvPr id="212" name="Google Shape;212;p26"/>
          <p:cNvSpPr txBox="1"/>
          <p:nvPr>
            <p:ph idx="1" type="subTitle"/>
          </p:nvPr>
        </p:nvSpPr>
        <p:spPr>
          <a:xfrm>
            <a:off x="3070700" y="3078525"/>
            <a:ext cx="2997900" cy="721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It 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55" name="Shape 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" name="Google Shape;656;p44"/>
          <p:cNvSpPr txBox="1"/>
          <p:nvPr>
            <p:ph type="title"/>
          </p:nvPr>
        </p:nvSpPr>
        <p:spPr>
          <a:xfrm>
            <a:off x="541325" y="1062550"/>
            <a:ext cx="85206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4,498,300,000</a:t>
            </a:r>
            <a:endParaRPr>
              <a:solidFill>
                <a:srgbClr val="97ADB2"/>
              </a:solidFill>
            </a:endParaRPr>
          </a:p>
        </p:txBody>
      </p:sp>
      <p:sp>
        <p:nvSpPr>
          <p:cNvPr id="657" name="Google Shape;657;p44"/>
          <p:cNvSpPr txBox="1"/>
          <p:nvPr>
            <p:ph idx="1" type="subTitle"/>
          </p:nvPr>
        </p:nvSpPr>
        <p:spPr>
          <a:xfrm>
            <a:off x="1752600" y="2805450"/>
            <a:ext cx="56604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F2551"/>
                </a:solidFill>
              </a:rPr>
              <a:t>Big numbers catch your audience’s attention</a:t>
            </a:r>
            <a:endParaRPr>
              <a:solidFill>
                <a:srgbClr val="3F2551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6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" name="Google Shape;662;p45"/>
          <p:cNvSpPr txBox="1"/>
          <p:nvPr>
            <p:ph type="title"/>
          </p:nvPr>
        </p:nvSpPr>
        <p:spPr>
          <a:xfrm>
            <a:off x="524500" y="8131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000">
                <a:solidFill>
                  <a:srgbClr val="97ADB2"/>
                </a:solidFill>
              </a:rPr>
              <a:t>333,000.00</a:t>
            </a:r>
            <a:endParaRPr sz="4000">
              <a:solidFill>
                <a:srgbClr val="97ADB2"/>
              </a:solidFill>
            </a:endParaRPr>
          </a:p>
        </p:txBody>
      </p:sp>
      <p:sp>
        <p:nvSpPr>
          <p:cNvPr id="663" name="Google Shape;663;p45"/>
          <p:cNvSpPr txBox="1"/>
          <p:nvPr>
            <p:ph idx="1" type="subTitle"/>
          </p:nvPr>
        </p:nvSpPr>
        <p:spPr>
          <a:xfrm>
            <a:off x="2829575" y="1597050"/>
            <a:ext cx="39264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D2D30"/>
                </a:solidFill>
              </a:rPr>
              <a:t>earths is the Sun’s mass</a:t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664" name="Google Shape;664;p45"/>
          <p:cNvSpPr txBox="1"/>
          <p:nvPr>
            <p:ph idx="2" type="title"/>
          </p:nvPr>
        </p:nvSpPr>
        <p:spPr>
          <a:xfrm>
            <a:off x="524500" y="19607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000">
                <a:solidFill>
                  <a:srgbClr val="97ADB2"/>
                </a:solidFill>
              </a:rPr>
              <a:t>24h 37m 23s</a:t>
            </a:r>
            <a:endParaRPr sz="4000">
              <a:solidFill>
                <a:srgbClr val="97ADB2"/>
              </a:solidFill>
            </a:endParaRPr>
          </a:p>
        </p:txBody>
      </p:sp>
      <p:sp>
        <p:nvSpPr>
          <p:cNvPr id="665" name="Google Shape;665;p45"/>
          <p:cNvSpPr txBox="1"/>
          <p:nvPr>
            <p:ph idx="3" type="subTitle"/>
          </p:nvPr>
        </p:nvSpPr>
        <p:spPr>
          <a:xfrm>
            <a:off x="2829575" y="2744600"/>
            <a:ext cx="39264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D2D30"/>
                </a:solidFill>
              </a:rPr>
              <a:t>is Jupiter’s rotation period</a:t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666" name="Google Shape;666;p45"/>
          <p:cNvSpPr txBox="1"/>
          <p:nvPr>
            <p:ph idx="4" type="title"/>
          </p:nvPr>
        </p:nvSpPr>
        <p:spPr>
          <a:xfrm>
            <a:off x="524500" y="3146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4000">
                <a:solidFill>
                  <a:srgbClr val="97ADB2"/>
                </a:solidFill>
              </a:rPr>
              <a:t>386,000 km</a:t>
            </a:r>
            <a:endParaRPr sz="4000">
              <a:solidFill>
                <a:srgbClr val="97ADB2"/>
              </a:solidFill>
            </a:endParaRPr>
          </a:p>
        </p:txBody>
      </p:sp>
      <p:sp>
        <p:nvSpPr>
          <p:cNvPr id="667" name="Google Shape;667;p45"/>
          <p:cNvSpPr txBox="1"/>
          <p:nvPr>
            <p:ph idx="5" type="subTitle"/>
          </p:nvPr>
        </p:nvSpPr>
        <p:spPr>
          <a:xfrm>
            <a:off x="2829575" y="3930250"/>
            <a:ext cx="39264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2D2D30"/>
                </a:solidFill>
              </a:rPr>
              <a:t>is the distance between the Earth and the Moon</a:t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2D2D30"/>
              </a:solidFill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7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" name="Google Shape;672;p46"/>
          <p:cNvSpPr txBox="1"/>
          <p:nvPr/>
        </p:nvSpPr>
        <p:spPr>
          <a:xfrm>
            <a:off x="3897825" y="1551788"/>
            <a:ext cx="1553700" cy="81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MERCURY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Mercury is the closest planet to the Sun and is only a bit larger than our Moon 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73" name="Google Shape;673;p46"/>
          <p:cNvSpPr txBox="1"/>
          <p:nvPr/>
        </p:nvSpPr>
        <p:spPr>
          <a:xfrm>
            <a:off x="5562000" y="1551800"/>
            <a:ext cx="15537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VENUS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Venus has a beautiful name, but it’s terribly hot, even hotter than Mercury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74" name="Google Shape;674;p46"/>
          <p:cNvSpPr txBox="1"/>
          <p:nvPr/>
        </p:nvSpPr>
        <p:spPr>
          <a:xfrm>
            <a:off x="7090850" y="1551800"/>
            <a:ext cx="1553700" cy="999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MARS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Despite being red, Mars is a cold place, not hot. The planet is full of iron oxide dust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75" name="Google Shape;675;p46"/>
          <p:cNvSpPr txBox="1"/>
          <p:nvPr/>
        </p:nvSpPr>
        <p:spPr>
          <a:xfrm>
            <a:off x="3897825" y="3144063"/>
            <a:ext cx="1553700" cy="818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SATURN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Yes, this is the ringed one. It’s a gas giant, composed mostly of hydrogen and helium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  <a:p>
            <a:pPr indent="0" lvl="0" marL="0" rtl="0" algn="ct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000">
              <a:solidFill>
                <a:srgbClr val="374957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rtl="0" algn="ctr">
              <a:spcBef>
                <a:spcPts val="200"/>
              </a:spcBef>
              <a:spcAft>
                <a:spcPts val="200"/>
              </a:spcAft>
              <a:buNone/>
            </a:pPr>
            <a:r>
              <a:t/>
            </a:r>
            <a:endParaRPr sz="1000">
              <a:solidFill>
                <a:srgbClr val="374957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76" name="Google Shape;676;p46"/>
          <p:cNvSpPr txBox="1"/>
          <p:nvPr/>
        </p:nvSpPr>
        <p:spPr>
          <a:xfrm>
            <a:off x="5562000" y="3144075"/>
            <a:ext cx="1553700" cy="86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JUPITER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It’s the biggest planet in our Solar System and the fourth-brightest object in the sky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77" name="Google Shape;677;p46"/>
          <p:cNvSpPr txBox="1"/>
          <p:nvPr/>
        </p:nvSpPr>
        <p:spPr>
          <a:xfrm>
            <a:off x="7226175" y="3144075"/>
            <a:ext cx="1283100" cy="86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374957"/>
                </a:solidFill>
                <a:latin typeface="Oswald"/>
                <a:ea typeface="Oswald"/>
                <a:cs typeface="Oswald"/>
                <a:sym typeface="Oswald"/>
              </a:rPr>
              <a:t>NEPTUNE</a:t>
            </a:r>
            <a:br>
              <a:rPr lang="es" sz="1000">
                <a:solidFill>
                  <a:srgbClr val="374957"/>
                </a:solidFill>
                <a:latin typeface="Muli"/>
                <a:ea typeface="Muli"/>
                <a:cs typeface="Muli"/>
                <a:sym typeface="Muli"/>
              </a:rPr>
            </a:br>
            <a:r>
              <a:rPr lang="es" sz="1100">
                <a:solidFill>
                  <a:srgbClr val="374957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Neptune is the fourth-largest planet in our Solar System</a:t>
            </a:r>
            <a:endParaRPr sz="1100">
              <a:solidFill>
                <a:srgbClr val="374957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678" name="Google Shape;678;p46"/>
          <p:cNvSpPr txBox="1"/>
          <p:nvPr>
            <p:ph type="ctrTitle"/>
          </p:nvPr>
        </p:nvSpPr>
        <p:spPr>
          <a:xfrm>
            <a:off x="555220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lang="es">
                <a:solidFill>
                  <a:srgbClr val="374957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  <p:sp>
        <p:nvSpPr>
          <p:cNvPr id="679" name="Google Shape;679;p46"/>
          <p:cNvSpPr/>
          <p:nvPr/>
        </p:nvSpPr>
        <p:spPr>
          <a:xfrm>
            <a:off x="6232813" y="1180166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46"/>
          <p:cNvSpPr/>
          <p:nvPr/>
        </p:nvSpPr>
        <p:spPr>
          <a:xfrm>
            <a:off x="7702715" y="1180614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" name="Google Shape;681;p46"/>
          <p:cNvGrpSpPr/>
          <p:nvPr/>
        </p:nvGrpSpPr>
        <p:grpSpPr>
          <a:xfrm>
            <a:off x="4508378" y="2768285"/>
            <a:ext cx="332587" cy="332335"/>
            <a:chOff x="1413250" y="2680675"/>
            <a:chExt cx="297750" cy="297525"/>
          </a:xfrm>
        </p:grpSpPr>
        <p:sp>
          <p:nvSpPr>
            <p:cNvPr id="682" name="Google Shape;682;p46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" name="Google Shape;683;p46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46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46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" name="Google Shape;686;p46"/>
          <p:cNvSpPr/>
          <p:nvPr/>
        </p:nvSpPr>
        <p:spPr>
          <a:xfrm>
            <a:off x="6173877" y="2769481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" name="Google Shape;687;p46"/>
          <p:cNvGrpSpPr/>
          <p:nvPr/>
        </p:nvGrpSpPr>
        <p:grpSpPr>
          <a:xfrm>
            <a:off x="4508397" y="1154273"/>
            <a:ext cx="332559" cy="308990"/>
            <a:chOff x="6524150" y="1938725"/>
            <a:chExt cx="297725" cy="276625"/>
          </a:xfrm>
        </p:grpSpPr>
        <p:sp>
          <p:nvSpPr>
            <p:cNvPr id="688" name="Google Shape;688;p46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46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46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46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" name="Google Shape;692;p46"/>
          <p:cNvGrpSpPr/>
          <p:nvPr/>
        </p:nvGrpSpPr>
        <p:grpSpPr>
          <a:xfrm>
            <a:off x="7701845" y="2769616"/>
            <a:ext cx="331693" cy="329683"/>
            <a:chOff x="5045775" y="1946400"/>
            <a:chExt cx="296950" cy="295150"/>
          </a:xfrm>
        </p:grpSpPr>
        <p:sp>
          <p:nvSpPr>
            <p:cNvPr id="693" name="Google Shape;693;p46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46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698" name="Shape 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" name="Google Shape;699;p47"/>
          <p:cNvSpPr/>
          <p:nvPr/>
        </p:nvSpPr>
        <p:spPr>
          <a:xfrm>
            <a:off x="1144275" y="3435375"/>
            <a:ext cx="673500" cy="673500"/>
          </a:xfrm>
          <a:prstGeom prst="ellipse">
            <a:avLst/>
          </a:pr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47"/>
          <p:cNvSpPr/>
          <p:nvPr/>
        </p:nvSpPr>
        <p:spPr>
          <a:xfrm>
            <a:off x="1144275" y="2213125"/>
            <a:ext cx="673500" cy="673500"/>
          </a:xfrm>
          <a:prstGeom prst="ellipse">
            <a:avLst/>
          </a:prstGeom>
          <a:solidFill>
            <a:srgbClr val="2E707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47"/>
          <p:cNvSpPr/>
          <p:nvPr/>
        </p:nvSpPr>
        <p:spPr>
          <a:xfrm>
            <a:off x="1144275" y="1012600"/>
            <a:ext cx="673500" cy="673500"/>
          </a:xfrm>
          <a:prstGeom prst="ellipse">
            <a:avLst/>
          </a:prstGeom>
          <a:solidFill>
            <a:srgbClr val="97AD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47"/>
          <p:cNvSpPr txBox="1"/>
          <p:nvPr>
            <p:ph type="ctrTitle"/>
          </p:nvPr>
        </p:nvSpPr>
        <p:spPr>
          <a:xfrm flipH="1">
            <a:off x="6625125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374957"/>
                </a:solidFill>
              </a:rPr>
              <a:t>services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703" name="Google Shape;703;p47"/>
          <p:cNvSpPr txBox="1"/>
          <p:nvPr>
            <p:ph idx="4294967295" type="ctrTitle"/>
          </p:nvPr>
        </p:nvSpPr>
        <p:spPr>
          <a:xfrm>
            <a:off x="2693025" y="935050"/>
            <a:ext cx="23418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rgbClr val="97ADB2"/>
                </a:solidFill>
              </a:rPr>
              <a:t>BASIC</a:t>
            </a:r>
            <a:endParaRPr sz="2000">
              <a:solidFill>
                <a:srgbClr val="97ADB2"/>
              </a:solidFill>
            </a:endParaRPr>
          </a:p>
        </p:txBody>
      </p:sp>
      <p:sp>
        <p:nvSpPr>
          <p:cNvPr id="704" name="Google Shape;704;p47"/>
          <p:cNvSpPr txBox="1"/>
          <p:nvPr>
            <p:ph idx="4294967295" type="subTitle"/>
          </p:nvPr>
        </p:nvSpPr>
        <p:spPr>
          <a:xfrm>
            <a:off x="2693025" y="1270325"/>
            <a:ext cx="15654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explain your product or your service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  <p:sp>
        <p:nvSpPr>
          <p:cNvPr id="705" name="Google Shape;705;p47"/>
          <p:cNvSpPr txBox="1"/>
          <p:nvPr>
            <p:ph idx="4294967295" type="ctrTitle"/>
          </p:nvPr>
        </p:nvSpPr>
        <p:spPr>
          <a:xfrm>
            <a:off x="2693025" y="2151213"/>
            <a:ext cx="26514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rgbClr val="2E707B"/>
                </a:solidFill>
              </a:rPr>
              <a:t>PRO</a:t>
            </a:r>
            <a:endParaRPr sz="2000">
              <a:solidFill>
                <a:srgbClr val="2E707B"/>
              </a:solidFill>
            </a:endParaRPr>
          </a:p>
        </p:txBody>
      </p:sp>
      <p:sp>
        <p:nvSpPr>
          <p:cNvPr id="706" name="Google Shape;706;p47"/>
          <p:cNvSpPr txBox="1"/>
          <p:nvPr>
            <p:ph idx="4294967295" type="subTitle"/>
          </p:nvPr>
        </p:nvSpPr>
        <p:spPr>
          <a:xfrm>
            <a:off x="2693025" y="2486475"/>
            <a:ext cx="15654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explain your product or your service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  <p:sp>
        <p:nvSpPr>
          <p:cNvPr id="707" name="Google Shape;707;p47"/>
          <p:cNvSpPr txBox="1"/>
          <p:nvPr>
            <p:ph idx="4294967295" type="ctrTitle"/>
          </p:nvPr>
        </p:nvSpPr>
        <p:spPr>
          <a:xfrm>
            <a:off x="2693025" y="3367363"/>
            <a:ext cx="17064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000">
                <a:solidFill>
                  <a:srgbClr val="374957"/>
                </a:solidFill>
              </a:rPr>
              <a:t>PREMIUM</a:t>
            </a:r>
            <a:endParaRPr sz="2000">
              <a:solidFill>
                <a:srgbClr val="374957"/>
              </a:solidFill>
            </a:endParaRPr>
          </a:p>
        </p:txBody>
      </p:sp>
      <p:sp>
        <p:nvSpPr>
          <p:cNvPr id="708" name="Google Shape;708;p47"/>
          <p:cNvSpPr txBox="1"/>
          <p:nvPr>
            <p:ph idx="4294967295" type="subTitle"/>
          </p:nvPr>
        </p:nvSpPr>
        <p:spPr>
          <a:xfrm>
            <a:off x="2693025" y="3702625"/>
            <a:ext cx="15654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explain your product or your service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  <p:cxnSp>
        <p:nvCxnSpPr>
          <p:cNvPr id="709" name="Google Shape;709;p47"/>
          <p:cNvCxnSpPr>
            <a:stCxn id="701" idx="6"/>
          </p:cNvCxnSpPr>
          <p:nvPr/>
        </p:nvCxnSpPr>
        <p:spPr>
          <a:xfrm>
            <a:off x="1817775" y="1349350"/>
            <a:ext cx="783900" cy="0"/>
          </a:xfrm>
          <a:prstGeom prst="straightConnector1">
            <a:avLst/>
          </a:prstGeom>
          <a:noFill/>
          <a:ln cap="flat" cmpd="sng" w="19050">
            <a:solidFill>
              <a:srgbClr val="97ADB2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10" name="Google Shape;710;p47"/>
          <p:cNvCxnSpPr>
            <a:stCxn id="700" idx="6"/>
          </p:cNvCxnSpPr>
          <p:nvPr/>
        </p:nvCxnSpPr>
        <p:spPr>
          <a:xfrm>
            <a:off x="1817775" y="2549875"/>
            <a:ext cx="783900" cy="5100"/>
          </a:xfrm>
          <a:prstGeom prst="straightConnector1">
            <a:avLst/>
          </a:prstGeom>
          <a:noFill/>
          <a:ln cap="flat" cmpd="sng" w="19050">
            <a:solidFill>
              <a:srgbClr val="2E707B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11" name="Google Shape;711;p47"/>
          <p:cNvCxnSpPr>
            <a:stCxn id="699" idx="6"/>
          </p:cNvCxnSpPr>
          <p:nvPr/>
        </p:nvCxnSpPr>
        <p:spPr>
          <a:xfrm flipH="1" rot="10800000">
            <a:off x="1817775" y="3761025"/>
            <a:ext cx="783900" cy="11100"/>
          </a:xfrm>
          <a:prstGeom prst="straightConnector1">
            <a:avLst/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diamond"/>
          </a:ln>
        </p:spPr>
      </p:cxnSp>
      <p:grpSp>
        <p:nvGrpSpPr>
          <p:cNvPr id="712" name="Google Shape;712;p47"/>
          <p:cNvGrpSpPr/>
          <p:nvPr/>
        </p:nvGrpSpPr>
        <p:grpSpPr>
          <a:xfrm>
            <a:off x="1314728" y="2388935"/>
            <a:ext cx="332587" cy="332335"/>
            <a:chOff x="1413250" y="2680675"/>
            <a:chExt cx="297750" cy="297525"/>
          </a:xfrm>
        </p:grpSpPr>
        <p:sp>
          <p:nvSpPr>
            <p:cNvPr id="713" name="Google Shape;713;p47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47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47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47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" name="Google Shape;717;p47"/>
          <p:cNvSpPr/>
          <p:nvPr/>
        </p:nvSpPr>
        <p:spPr>
          <a:xfrm>
            <a:off x="1316039" y="3595906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BDCDD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8" name="Google Shape;718;p47"/>
          <p:cNvGrpSpPr/>
          <p:nvPr/>
        </p:nvGrpSpPr>
        <p:grpSpPr>
          <a:xfrm>
            <a:off x="1314747" y="1183986"/>
            <a:ext cx="332559" cy="308990"/>
            <a:chOff x="6524150" y="1938725"/>
            <a:chExt cx="297725" cy="276625"/>
          </a:xfrm>
        </p:grpSpPr>
        <p:sp>
          <p:nvSpPr>
            <p:cNvPr id="719" name="Google Shape;719;p47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" name="Google Shape;720;p47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47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47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26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" name="Google Shape;727;p48"/>
          <p:cNvSpPr txBox="1"/>
          <p:nvPr>
            <p:ph type="ctrTitle"/>
          </p:nvPr>
        </p:nvSpPr>
        <p:spPr>
          <a:xfrm>
            <a:off x="1837125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</a:rPr>
              <a:t>Future plans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728" name="Google Shape;728;p48"/>
          <p:cNvSpPr txBox="1"/>
          <p:nvPr>
            <p:ph idx="1" type="subTitle"/>
          </p:nvPr>
        </p:nvSpPr>
        <p:spPr>
          <a:xfrm>
            <a:off x="3244225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" name="Google Shape;729;p48"/>
          <p:cNvSpPr txBox="1"/>
          <p:nvPr>
            <p:ph idx="2" type="title"/>
          </p:nvPr>
        </p:nvSpPr>
        <p:spPr>
          <a:xfrm>
            <a:off x="4084213" y="2010417"/>
            <a:ext cx="975300" cy="465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04</a:t>
            </a:r>
            <a:endParaRPr>
              <a:solidFill>
                <a:srgbClr val="97ADB2"/>
              </a:solidFill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33" name="Shape 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" name="Google Shape;734;p49"/>
          <p:cNvSpPr txBox="1"/>
          <p:nvPr>
            <p:ph type="ctrTitle"/>
          </p:nvPr>
        </p:nvSpPr>
        <p:spPr>
          <a:xfrm flipH="1">
            <a:off x="6335950" y="1805450"/>
            <a:ext cx="14844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Desktop </a:t>
            </a:r>
            <a:r>
              <a:rPr lang="es">
                <a:solidFill>
                  <a:srgbClr val="2D2D30"/>
                </a:solidFill>
              </a:rPr>
              <a:t>Software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735" name="Google Shape;735;p49"/>
          <p:cNvSpPr txBox="1"/>
          <p:nvPr>
            <p:ph idx="1" type="subTitle"/>
          </p:nvPr>
        </p:nvSpPr>
        <p:spPr>
          <a:xfrm flipH="1">
            <a:off x="6162250" y="2446450"/>
            <a:ext cx="16581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74957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374957"/>
              </a:solidFill>
            </a:endParaRPr>
          </a:p>
        </p:txBody>
      </p:sp>
      <p:pic>
        <p:nvPicPr>
          <p:cNvPr id="736" name="Google Shape;736;p49"/>
          <p:cNvPicPr preferRelativeResize="0"/>
          <p:nvPr/>
        </p:nvPicPr>
        <p:blipFill rotWithShape="1">
          <a:blip r:embed="rId3">
            <a:alphaModFix/>
          </a:blip>
          <a:srcRect b="21813" l="0" r="0" t="0"/>
          <a:stretch/>
        </p:blipFill>
        <p:spPr>
          <a:xfrm>
            <a:off x="1698425" y="1075200"/>
            <a:ext cx="4009851" cy="24426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37" name="Google Shape;737;p49"/>
          <p:cNvGrpSpPr/>
          <p:nvPr/>
        </p:nvGrpSpPr>
        <p:grpSpPr>
          <a:xfrm>
            <a:off x="1542273" y="931514"/>
            <a:ext cx="4311631" cy="3283920"/>
            <a:chOff x="3804623" y="931514"/>
            <a:chExt cx="4311631" cy="3283920"/>
          </a:xfrm>
        </p:grpSpPr>
        <p:grpSp>
          <p:nvGrpSpPr>
            <p:cNvPr id="738" name="Google Shape;738;p49"/>
            <p:cNvGrpSpPr/>
            <p:nvPr/>
          </p:nvGrpSpPr>
          <p:grpSpPr>
            <a:xfrm>
              <a:off x="3804623" y="931514"/>
              <a:ext cx="4311631" cy="3283920"/>
              <a:chOff x="3420275" y="729475"/>
              <a:chExt cx="4831500" cy="3679875"/>
            </a:xfrm>
          </p:grpSpPr>
          <p:sp>
            <p:nvSpPr>
              <p:cNvPr id="739" name="Google Shape;739;p49"/>
              <p:cNvSpPr/>
              <p:nvPr/>
            </p:nvSpPr>
            <p:spPr>
              <a:xfrm>
                <a:off x="3586250" y="883825"/>
                <a:ext cx="4503600" cy="2746200"/>
              </a:xfrm>
              <a:prstGeom prst="rect">
                <a:avLst/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9"/>
              <p:cNvSpPr/>
              <p:nvPr/>
            </p:nvSpPr>
            <p:spPr>
              <a:xfrm>
                <a:off x="5009044" y="3786200"/>
                <a:ext cx="1649975" cy="623150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sp>
            <p:nvSpPr>
              <p:cNvPr id="741" name="Google Shape;741;p49"/>
              <p:cNvSpPr/>
              <p:nvPr/>
            </p:nvSpPr>
            <p:spPr>
              <a:xfrm>
                <a:off x="3420275" y="729475"/>
                <a:ext cx="4831500" cy="3056700"/>
              </a:xfrm>
              <a:prstGeom prst="roundRect">
                <a:avLst>
                  <a:gd fmla="val 3857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9"/>
              <p:cNvSpPr/>
              <p:nvPr/>
            </p:nvSpPr>
            <p:spPr>
              <a:xfrm>
                <a:off x="3453125" y="762775"/>
                <a:ext cx="4765800" cy="29901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743" name="Google Shape;743;p49"/>
            <p:cNvCxnSpPr/>
            <p:nvPr/>
          </p:nvCxnSpPr>
          <p:spPr>
            <a:xfrm>
              <a:off x="5238353" y="4162783"/>
              <a:ext cx="1451100" cy="0"/>
            </a:xfrm>
            <a:prstGeom prst="straightConnector1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47" name="Shape 7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" name="Google Shape;748;p50"/>
          <p:cNvSpPr txBox="1"/>
          <p:nvPr>
            <p:ph type="ctrTitle"/>
          </p:nvPr>
        </p:nvSpPr>
        <p:spPr>
          <a:xfrm>
            <a:off x="1323600" y="1805450"/>
            <a:ext cx="11802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Tablet </a:t>
            </a:r>
            <a:r>
              <a:rPr lang="es">
                <a:solidFill>
                  <a:srgbClr val="2D2D30"/>
                </a:solidFill>
              </a:rPr>
              <a:t>App</a:t>
            </a:r>
            <a:endParaRPr sz="2400">
              <a:solidFill>
                <a:srgbClr val="2D2D30"/>
              </a:solidFill>
            </a:endParaRPr>
          </a:p>
        </p:txBody>
      </p:sp>
      <p:sp>
        <p:nvSpPr>
          <p:cNvPr id="749" name="Google Shape;749;p50"/>
          <p:cNvSpPr txBox="1"/>
          <p:nvPr>
            <p:ph idx="1" type="subTitle"/>
          </p:nvPr>
        </p:nvSpPr>
        <p:spPr>
          <a:xfrm>
            <a:off x="1323600" y="2446450"/>
            <a:ext cx="16755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74957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374957"/>
              </a:solidFill>
            </a:endParaRPr>
          </a:p>
        </p:txBody>
      </p:sp>
      <p:pic>
        <p:nvPicPr>
          <p:cNvPr id="750" name="Google Shape;750;p50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4116754" y="1240929"/>
            <a:ext cx="2028775" cy="29111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51" name="Google Shape;751;p50"/>
          <p:cNvGrpSpPr/>
          <p:nvPr/>
        </p:nvGrpSpPr>
        <p:grpSpPr>
          <a:xfrm>
            <a:off x="3935499" y="1046731"/>
            <a:ext cx="2388309" cy="3283958"/>
            <a:chOff x="-734425" y="725975"/>
            <a:chExt cx="2684700" cy="3691500"/>
          </a:xfrm>
        </p:grpSpPr>
        <p:sp>
          <p:nvSpPr>
            <p:cNvPr id="752" name="Google Shape;752;p50"/>
            <p:cNvSpPr/>
            <p:nvPr/>
          </p:nvSpPr>
          <p:spPr>
            <a:xfrm>
              <a:off x="-734425" y="725975"/>
              <a:ext cx="2684700" cy="36915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" name="Google Shape;753;p50"/>
            <p:cNvSpPr/>
            <p:nvPr/>
          </p:nvSpPr>
          <p:spPr>
            <a:xfrm>
              <a:off x="515525" y="4253150"/>
              <a:ext cx="184800" cy="109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50"/>
            <p:cNvSpPr/>
            <p:nvPr/>
          </p:nvSpPr>
          <p:spPr>
            <a:xfrm>
              <a:off x="577175" y="801325"/>
              <a:ext cx="61500" cy="61500"/>
            </a:xfrm>
            <a:prstGeom prst="ellipse">
              <a:avLst/>
            </a:prstGeom>
            <a:noFill/>
            <a:ln cap="flat" cmpd="sng" w="19050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50"/>
            <p:cNvSpPr/>
            <p:nvPr/>
          </p:nvSpPr>
          <p:spPr>
            <a:xfrm>
              <a:off x="-537625" y="945150"/>
              <a:ext cx="2291100" cy="3270000"/>
            </a:xfrm>
            <a:prstGeom prst="rect">
              <a:avLst/>
            </a:prstGeom>
            <a:noFill/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59" name="Shape 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" name="Google Shape;760;p51"/>
          <p:cNvSpPr txBox="1"/>
          <p:nvPr>
            <p:ph type="ctrTitle"/>
          </p:nvPr>
        </p:nvSpPr>
        <p:spPr>
          <a:xfrm flipH="1">
            <a:off x="6637150" y="1805450"/>
            <a:ext cx="1183200" cy="72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Mobile </a:t>
            </a:r>
            <a:r>
              <a:rPr lang="es">
                <a:solidFill>
                  <a:srgbClr val="2D2D30"/>
                </a:solidFill>
              </a:rPr>
              <a:t>Web</a:t>
            </a:r>
            <a:endParaRPr sz="2400">
              <a:solidFill>
                <a:srgbClr val="2D2D30"/>
              </a:solidFill>
            </a:endParaRPr>
          </a:p>
        </p:txBody>
      </p:sp>
      <p:sp>
        <p:nvSpPr>
          <p:cNvPr id="761" name="Google Shape;761;p51"/>
          <p:cNvSpPr txBox="1"/>
          <p:nvPr>
            <p:ph idx="1" type="subTitle"/>
          </p:nvPr>
        </p:nvSpPr>
        <p:spPr>
          <a:xfrm flipH="1">
            <a:off x="6140950" y="2446450"/>
            <a:ext cx="1679400" cy="89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374957"/>
                </a:solidFill>
              </a:rPr>
              <a:t>You can replace the image on the screen with your own work. Just delete this one, add yours and send it to the back</a:t>
            </a:r>
            <a:endParaRPr sz="1100">
              <a:solidFill>
                <a:srgbClr val="374957"/>
              </a:solidFill>
            </a:endParaRPr>
          </a:p>
        </p:txBody>
      </p:sp>
      <p:pic>
        <p:nvPicPr>
          <p:cNvPr id="762" name="Google Shape;762;p51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258037" y="1222050"/>
            <a:ext cx="1531475" cy="2712674"/>
          </a:xfrm>
          <a:prstGeom prst="rect">
            <a:avLst/>
          </a:prstGeom>
          <a:noFill/>
          <a:ln>
            <a:noFill/>
          </a:ln>
        </p:spPr>
      </p:pic>
      <p:sp>
        <p:nvSpPr>
          <p:cNvPr id="763" name="Google Shape;763;p51"/>
          <p:cNvSpPr/>
          <p:nvPr/>
        </p:nvSpPr>
        <p:spPr>
          <a:xfrm>
            <a:off x="3208087" y="949363"/>
            <a:ext cx="1625671" cy="3241680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p52"/>
          <p:cNvSpPr txBox="1"/>
          <p:nvPr>
            <p:ph type="ctrTitle"/>
          </p:nvPr>
        </p:nvSpPr>
        <p:spPr>
          <a:xfrm flipH="1">
            <a:off x="6625125" y="1545625"/>
            <a:ext cx="19350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lang="es">
                <a:solidFill>
                  <a:srgbClr val="374957"/>
                </a:solidFill>
              </a:rPr>
              <a:t>professionals</a:t>
            </a:r>
            <a:endParaRPr>
              <a:solidFill>
                <a:srgbClr val="374957"/>
              </a:solidFill>
            </a:endParaRPr>
          </a:p>
        </p:txBody>
      </p:sp>
      <p:grpSp>
        <p:nvGrpSpPr>
          <p:cNvPr id="769" name="Google Shape;769;p52"/>
          <p:cNvGrpSpPr/>
          <p:nvPr/>
        </p:nvGrpSpPr>
        <p:grpSpPr>
          <a:xfrm>
            <a:off x="1397303" y="2151224"/>
            <a:ext cx="479249" cy="546734"/>
            <a:chOff x="-57940525" y="3590375"/>
            <a:chExt cx="279625" cy="319000"/>
          </a:xfrm>
        </p:grpSpPr>
        <p:sp>
          <p:nvSpPr>
            <p:cNvPr id="770" name="Google Shape;770;p52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" name="Google Shape;771;p52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" name="Google Shape;772;p52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" name="Google Shape;773;p52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" name="Google Shape;774;p52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" name="Google Shape;775;p52"/>
          <p:cNvGrpSpPr/>
          <p:nvPr/>
        </p:nvGrpSpPr>
        <p:grpSpPr>
          <a:xfrm>
            <a:off x="1363539" y="991033"/>
            <a:ext cx="546777" cy="546777"/>
            <a:chOff x="-55988800" y="3982600"/>
            <a:chExt cx="319025" cy="319025"/>
          </a:xfrm>
        </p:grpSpPr>
        <p:sp>
          <p:nvSpPr>
            <p:cNvPr id="776" name="Google Shape;776;p52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" name="Google Shape;777;p52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" name="Google Shape;778;p52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" name="Google Shape;779;p52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" name="Google Shape;780;p52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" name="Google Shape;781;p52"/>
          <p:cNvGrpSpPr/>
          <p:nvPr/>
        </p:nvGrpSpPr>
        <p:grpSpPr>
          <a:xfrm>
            <a:off x="1379757" y="3311379"/>
            <a:ext cx="514341" cy="545020"/>
            <a:chOff x="-52450000" y="3584850"/>
            <a:chExt cx="300100" cy="318000"/>
          </a:xfrm>
        </p:grpSpPr>
        <p:sp>
          <p:nvSpPr>
            <p:cNvPr id="782" name="Google Shape;782;p52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" name="Google Shape;783;p52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" name="Google Shape;784;p52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" name="Google Shape;785;p52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" name="Google Shape;786;p52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52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52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cxnSp>
        <p:nvCxnSpPr>
          <p:cNvPr id="789" name="Google Shape;789;p52"/>
          <p:cNvCxnSpPr/>
          <p:nvPr/>
        </p:nvCxnSpPr>
        <p:spPr>
          <a:xfrm>
            <a:off x="1987975" y="1218825"/>
            <a:ext cx="613800" cy="0"/>
          </a:xfrm>
          <a:prstGeom prst="straightConnector1">
            <a:avLst/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90" name="Google Shape;790;p52"/>
          <p:cNvCxnSpPr/>
          <p:nvPr/>
        </p:nvCxnSpPr>
        <p:spPr>
          <a:xfrm>
            <a:off x="1987975" y="2424588"/>
            <a:ext cx="613800" cy="0"/>
          </a:xfrm>
          <a:prstGeom prst="straightConnector1">
            <a:avLst/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791" name="Google Shape;791;p52"/>
          <p:cNvCxnSpPr/>
          <p:nvPr/>
        </p:nvCxnSpPr>
        <p:spPr>
          <a:xfrm>
            <a:off x="1987975" y="3630363"/>
            <a:ext cx="613800" cy="0"/>
          </a:xfrm>
          <a:prstGeom prst="straightConnector1">
            <a:avLst/>
          </a:prstGeom>
          <a:noFill/>
          <a:ln cap="flat" cmpd="sng" w="19050">
            <a:solidFill>
              <a:srgbClr val="374957"/>
            </a:solidFill>
            <a:prstDash val="solid"/>
            <a:round/>
            <a:headEnd len="med" w="med" type="none"/>
            <a:tailEnd len="med" w="med" type="diamond"/>
          </a:ln>
        </p:spPr>
      </p:cxnSp>
      <p:sp>
        <p:nvSpPr>
          <p:cNvPr id="792" name="Google Shape;792;p52"/>
          <p:cNvSpPr txBox="1"/>
          <p:nvPr>
            <p:ph idx="4294967295" type="ctrTitle"/>
          </p:nvPr>
        </p:nvSpPr>
        <p:spPr>
          <a:xfrm>
            <a:off x="2845425" y="787900"/>
            <a:ext cx="23418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374957"/>
                </a:solidFill>
              </a:rPr>
              <a:t>HELENA JAMES</a:t>
            </a:r>
            <a:endParaRPr sz="2400">
              <a:solidFill>
                <a:srgbClr val="374957"/>
              </a:solidFill>
            </a:endParaRPr>
          </a:p>
        </p:txBody>
      </p:sp>
      <p:sp>
        <p:nvSpPr>
          <p:cNvPr id="793" name="Google Shape;793;p52"/>
          <p:cNvSpPr txBox="1"/>
          <p:nvPr>
            <p:ph idx="4294967295" type="subTitle"/>
          </p:nvPr>
        </p:nvSpPr>
        <p:spPr>
          <a:xfrm>
            <a:off x="2845425" y="1199375"/>
            <a:ext cx="1961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replace the image on the screen with your own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  <p:sp>
        <p:nvSpPr>
          <p:cNvPr id="794" name="Google Shape;794;p52"/>
          <p:cNvSpPr txBox="1"/>
          <p:nvPr>
            <p:ph idx="4294967295" type="ctrTitle"/>
          </p:nvPr>
        </p:nvSpPr>
        <p:spPr>
          <a:xfrm>
            <a:off x="2845425" y="2004063"/>
            <a:ext cx="26514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374957"/>
                </a:solidFill>
              </a:rPr>
              <a:t>JOHN PATTERSON</a:t>
            </a:r>
            <a:endParaRPr sz="2400">
              <a:solidFill>
                <a:srgbClr val="374957"/>
              </a:solidFill>
            </a:endParaRPr>
          </a:p>
        </p:txBody>
      </p:sp>
      <p:sp>
        <p:nvSpPr>
          <p:cNvPr id="795" name="Google Shape;795;p52"/>
          <p:cNvSpPr txBox="1"/>
          <p:nvPr>
            <p:ph idx="4294967295" type="subTitle"/>
          </p:nvPr>
        </p:nvSpPr>
        <p:spPr>
          <a:xfrm>
            <a:off x="2845425" y="2415525"/>
            <a:ext cx="1961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replace the image on the screen with your own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  <p:sp>
        <p:nvSpPr>
          <p:cNvPr id="796" name="Google Shape;796;p52"/>
          <p:cNvSpPr txBox="1"/>
          <p:nvPr>
            <p:ph idx="4294967295" type="ctrTitle"/>
          </p:nvPr>
        </p:nvSpPr>
        <p:spPr>
          <a:xfrm>
            <a:off x="2845425" y="3220213"/>
            <a:ext cx="1706400" cy="37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2400">
                <a:solidFill>
                  <a:srgbClr val="374957"/>
                </a:solidFill>
              </a:rPr>
              <a:t>JENNA DOE</a:t>
            </a:r>
            <a:endParaRPr sz="2400">
              <a:solidFill>
                <a:srgbClr val="374957"/>
              </a:solidFill>
            </a:endParaRPr>
          </a:p>
        </p:txBody>
      </p:sp>
      <p:sp>
        <p:nvSpPr>
          <p:cNvPr id="797" name="Google Shape;797;p52"/>
          <p:cNvSpPr txBox="1"/>
          <p:nvPr>
            <p:ph idx="4294967295" type="subTitle"/>
          </p:nvPr>
        </p:nvSpPr>
        <p:spPr>
          <a:xfrm>
            <a:off x="2845425" y="3631675"/>
            <a:ext cx="1961700" cy="429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900">
                <a:solidFill>
                  <a:srgbClr val="374957"/>
                </a:solidFill>
              </a:rPr>
              <a:t>You can replace the image on the screen with your own</a:t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 sz="900"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53"/>
          <p:cNvSpPr txBox="1"/>
          <p:nvPr>
            <p:ph type="ctrTitle"/>
          </p:nvPr>
        </p:nvSpPr>
        <p:spPr>
          <a:xfrm>
            <a:off x="413650" y="2224525"/>
            <a:ext cx="8312100" cy="61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  <p:sp>
        <p:nvSpPr>
          <p:cNvPr id="803" name="Google Shape;803;p53"/>
          <p:cNvSpPr txBox="1"/>
          <p:nvPr>
            <p:ph idx="1" type="subTitle"/>
          </p:nvPr>
        </p:nvSpPr>
        <p:spPr>
          <a:xfrm>
            <a:off x="3070700" y="2724225"/>
            <a:ext cx="2997900" cy="143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Does anyone have any questions?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addyouremail@freepik.com 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+91  620 421 838 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yourcompany.com</a:t>
            </a:r>
            <a:endParaRPr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16" name="Shape 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Google Shape;217;p27"/>
          <p:cNvSpPr txBox="1"/>
          <p:nvPr>
            <p:ph type="title"/>
          </p:nvPr>
        </p:nvSpPr>
        <p:spPr>
          <a:xfrm>
            <a:off x="2556300" y="2874202"/>
            <a:ext cx="4031400" cy="388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Oswald Regular"/>
                <a:ea typeface="Oswald Regular"/>
                <a:cs typeface="Oswald Regular"/>
                <a:sym typeface="Oswald Regular"/>
              </a:rPr>
              <a:t>一Someone famous</a:t>
            </a:r>
            <a:endParaRPr>
              <a:latin typeface="Oswald Regular"/>
              <a:ea typeface="Oswald Regular"/>
              <a:cs typeface="Oswald Regular"/>
              <a:sym typeface="Oswald Regular"/>
            </a:endParaRPr>
          </a:p>
        </p:txBody>
      </p:sp>
      <p:sp>
        <p:nvSpPr>
          <p:cNvPr id="218" name="Google Shape;218;p27"/>
          <p:cNvSpPr txBox="1"/>
          <p:nvPr>
            <p:ph idx="1" type="subTitle"/>
          </p:nvPr>
        </p:nvSpPr>
        <p:spPr>
          <a:xfrm>
            <a:off x="2556300" y="1938600"/>
            <a:ext cx="4031400" cy="993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“This is a quote. Words full of wisdom that someone important said and can make the reader get inspired.”</a:t>
            </a:r>
            <a:endParaRPr>
              <a:solidFill>
                <a:srgbClr val="97ADB2"/>
              </a:solidFill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807" name="Shape 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" name="Google Shape;808;p54"/>
          <p:cNvSpPr txBox="1"/>
          <p:nvPr>
            <p:ph type="ctrTitle"/>
          </p:nvPr>
        </p:nvSpPr>
        <p:spPr>
          <a:xfrm>
            <a:off x="5349805" y="-25"/>
            <a:ext cx="32148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Credits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809" name="Google Shape;809;p54"/>
          <p:cNvSpPr txBox="1"/>
          <p:nvPr>
            <p:ph idx="1" type="subTitle"/>
          </p:nvPr>
        </p:nvSpPr>
        <p:spPr>
          <a:xfrm>
            <a:off x="3241125" y="2052575"/>
            <a:ext cx="5353500" cy="163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374957"/>
                </a:solidFill>
              </a:rPr>
              <a:t>This is where you give credit to the ones who are part of this project</a:t>
            </a:r>
            <a:endParaRPr sz="11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374957"/>
                </a:solidFill>
              </a:rPr>
              <a:t>Did you like the resources on this template? Get them for free at our other websites</a:t>
            </a:r>
            <a:endParaRPr sz="11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374957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Presentation template by </a:t>
            </a:r>
            <a:r>
              <a:rPr lang="es" sz="1100">
                <a:solidFill>
                  <a:srgbClr val="374957"/>
                </a:solidFill>
                <a:highlight>
                  <a:srgbClr val="BDCDD1"/>
                </a:highlight>
              </a:rPr>
              <a:t>Slidesgo</a:t>
            </a:r>
            <a:endParaRPr sz="1100">
              <a:solidFill>
                <a:srgbClr val="374957"/>
              </a:solidFill>
              <a:highlight>
                <a:srgbClr val="BDCDD1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Icons by </a:t>
            </a:r>
            <a:r>
              <a:rPr lang="es" sz="1100">
                <a:solidFill>
                  <a:srgbClr val="374957"/>
                </a:solidFill>
                <a:highlight>
                  <a:srgbClr val="BDCDD1"/>
                </a:highlight>
              </a:rPr>
              <a:t>Flaticon</a:t>
            </a:r>
            <a:endParaRPr sz="1100">
              <a:solidFill>
                <a:srgbClr val="374957"/>
              </a:solidFill>
              <a:highlight>
                <a:srgbClr val="BDCDD1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Images &amp; infographics by </a:t>
            </a:r>
            <a:r>
              <a:rPr lang="es" sz="1100">
                <a:solidFill>
                  <a:srgbClr val="374957"/>
                </a:solidFill>
                <a:highlight>
                  <a:srgbClr val="BDCDD1"/>
                </a:highlight>
              </a:rPr>
              <a:t>Freepik</a:t>
            </a:r>
            <a:endParaRPr sz="1100">
              <a:solidFill>
                <a:srgbClr val="374957"/>
              </a:solidFill>
              <a:highlight>
                <a:srgbClr val="BDCDD1"/>
              </a:highlight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Author introduction slide photo created by Freepik</a:t>
            </a:r>
            <a:endParaRPr sz="1100">
              <a:solidFill>
                <a:srgbClr val="374957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Text &amp; Image slide photo created by Freepik.com</a:t>
            </a:r>
            <a:endParaRPr sz="1100">
              <a:solidFill>
                <a:srgbClr val="374957"/>
              </a:solidFill>
            </a:endParaRPr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D9E4E8"/>
              </a:buClr>
              <a:buSzPts val="1100"/>
              <a:buChar char="●"/>
            </a:pPr>
            <a:r>
              <a:rPr lang="es" sz="1100">
                <a:solidFill>
                  <a:srgbClr val="374957"/>
                </a:solidFill>
              </a:rPr>
              <a:t>Big image slide photo created by Freepik.com</a:t>
            </a:r>
            <a:endParaRPr sz="11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>
              <a:solidFill>
                <a:srgbClr val="374957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3" name="Shape 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4" name="Google Shape;814;p5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5" name="Google Shape;815;p55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</a:t>
            </a:r>
            <a:r>
              <a:rPr b="1" lang="es" sz="1100">
                <a:solidFill>
                  <a:srgbClr val="869FB2"/>
                </a:solidFill>
              </a:rPr>
              <a:t>allowed to</a:t>
            </a: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</a:t>
            </a:r>
            <a:r>
              <a:rPr lang="es" sz="1100">
                <a:solidFill>
                  <a:srgbClr val="FFFFFF"/>
                </a:solidFill>
              </a:rPr>
              <a:t>Modify this template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16" name="Google Shape;816;p55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20" name="Shape 8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" name="Google Shape;821;p5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22" name="Google Shape;822;p56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23" name="Google Shape;823;p56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EFEFEF"/>
                </a:solidFill>
              </a:rPr>
              <a:t>Oswald</a:t>
            </a:r>
            <a:endParaRPr b="1">
              <a:solidFill>
                <a:srgbClr val="EFEFE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3"/>
              </a:rPr>
              <a:t>https://fonts.google.com/specimen/Oswald</a:t>
            </a:r>
            <a:r>
              <a:rPr lang="es">
                <a:solidFill>
                  <a:srgbClr val="FFFFFF"/>
                </a:solidFill>
              </a:rPr>
              <a:t>)</a:t>
            </a:r>
            <a:endParaRPr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chemeClr val="lt1"/>
                </a:solidFill>
              </a:rPr>
              <a:t>Source Sans Pro</a:t>
            </a:r>
            <a:endParaRPr b="1">
              <a:solidFill>
                <a:srgbClr val="FFFF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(</a:t>
            </a:r>
            <a:r>
              <a:rPr lang="es">
                <a:solidFill>
                  <a:schemeClr val="lt1"/>
                </a:solidFill>
                <a:uFill>
                  <a:noFill/>
                </a:uFill>
                <a:hlinkClick r:id="rId4"/>
              </a:rPr>
              <a:t>https://fonts.google.com/specimen/Source+Sans+Pro?selection.family=Source+Sans+Pro</a:t>
            </a:r>
            <a:r>
              <a:rPr lang="es">
                <a:solidFill>
                  <a:schemeClr val="lt1"/>
                </a:solidFill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824" name="Google Shape;824;p56"/>
          <p:cNvSpPr/>
          <p:nvPr/>
        </p:nvSpPr>
        <p:spPr>
          <a:xfrm>
            <a:off x="6299927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BDCDD1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5" name="Google Shape;825;p56"/>
          <p:cNvGrpSpPr/>
          <p:nvPr/>
        </p:nvGrpSpPr>
        <p:grpSpPr>
          <a:xfrm>
            <a:off x="2052663" y="3498875"/>
            <a:ext cx="3976875" cy="754200"/>
            <a:chOff x="2052655" y="3498875"/>
            <a:chExt cx="3976875" cy="754200"/>
          </a:xfrm>
        </p:grpSpPr>
        <p:sp>
          <p:nvSpPr>
            <p:cNvPr id="826" name="Google Shape;826;p56"/>
            <p:cNvSpPr/>
            <p:nvPr/>
          </p:nvSpPr>
          <p:spPr>
            <a:xfrm>
              <a:off x="311448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74957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56"/>
            <p:cNvSpPr/>
            <p:nvPr/>
          </p:nvSpPr>
          <p:spPr>
            <a:xfrm>
              <a:off x="417630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E707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56"/>
            <p:cNvSpPr/>
            <p:nvPr/>
          </p:nvSpPr>
          <p:spPr>
            <a:xfrm>
              <a:off x="5238120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97ADB2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" name="Google Shape;829;p56"/>
            <p:cNvSpPr/>
            <p:nvPr/>
          </p:nvSpPr>
          <p:spPr>
            <a:xfrm>
              <a:off x="2052655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2D2D30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56"/>
            <p:cNvSpPr txBox="1"/>
            <p:nvPr/>
          </p:nvSpPr>
          <p:spPr>
            <a:xfrm>
              <a:off x="311448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#374957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31" name="Google Shape;831;p56"/>
            <p:cNvSpPr txBox="1"/>
            <p:nvPr/>
          </p:nvSpPr>
          <p:spPr>
            <a:xfrm>
              <a:off x="417630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#2e707b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32" name="Google Shape;832;p56"/>
            <p:cNvSpPr txBox="1"/>
            <p:nvPr/>
          </p:nvSpPr>
          <p:spPr>
            <a:xfrm>
              <a:off x="5238130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#97adb2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833" name="Google Shape;833;p56"/>
            <p:cNvSpPr txBox="1"/>
            <p:nvPr/>
          </p:nvSpPr>
          <p:spPr>
            <a:xfrm>
              <a:off x="2052655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#2d2d30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  <p:sp>
        <p:nvSpPr>
          <p:cNvPr id="834" name="Google Shape;834;p56"/>
          <p:cNvSpPr txBox="1"/>
          <p:nvPr/>
        </p:nvSpPr>
        <p:spPr>
          <a:xfrm>
            <a:off x="6299913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#bdcdd1</a:t>
            </a:r>
            <a:endParaRPr sz="1000"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8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" name="Google Shape;839;p57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840" name="Google Shape;840;p57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57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57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" name="Google Shape;843;p57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844" name="Google Shape;844;p57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57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" name="Google Shape;846;p57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847" name="Google Shape;847;p57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57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" name="Google Shape;849;p57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850" name="Google Shape;850;p57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57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" name="Google Shape;852;p57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853" name="Google Shape;853;p57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4" name="Google Shape;854;p57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855" name="Google Shape;855;p57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57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57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8" name="Google Shape;858;p57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859" name="Google Shape;859;p57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0" name="Google Shape;860;p57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861" name="Google Shape;861;p57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57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63" name="Google Shape;863;p57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864" name="Google Shape;864;p57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57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57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867" name="Google Shape;867;p57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868" name="Google Shape;868;p57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69" name="Google Shape;869;p57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870" name="Google Shape;870;p57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71" name="Google Shape;871;p57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872" name="Google Shape;872;p57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" name="Google Shape;873;p57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874" name="Google Shape;874;p57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57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57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78" name="Google Shape;878;p57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879" name="Google Shape;879;p57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57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57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57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3" name="Google Shape;883;p57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884" name="Google Shape;884;p57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885" name="Google Shape;885;p57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886" name="Google Shape;886;p57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87" name="Google Shape;887;p57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88" name="Google Shape;888;p57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889" name="Google Shape;889;p57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890" name="Google Shape;890;p57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891" name="Google Shape;891;p57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92" name="Google Shape;892;p57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93" name="Google Shape;893;p57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894" name="Google Shape;894;p57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57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6" name="Google Shape;896;p57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897" name="Google Shape;897;p57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898" name="Google Shape;898;p57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57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57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901" name="Google Shape;901;p57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57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57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" name="Google Shape;904;p57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905" name="Google Shape;905;p57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57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57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57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" name="Google Shape;909;p57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910" name="Google Shape;910;p57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57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57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57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57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57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" name="Google Shape;916;p57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917" name="Google Shape;917;p57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57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57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" name="Google Shape;920;p57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921" name="Google Shape;921;p57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922" name="Google Shape;922;p57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57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57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5" name="Google Shape;925;p57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926" name="Google Shape;926;p57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57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57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9" name="Google Shape;929;p57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930" name="Google Shape;930;p57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57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57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3" name="Google Shape;933;p57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934" name="Google Shape;934;p57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57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" name="Google Shape;936;p57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937" name="Google Shape;937;p57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938" name="Google Shape;938;p57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57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0" name="Google Shape;940;p57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941" name="Google Shape;941;p57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57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" name="Google Shape;943;p57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944" name="Google Shape;944;p57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57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6" name="Google Shape;946;p57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947" name="Google Shape;947;p57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57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9" name="Google Shape;949;p57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950" name="Google Shape;950;p57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" name="Google Shape;951;p57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" name="Google Shape;952;p57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953" name="Google Shape;953;p57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" name="Google Shape;954;p57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" name="Google Shape;955;p57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57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57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57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57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57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57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57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" name="Google Shape;963;p57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964" name="Google Shape;964;p57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965" name="Google Shape;965;p57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57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7" name="Google Shape;967;p57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968" name="Google Shape;968;p57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969" name="Google Shape;969;p57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0" name="Google Shape;970;p57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1" name="Google Shape;971;p57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972" name="Google Shape;972;p57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" name="Google Shape;973;p57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4" name="Google Shape;974;p57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975" name="Google Shape;975;p57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" name="Google Shape;976;p57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77" name="Google Shape;977;p57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978" name="Google Shape;978;p57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" name="Google Shape;979;p57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980" name="Google Shape;980;p57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1" name="Google Shape;981;p57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982" name="Google Shape;982;p57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983" name="Google Shape;983;p57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57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57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6" name="Google Shape;986;p57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987" name="Google Shape;987;p57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57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57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" name="Google Shape;990;p57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991" name="Google Shape;991;p57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57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57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4" name="Google Shape;994;p57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995" name="Google Shape;995;p57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57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57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8" name="Google Shape;998;p57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999" name="Google Shape;999;p57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57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57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2" name="Google Shape;1002;p57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1003" name="Google Shape;1003;p57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57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57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57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57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57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57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57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57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57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57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57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57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57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57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57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" name="Google Shape;1019;p57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20" name="Google Shape;1020;p57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21" name="Google Shape;1021;p57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1022" name="Google Shape;1022;p57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57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" name="Google Shape;1024;p57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1025" name="Google Shape;1025;p57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57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57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57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57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57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57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57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57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57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57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" name="Google Shape;1036;p57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1037" name="Google Shape;1037;p57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57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57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57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57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57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57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57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57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57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57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57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57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57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57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57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57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57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57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57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57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57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57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57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57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57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57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4" name="Google Shape;1064;p57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1065" name="Google Shape;1065;p57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66" name="Google Shape;1066;p57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67" name="Google Shape;1067;p57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57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69" name="Google Shape;1069;p57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57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57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72" name="Google Shape;1072;p57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3" name="Google Shape;1073;p57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1074" name="Google Shape;1074;p57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57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57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57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57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1079" name="Google Shape;1079;p57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57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57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57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57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57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57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57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57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57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57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57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57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57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57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57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57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57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57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57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57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57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57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57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57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57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57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57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57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57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57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57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57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57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57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57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57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57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57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0" name="Google Shape;1120;p57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1121" name="Google Shape;1121;p57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2" name="Google Shape;1122;p57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1123" name="Google Shape;1123;p57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57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57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57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7" name="Google Shape;1127;p57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1128" name="Google Shape;1128;p57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57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57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57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32" name="Google Shape;1132;p57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1133" name="Google Shape;1133;p57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57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57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57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57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1138" name="Google Shape;1138;p57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1139" name="Google Shape;1139;p57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57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57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57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3" name="Google Shape;1143;p57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1144" name="Google Shape;1144;p57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57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57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47" name="Google Shape;1147;p57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1148" name="Google Shape;1148;p57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57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57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1" name="Google Shape;1151;p57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1152" name="Google Shape;1152;p57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57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57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57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56" name="Google Shape;1156;p57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1157" name="Google Shape;1157;p57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57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57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60" name="Google Shape;1160;p57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1161" name="Google Shape;1161;p57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57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3" name="Google Shape;1163;p57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1164" name="Google Shape;1164;p57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1165" name="Google Shape;1165;p57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57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57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57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57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57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57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57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57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57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57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57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57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57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57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57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57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57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57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57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57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57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57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57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57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57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57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57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57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57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57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57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57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8" name="Google Shape;1198;p57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1199" name="Google Shape;1199;p57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57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57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57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57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57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57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06" name="Google Shape;1206;p57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1207" name="Google Shape;1207;p57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57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57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57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57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57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3" name="Google Shape;1213;p57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1214" name="Google Shape;1214;p57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57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57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57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18" name="Google Shape;1218;p57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1219" name="Google Shape;1219;p57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57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57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" name="Google Shape;1222;p57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1223" name="Google Shape;1223;p57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1224" name="Google Shape;1224;p57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57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6" name="Google Shape;1226;p57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1227" name="Google Shape;1227;p57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57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" name="Google Shape;1229;p57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1230" name="Google Shape;1230;p57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57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57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3" name="Google Shape;1233;p57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1234" name="Google Shape;1234;p57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1235" name="Google Shape;1235;p57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57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57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8" name="Google Shape;1238;p57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1239" name="Google Shape;1239;p57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57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57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2" name="Google Shape;1242;p57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1243" name="Google Shape;1243;p57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57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45" name="Google Shape;1245;p57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1246" name="Google Shape;1246;p57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7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57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57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7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7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7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7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7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57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57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57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57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59" name="Google Shape;1259;p57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1260" name="Google Shape;1260;p57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1261" name="Google Shape;1261;p57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57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57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4" name="Google Shape;1264;p57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1265" name="Google Shape;1265;p57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57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57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8" name="Google Shape;1268;p57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1269" name="Google Shape;1269;p57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57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57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2" name="Google Shape;1272;p57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1273" name="Google Shape;1273;p57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57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57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57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57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57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7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57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57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57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57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4" name="Google Shape;1284;p57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1285" name="Google Shape;1285;p57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57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87" name="Google Shape;1287;p57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1288" name="Google Shape;1288;p57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57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7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57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57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7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7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7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7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7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7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7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7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7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7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7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7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7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7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7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7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7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7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7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57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57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57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57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57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57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57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57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57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57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7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7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7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25" name="Google Shape;1325;p57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1326" name="Google Shape;1326;p57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7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57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57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57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57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57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57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57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57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57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57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57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57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57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41" name="Google Shape;1341;p57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1342" name="Google Shape;1342;p57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1343" name="Google Shape;1343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5" name="Google Shape;1345;p57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1346" name="Google Shape;1346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8" name="Google Shape;1348;p57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1349" name="Google Shape;1349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1" name="Google Shape;1351;p57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1352" name="Google Shape;1352;p57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57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54" name="Google Shape;1354;p57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1355" name="Google Shape;1355;p57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1356" name="Google Shape;1356;p57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57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57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9" name="Google Shape;1359;p57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1360" name="Google Shape;1360;p57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57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57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3" name="Google Shape;1363;p57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1364" name="Google Shape;1364;p57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57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57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7" name="Google Shape;1367;p57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1368" name="Google Shape;1368;p57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57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57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1" name="Google Shape;1371;p57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1372" name="Google Shape;1372;p57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57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57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5" name="Google Shape;1375;p57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1376" name="Google Shape;1376;p57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57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57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9" name="Google Shape;1379;p57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1380" name="Google Shape;1380;p57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57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57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" name="Google Shape;1383;p57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1384" name="Google Shape;1384;p57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57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57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7" name="Google Shape;1387;p57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1388" name="Google Shape;1388;p57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57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57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1" name="Google Shape;1391;p57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1392" name="Google Shape;1392;p57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57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57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5" name="Google Shape;1395;p57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1396" name="Google Shape;1396;p57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1397" name="Google Shape;1397;p57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57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9" name="Google Shape;1399;p57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1400" name="Google Shape;1400;p57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57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2" name="Google Shape;1402;p57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1403" name="Google Shape;1403;p57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57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5" name="Google Shape;1405;p57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1406" name="Google Shape;1406;p57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57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8" name="Google Shape;1408;p57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1409" name="Google Shape;1409;p57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57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1" name="Google Shape;1411;p57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1412" name="Google Shape;1412;p57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57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4" name="Google Shape;1414;p57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1415" name="Google Shape;1415;p57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57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17" name="Google Shape;1417;p57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1418" name="Google Shape;1418;p57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57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0" name="Google Shape;1420;p57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1421" name="Google Shape;1421;p57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57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3" name="Google Shape;1423;p57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1424" name="Google Shape;1424;p57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57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26" name="Google Shape;1426;p57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7" name="Google Shape;1427;p57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8" name="Google Shape;1428;p57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9" name="Google Shape;1429;p57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0" name="Google Shape;1430;p57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1" name="Google Shape;1431;p57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2" name="Google Shape;1432;p57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3" name="Google Shape;1433;p57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4" name="Google Shape;1434;p57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5" name="Google Shape;1435;p57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6" name="Google Shape;1436;p57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7" name="Google Shape;1437;p57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8" name="Google Shape;1438;p57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39" name="Google Shape;1439;p57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0" name="Google Shape;1440;p57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1" name="Google Shape;1441;p57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2" name="Google Shape;1442;p57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3" name="Google Shape;1443;p57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4" name="Google Shape;1444;p57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5" name="Google Shape;1445;p57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6" name="Google Shape;1446;p57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7" name="Google Shape;1447;p57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8" name="Google Shape;1448;p57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49" name="Google Shape;1449;p57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0" name="Google Shape;1450;p57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1" name="Google Shape;1451;p57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2" name="Google Shape;1452;p57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3" name="Google Shape;1453;p57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4" name="Google Shape;1454;p57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5" name="Google Shape;1455;p57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6" name="Google Shape;1456;p57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7" name="Google Shape;1457;p57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8" name="Google Shape;1458;p57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59" name="Google Shape;1459;p57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0" name="Google Shape;1460;p57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461" name="Google Shape;1461;p57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1462" name="Google Shape;1462;p57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57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57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57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57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57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57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57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57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57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57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57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57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57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57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57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57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57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57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57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57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57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57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57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57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57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57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57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57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57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57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57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57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57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57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57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57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57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57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57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57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57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57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57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57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57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57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57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57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57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57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57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57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57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57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57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57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57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57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57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57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57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57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57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57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57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57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57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57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57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57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57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57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57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57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57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57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57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57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57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57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57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57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57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57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57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57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57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57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57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57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57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57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57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57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57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57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57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57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57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57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57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57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57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57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57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57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57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57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57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57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57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57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57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57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57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57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57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57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57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57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57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57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57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57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57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57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57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57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57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57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57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57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57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57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57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57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57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57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57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57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57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57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57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57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57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57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57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57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57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57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57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57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57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57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57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57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57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57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57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57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57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57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57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57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57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57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57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57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57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57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57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57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57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57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57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57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57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57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57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57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57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57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7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7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7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7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7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7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7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7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7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7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7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7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7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7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7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7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7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7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7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7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7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7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7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7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7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7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7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7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7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7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7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7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7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7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7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7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7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7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7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7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7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7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7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7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7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7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7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7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7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7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7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7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7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7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7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7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7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7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7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7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7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7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7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7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7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7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7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7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7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7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7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7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7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7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7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7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7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7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7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7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7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7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7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7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7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7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7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7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7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7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7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7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7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7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7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7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7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7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7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57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57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57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57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57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57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57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57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57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57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57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57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57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57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57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57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57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57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57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57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57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57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57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57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57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57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57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57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7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7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7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7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57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57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57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57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57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57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57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57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57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57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57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57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57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57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57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57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57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57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57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57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57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57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57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57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57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57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57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57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57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57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57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57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57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57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57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57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57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57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57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57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57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57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57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57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57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57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57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57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57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57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57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57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57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57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57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57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57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57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57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57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57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57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57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57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57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57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57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57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57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57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57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57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57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57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57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57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57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57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57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57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57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57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57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57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57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57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57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57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57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57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57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57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57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57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57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57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57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57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57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57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57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57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57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57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57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57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57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57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57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57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57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57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57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57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57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57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57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57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57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57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57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57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57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57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57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57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57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57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57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57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57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57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57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57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57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57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57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57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57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57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57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57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57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57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57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57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57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57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57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57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57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57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57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57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57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57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57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57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57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57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57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57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57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57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57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57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57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57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57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57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57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57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57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57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57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57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57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57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57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57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57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57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57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57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57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57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57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57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57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57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57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57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57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57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57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57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57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57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57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57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57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57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57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57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57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57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57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57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57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57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57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57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57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57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57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57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57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57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57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57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57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57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57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57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57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57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57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57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57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57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57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57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57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57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57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57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57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57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57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57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57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57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57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57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57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57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57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57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57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57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57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57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57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57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57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57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57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57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57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57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57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57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57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57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57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57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57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57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57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57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57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57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57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57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57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57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57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57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57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57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57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57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57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57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57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57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57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57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57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57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57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57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57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57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57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57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57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57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57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57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57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57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57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57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57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57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57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57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57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57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57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57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57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57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57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57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57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57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57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57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57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57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57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57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57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57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57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57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57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57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57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57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57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57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57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57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57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57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57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57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57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57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57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57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57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57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57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57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57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57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57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57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57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57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57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57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57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57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57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57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57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57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57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57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57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57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57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57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57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57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57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57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57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57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57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57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57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57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57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57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57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57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57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57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57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57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57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57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57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57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57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57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57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57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57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57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57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57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57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57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57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57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57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57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57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57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57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57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57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57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57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57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57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57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57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57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57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57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57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57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57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57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57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57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57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57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57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57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57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57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57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57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57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57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57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57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57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57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57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57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57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57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57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57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57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57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57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57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57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57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57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57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57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57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57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57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57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57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57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57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57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57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57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57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57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57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57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57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57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57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57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57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57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57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57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57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57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57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57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57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57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57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57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57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57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57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57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57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57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57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57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57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57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57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57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57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57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57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57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57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57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57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57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57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57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57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57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57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57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57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57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57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57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57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57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57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57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57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57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57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57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57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57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57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57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57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57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57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57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57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57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57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57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57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57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57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57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57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57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57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57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57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57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57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57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57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57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57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57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57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57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57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57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57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57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57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57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57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57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57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57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57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57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57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57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57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57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57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57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57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57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57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57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57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57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57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57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57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57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57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57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57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57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57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57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57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57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57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57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57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57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57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57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57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57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57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57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57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57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57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57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57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57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57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57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57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57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57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57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57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57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57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57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57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57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57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57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57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57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57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57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57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57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57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57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57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57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57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57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57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57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57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57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57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57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57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57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57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57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5" name="Google Shape;2415;p57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2416" name="Google Shape;2416;p57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2417" name="Google Shape;2417;p57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57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19" name="Google Shape;2419;p57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57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21" name="Google Shape;2421;p57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2422" name="Google Shape;2422;p57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2423" name="Google Shape;2423;p57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24" name="Google Shape;2424;p57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5" name="Google Shape;2425;p57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2426" name="Google Shape;2426;p57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427" name="Google Shape;2427;p57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2428" name="Google Shape;2428;p57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2429" name="Google Shape;2429;p57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0" name="Google Shape;2430;p57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1" name="Google Shape;2431;p57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2" name="Google Shape;2432;p57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33" name="Google Shape;2433;p57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434" name="Google Shape;2434;p57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2435" name="Google Shape;2435;p57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36" name="Google Shape;2436;p57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37" name="Google Shape;2437;p57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2438" name="Google Shape;2438;p57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39" name="Google Shape;2439;p57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57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57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57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57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4" name="Google Shape;2444;p57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2445" name="Google Shape;2445;p57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57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47" name="Google Shape;2447;p57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2448" name="Google Shape;2448;p57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57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50" name="Google Shape;2450;p57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51" name="Google Shape;2451;p57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2452" name="Google Shape;2452;p57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57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2454" name="Google Shape;2454;p57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2455" name="Google Shape;2455;p57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56" name="Google Shape;2456;p57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7" name="Google Shape;2457;p57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2458" name="Google Shape;2458;p57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2459" name="Google Shape;2459;p57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2460" name="Google Shape;2460;p57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461" name="Google Shape;2461;p57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2462" name="Google Shape;2462;p57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2463" name="Google Shape;2463;p57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64" name="Google Shape;2464;p57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5" name="Google Shape;2465;p57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2466" name="Google Shape;2466;p57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67" name="Google Shape;2467;p57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8" name="Google Shape;2468;p57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2469" name="Google Shape;2469;p57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2470" name="Google Shape;2470;p57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71" name="Google Shape;2471;p57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57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57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74" name="Google Shape;2474;p57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2475" name="Google Shape;2475;p57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57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57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57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57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57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57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57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57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57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57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57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57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57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57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57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91" name="Google Shape;2491;p57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57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57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57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57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57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57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57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57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57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57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57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57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57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57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57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57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57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57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57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57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57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3" name="Google Shape;2513;p57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2514" name="Google Shape;2514;p57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57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16" name="Google Shape;2516;p57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7" name="Google Shape;2517;p57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2518" name="Google Shape;2518;p57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57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57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57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22" name="Google Shape;2522;p57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57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57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57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57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57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57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29" name="Google Shape;2529;p57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2530" name="Google Shape;2530;p57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57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57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57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34" name="Google Shape;2534;p57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57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57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57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57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57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57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57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57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57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57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57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57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57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57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57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57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57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57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57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57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57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57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57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57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57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57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57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57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3" name="Google Shape;2563;p57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2564" name="Google Shape;2564;p57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57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66" name="Google Shape;2566;p57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67" name="Google Shape;2567;p57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2568" name="Google Shape;2568;p57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57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0" name="Google Shape;2570;p57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2571" name="Google Shape;2571;p57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57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73" name="Google Shape;2573;p57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57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57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57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57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57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57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57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81" name="Google Shape;2581;p57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2582" name="Google Shape;2582;p57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57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57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57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86" name="Google Shape;2586;p57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57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57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57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57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57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57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57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94" name="Google Shape;2594;p57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2595" name="Google Shape;2595;p57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57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57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57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99" name="Google Shape;2599;p57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57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57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57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57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57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57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57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57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57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57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57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57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57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57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57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57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57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57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57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57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57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57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57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57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57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57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57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57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57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57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57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57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57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57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57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57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57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57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57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57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57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41" name="Google Shape;2641;p57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2642" name="Google Shape;2642;p57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57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44" name="Google Shape;2644;p57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57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57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57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57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57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57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57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57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57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57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57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57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57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57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57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57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57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57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57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57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57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57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57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57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57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57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57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57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57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57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57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57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57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9" name="Google Shape;2679;p57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2680" name="Google Shape;2680;p57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2681" name="Google Shape;2681;p57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57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57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57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57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57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57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57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57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57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57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57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57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57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57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57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57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57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57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57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57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57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57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57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57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57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57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57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57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57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57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57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57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57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57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57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57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57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57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57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57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57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57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57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57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57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57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57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57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57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57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57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57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57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57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57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57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57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57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57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57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57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57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57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57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57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57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57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57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57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57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57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57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57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57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57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57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57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57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57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57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57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57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57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57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57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57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57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57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57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57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57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57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57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57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57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57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57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57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57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57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57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57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57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57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57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57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57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57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57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57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57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57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57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57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57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57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57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57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57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57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57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57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57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57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57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57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57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57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57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57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57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57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57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57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57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57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57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57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57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57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57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57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57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57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57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57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57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57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57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57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57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57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57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57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57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57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57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57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57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57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57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57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57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57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57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57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57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57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57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57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57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57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57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57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57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57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57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57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57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57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57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57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57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57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57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57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57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57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57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57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57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57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57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57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57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57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57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57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57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57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57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57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57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57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57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57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57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57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57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57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57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57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57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57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57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57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57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57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57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57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57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57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57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57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57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57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57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57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57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57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57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57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57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57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57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57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57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57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57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57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57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57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57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57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57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57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57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57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57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57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57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57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57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57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57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57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57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57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57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57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57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57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57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57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57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57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57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57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57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57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57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57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57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5" name="Google Shape;2955;p57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6" name="Google Shape;2956;p57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2957" name="Google Shape;2957;p57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57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57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57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57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57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57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57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57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57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57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57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57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57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57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57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57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57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57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57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57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57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57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57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57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57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57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57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57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57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57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57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57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57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57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57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93" name="Google Shape;2993;p57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2994" name="Google Shape;2994;p57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2995" name="Google Shape;2995;p57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57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57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57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57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57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57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57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57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57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57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57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57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57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57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57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1" name="Google Shape;3011;p57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3012" name="Google Shape;3012;p57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57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57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57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57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57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57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57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57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57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57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57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57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57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57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57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57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57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57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57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57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57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57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57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57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57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57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57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57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57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57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57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57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57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57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57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57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57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57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57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57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57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57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57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57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57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57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57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57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57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57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57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57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57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57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57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57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57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57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57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57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57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57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57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57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57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57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57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57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57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57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57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57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57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57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57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57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57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57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57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57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57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57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57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57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57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57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57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57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57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57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57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57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57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57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57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57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57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57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57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57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57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57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57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57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57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57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57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57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57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57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57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57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57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57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57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57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57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57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57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57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57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57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57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57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57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57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57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57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57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57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57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57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57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57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57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57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57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57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57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57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57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57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57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57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57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57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57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57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57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57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57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57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57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57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57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57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57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57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57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57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57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57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57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57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57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57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57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57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57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57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57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57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57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57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57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57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57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57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57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57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57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57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57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57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57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57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57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57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57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57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57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57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57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57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57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57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57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57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57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57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57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57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57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57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57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57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57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57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57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57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57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57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57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57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57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57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57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57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57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57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57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57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57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57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57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57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57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57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57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57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57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57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57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57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57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57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57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57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57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57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57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57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57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57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57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57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57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57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57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57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57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57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57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57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57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57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57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57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57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57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57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57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57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57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57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57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57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57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57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57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57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57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57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57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57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57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57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57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57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57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57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57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57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57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57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57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57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57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57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57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57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57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57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57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57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57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57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57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57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57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57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57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57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57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57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57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57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57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57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57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57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57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25" name="Google Shape;3325;p57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329" name="Shape 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0" name="Google Shape;3330;p5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331" name="Google Shape;3331;p58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resources, keeping the quality. To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color,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Then,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332" name="Google Shape;3332;p58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3333" name="Google Shape;3333;p58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58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58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58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58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58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58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58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58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58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58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58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58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6" name="Google Shape;3346;p58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3347" name="Google Shape;3347;p58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58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49" name="Google Shape;3349;p58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3350" name="Google Shape;3350;p58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58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58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58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4" name="Google Shape;3354;p58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3355" name="Google Shape;3355;p58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58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7" name="Google Shape;3357;p58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3358" name="Google Shape;3358;p58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58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58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1" name="Google Shape;3361;p58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3362" name="Google Shape;3362;p58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58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58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5" name="Google Shape;3365;p58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3366" name="Google Shape;3366;p58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58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8" name="Google Shape;3368;p58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3369" name="Google Shape;3369;p58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58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58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58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3" name="Google Shape;3373;p58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3374" name="Google Shape;3374;p58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58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58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58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8" name="Google Shape;3378;p58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3379" name="Google Shape;3379;p58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58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58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58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58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84" name="Google Shape;3384;p58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3385" name="Google Shape;3385;p58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58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58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58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58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58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58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58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58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58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58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58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58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58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58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58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58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58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58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58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58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58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58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3408" name="Google Shape;3408;p58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58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58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58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58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58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58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58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58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58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58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58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58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58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58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58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58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58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58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58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58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58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58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58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58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58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58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58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58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58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58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58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58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58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58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58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58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58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58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58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58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58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58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58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58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58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58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58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58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58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58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58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58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58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58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58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58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58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58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67" name="Google Shape;3467;p58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3468" name="Google Shape;3468;p58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58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58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58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58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58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58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58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58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58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58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80" name="Google Shape;3480;p58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3481" name="Google Shape;3481;p58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58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58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58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58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58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58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58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58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58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1" name="Google Shape;3491;p58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3492" name="Google Shape;3492;p58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58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58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58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6" name="Google Shape;3496;p58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3497" name="Google Shape;3497;p58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58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58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0" name="Google Shape;3500;p58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3501" name="Google Shape;3501;p58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58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58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58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58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58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07" name="Google Shape;3507;p58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3508" name="Google Shape;3508;p58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58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58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58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58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58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58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15" name="Google Shape;3515;p58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3516" name="Google Shape;3516;p58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58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58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58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58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1" name="Google Shape;3521;p58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3522" name="Google Shape;3522;p58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58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58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58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58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58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58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58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58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58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32" name="Google Shape;3532;p58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3" name="Google Shape;3533;p58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4" name="Google Shape;3534;p58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35" name="Google Shape;3535;p58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36" name="Google Shape;3536;p58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3537" name="Google Shape;3537;p58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58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39" name="Google Shape;3539;p58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3540" name="Google Shape;3540;p58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58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2" name="Google Shape;3542;p58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3543" name="Google Shape;3543;p58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58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5" name="Google Shape;3545;p58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3546" name="Google Shape;3546;p58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58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48" name="Google Shape;3548;p58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3549" name="Google Shape;3549;p58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58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1" name="Google Shape;3551;p58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3552" name="Google Shape;3552;p58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58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4" name="Google Shape;3554;p58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3555" name="Google Shape;3555;p58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58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7" name="Google Shape;3557;p58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3558" name="Google Shape;3558;p58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58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58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1" name="Google Shape;3561;p58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3562" name="Google Shape;3562;p58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58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58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5" name="Google Shape;3565;p58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3566" name="Google Shape;3566;p58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58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58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9" name="Google Shape;3569;p58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3570" name="Google Shape;3570;p58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58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58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3" name="Google Shape;3573;p58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3574" name="Google Shape;3574;p58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58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58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7" name="Google Shape;3577;p58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3578" name="Google Shape;3578;p58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58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58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81" name="Google Shape;3581;p58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3582" name="Google Shape;3582;p58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58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4" name="Google Shape;3584;p58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5" name="Google Shape;3585;p58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6" name="Google Shape;3586;p58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7" name="Google Shape;3587;p58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8" name="Google Shape;3588;p58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89" name="Google Shape;3589;p58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0" name="Google Shape;3590;p58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1" name="Google Shape;3591;p58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2" name="Google Shape;3592;p58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3" name="Google Shape;3593;p58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4" name="Google Shape;3594;p58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5" name="Google Shape;3595;p58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3596" name="Google Shape;3596;p58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58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98" name="Google Shape;3598;p58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599" name="Google Shape;3599;p58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3600" name="Google Shape;3600;p58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58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02" name="Google Shape;3602;p58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3603" name="Google Shape;3603;p58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58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05" name="Google Shape;3605;p58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6" name="Google Shape;3606;p58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7" name="Google Shape;3607;p58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08" name="Google Shape;3608;p58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3609" name="Google Shape;3609;p58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58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58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58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58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58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58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58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58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18" name="Google Shape;3618;p58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3619" name="Google Shape;3619;p58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58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58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58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58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58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58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58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58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58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58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58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58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58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58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58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5" name="Google Shape;3635;p58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3636" name="Google Shape;3636;p58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58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38" name="Google Shape;3638;p58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3639" name="Google Shape;3639;p58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58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58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58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58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58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58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58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58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58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58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58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58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58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58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58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58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58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58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58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9" name="Google Shape;3659;p58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3660" name="Google Shape;3660;p58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58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58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58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58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58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58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58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58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58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58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58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58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58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58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58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58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58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58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58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58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58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58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58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58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58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58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58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58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58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58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58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58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58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58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58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58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58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58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58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58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58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58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58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58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58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58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58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58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58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58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58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58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58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58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58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58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58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58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58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58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58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58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58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58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58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58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58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58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58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58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58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58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58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58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58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58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58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8" name="Google Shape;3738;p58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9" name="Google Shape;3739;p58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0" name="Google Shape;3740;p58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1" name="Google Shape;3741;p58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2" name="Google Shape;3742;p58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3" name="Google Shape;3743;p58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4" name="Google Shape;3744;p58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5" name="Google Shape;3745;p58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6" name="Google Shape;3746;p58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7" name="Google Shape;3747;p58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8" name="Google Shape;3748;p58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9" name="Google Shape;3749;p58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0" name="Google Shape;3750;p58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1" name="Google Shape;3751;p58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2" name="Google Shape;3752;p58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3" name="Google Shape;3753;p58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4" name="Google Shape;3754;p58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5" name="Google Shape;3755;p58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6" name="Google Shape;3756;p58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7" name="Google Shape;3757;p58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8" name="Google Shape;3758;p58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59" name="Google Shape;3759;p58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60" name="Google Shape;3760;p58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61" name="Google Shape;3761;p58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3762" name="Google Shape;3762;p58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58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58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58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58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58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58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58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58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58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58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58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58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58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58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58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58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58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58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58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58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58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58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58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58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58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58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58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58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58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58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58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58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58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58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58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58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58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58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58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58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58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58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58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58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58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58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58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58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58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58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58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58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58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58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58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58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58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58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58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58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58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58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58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58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58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58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58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58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58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58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58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58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58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58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58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58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58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58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58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58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58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58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58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58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58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58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58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58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58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58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58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58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58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58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58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58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58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58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58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58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58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58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58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58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58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58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58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58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58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58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58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58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58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58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58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58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58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58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58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58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58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58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58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58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58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58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58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58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58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58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58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58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58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58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58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58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58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58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58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58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58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58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58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58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58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58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58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58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58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58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58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58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58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58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58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58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58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58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58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58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58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58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58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58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58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58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58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58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58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58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58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58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58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58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58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58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58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58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58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3945" name="Shape 3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6" name="Google Shape;3946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our </a:t>
            </a:r>
            <a:r>
              <a:rPr lang="es"/>
              <a:t>set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3947" name="Google Shape;3947;p59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resize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these icons,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change the stroke and fill color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; just select the icon and click on the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 </a:t>
            </a:r>
            <a:r>
              <a:rPr lang="es" sz="12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paint-bucket/pen</a:t>
            </a:r>
            <a: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  <a:t>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3948" name="Google Shape;3948;p59"/>
          <p:cNvGrpSpPr/>
          <p:nvPr/>
        </p:nvGrpSpPr>
        <p:grpSpPr>
          <a:xfrm>
            <a:off x="1464938" y="1938605"/>
            <a:ext cx="230686" cy="202772"/>
            <a:chOff x="898875" y="244725"/>
            <a:chExt cx="481800" cy="423500"/>
          </a:xfrm>
        </p:grpSpPr>
        <p:sp>
          <p:nvSpPr>
            <p:cNvPr id="3949" name="Google Shape;3949;p59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0" name="Google Shape;3950;p59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1" name="Google Shape;3951;p59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2" name="Google Shape;3952;p59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3" name="Google Shape;3953;p59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4" name="Google Shape;3954;p59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5" name="Google Shape;3955;p59"/>
          <p:cNvGrpSpPr/>
          <p:nvPr/>
        </p:nvGrpSpPr>
        <p:grpSpPr>
          <a:xfrm>
            <a:off x="1763045" y="1924643"/>
            <a:ext cx="202760" cy="230698"/>
            <a:chOff x="1529350" y="258825"/>
            <a:chExt cx="423475" cy="481825"/>
          </a:xfrm>
        </p:grpSpPr>
        <p:sp>
          <p:nvSpPr>
            <p:cNvPr id="3956" name="Google Shape;3956;p59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57" name="Google Shape;3957;p59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58" name="Google Shape;3958;p59"/>
          <p:cNvGrpSpPr/>
          <p:nvPr/>
        </p:nvGrpSpPr>
        <p:grpSpPr>
          <a:xfrm>
            <a:off x="2030275" y="1979160"/>
            <a:ext cx="231811" cy="121663"/>
            <a:chOff x="2084325" y="363300"/>
            <a:chExt cx="484150" cy="254100"/>
          </a:xfrm>
        </p:grpSpPr>
        <p:sp>
          <p:nvSpPr>
            <p:cNvPr id="3959" name="Google Shape;3959;p59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0" name="Google Shape;3960;p59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1" name="Google Shape;3961;p59"/>
          <p:cNvGrpSpPr/>
          <p:nvPr/>
        </p:nvGrpSpPr>
        <p:grpSpPr>
          <a:xfrm>
            <a:off x="2335803" y="1924643"/>
            <a:ext cx="202760" cy="230698"/>
            <a:chOff x="2707500" y="249400"/>
            <a:chExt cx="423475" cy="481825"/>
          </a:xfrm>
        </p:grpSpPr>
        <p:sp>
          <p:nvSpPr>
            <p:cNvPr id="3962" name="Google Shape;3962;p59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3" name="Google Shape;3963;p59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64" name="Google Shape;3964;p59"/>
          <p:cNvGrpSpPr/>
          <p:nvPr/>
        </p:nvGrpSpPr>
        <p:grpSpPr>
          <a:xfrm>
            <a:off x="2617068" y="1924865"/>
            <a:ext cx="207668" cy="230255"/>
            <a:chOff x="3300325" y="249875"/>
            <a:chExt cx="433725" cy="480900"/>
          </a:xfrm>
        </p:grpSpPr>
        <p:sp>
          <p:nvSpPr>
            <p:cNvPr id="3965" name="Google Shape;3965;p59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6" name="Google Shape;3966;p59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7" name="Google Shape;3967;p59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8" name="Google Shape;3968;p59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69" name="Google Shape;3969;p59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0" name="Google Shape;3970;p59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71" name="Google Shape;3971;p59"/>
          <p:cNvGrpSpPr/>
          <p:nvPr/>
        </p:nvGrpSpPr>
        <p:grpSpPr>
          <a:xfrm>
            <a:off x="2881653" y="1924811"/>
            <a:ext cx="239603" cy="230363"/>
            <a:chOff x="3854700" y="249750"/>
            <a:chExt cx="500425" cy="481125"/>
          </a:xfrm>
        </p:grpSpPr>
        <p:sp>
          <p:nvSpPr>
            <p:cNvPr id="3972" name="Google Shape;3972;p59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3" name="Google Shape;3973;p59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4" name="Google Shape;3974;p59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5" name="Google Shape;3975;p59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6" name="Google Shape;3976;p59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7" name="Google Shape;3977;p59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8" name="Google Shape;3978;p59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79" name="Google Shape;3979;p59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0" name="Google Shape;3980;p59"/>
          <p:cNvGrpSpPr/>
          <p:nvPr/>
        </p:nvGrpSpPr>
        <p:grpSpPr>
          <a:xfrm>
            <a:off x="3165892" y="1924811"/>
            <a:ext cx="239603" cy="230363"/>
            <a:chOff x="4447550" y="249750"/>
            <a:chExt cx="500425" cy="481125"/>
          </a:xfrm>
        </p:grpSpPr>
        <p:sp>
          <p:nvSpPr>
            <p:cNvPr id="3981" name="Google Shape;3981;p59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2" name="Google Shape;3982;p59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3" name="Google Shape;3983;p59"/>
          <p:cNvGrpSpPr/>
          <p:nvPr/>
        </p:nvGrpSpPr>
        <p:grpSpPr>
          <a:xfrm>
            <a:off x="3457757" y="1924643"/>
            <a:ext cx="230698" cy="230698"/>
            <a:chOff x="5049725" y="249400"/>
            <a:chExt cx="481825" cy="481825"/>
          </a:xfrm>
        </p:grpSpPr>
        <p:sp>
          <p:nvSpPr>
            <p:cNvPr id="3984" name="Google Shape;3984;p59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5" name="Google Shape;3985;p59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6" name="Google Shape;3986;p59"/>
          <p:cNvGrpSpPr/>
          <p:nvPr/>
        </p:nvGrpSpPr>
        <p:grpSpPr>
          <a:xfrm>
            <a:off x="3739244" y="1924643"/>
            <a:ext cx="230698" cy="230698"/>
            <a:chOff x="5660400" y="238125"/>
            <a:chExt cx="481825" cy="481825"/>
          </a:xfrm>
        </p:grpSpPr>
        <p:sp>
          <p:nvSpPr>
            <p:cNvPr id="3987" name="Google Shape;3987;p59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88" name="Google Shape;3988;p59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89" name="Google Shape;3989;p59"/>
          <p:cNvGrpSpPr/>
          <p:nvPr/>
        </p:nvGrpSpPr>
        <p:grpSpPr>
          <a:xfrm>
            <a:off x="4022597" y="1924643"/>
            <a:ext cx="230698" cy="230698"/>
            <a:chOff x="6235400" y="249400"/>
            <a:chExt cx="481825" cy="481825"/>
          </a:xfrm>
        </p:grpSpPr>
        <p:sp>
          <p:nvSpPr>
            <p:cNvPr id="3990" name="Google Shape;3990;p59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1" name="Google Shape;3991;p59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2" name="Google Shape;3992;p59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3" name="Google Shape;3993;p59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4" name="Google Shape;3994;p59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3995" name="Google Shape;3995;p59"/>
          <p:cNvGrpSpPr/>
          <p:nvPr/>
        </p:nvGrpSpPr>
        <p:grpSpPr>
          <a:xfrm>
            <a:off x="1464608" y="2227052"/>
            <a:ext cx="231344" cy="202724"/>
            <a:chOff x="899850" y="871450"/>
            <a:chExt cx="483175" cy="423400"/>
          </a:xfrm>
        </p:grpSpPr>
        <p:sp>
          <p:nvSpPr>
            <p:cNvPr id="3996" name="Google Shape;3996;p59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7" name="Google Shape;3997;p59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8" name="Google Shape;3998;p59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3999" name="Google Shape;3999;p59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00" name="Google Shape;4000;p59"/>
          <p:cNvSpPr/>
          <p:nvPr/>
        </p:nvSpPr>
        <p:spPr>
          <a:xfrm>
            <a:off x="1761644" y="2213044"/>
            <a:ext cx="205501" cy="230698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01" name="Google Shape;4001;p59"/>
          <p:cNvGrpSpPr/>
          <p:nvPr/>
        </p:nvGrpSpPr>
        <p:grpSpPr>
          <a:xfrm>
            <a:off x="2030383" y="2213059"/>
            <a:ext cx="231596" cy="230710"/>
            <a:chOff x="2085450" y="842250"/>
            <a:chExt cx="483700" cy="481850"/>
          </a:xfrm>
        </p:grpSpPr>
        <p:sp>
          <p:nvSpPr>
            <p:cNvPr id="4002" name="Google Shape;4002;p59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3" name="Google Shape;4003;p59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4" name="Google Shape;4004;p59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5" name="Google Shape;4005;p59"/>
          <p:cNvGrpSpPr/>
          <p:nvPr/>
        </p:nvGrpSpPr>
        <p:grpSpPr>
          <a:xfrm>
            <a:off x="2321816" y="2213065"/>
            <a:ext cx="230734" cy="230698"/>
            <a:chOff x="2685825" y="840375"/>
            <a:chExt cx="481900" cy="481825"/>
          </a:xfrm>
        </p:grpSpPr>
        <p:sp>
          <p:nvSpPr>
            <p:cNvPr id="4006" name="Google Shape;4006;p59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07" name="Google Shape;4007;p59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08" name="Google Shape;4008;p59"/>
          <p:cNvGrpSpPr/>
          <p:nvPr/>
        </p:nvGrpSpPr>
        <p:grpSpPr>
          <a:xfrm>
            <a:off x="2601752" y="2212849"/>
            <a:ext cx="238299" cy="231129"/>
            <a:chOff x="3270675" y="841800"/>
            <a:chExt cx="497700" cy="482725"/>
          </a:xfrm>
        </p:grpSpPr>
        <p:sp>
          <p:nvSpPr>
            <p:cNvPr id="4009" name="Google Shape;4009;p59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0" name="Google Shape;4010;p59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1" name="Google Shape;4011;p59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012" name="Google Shape;4012;p59"/>
          <p:cNvSpPr/>
          <p:nvPr/>
        </p:nvSpPr>
        <p:spPr>
          <a:xfrm>
            <a:off x="2886029" y="2220249"/>
            <a:ext cx="230698" cy="216286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013" name="Google Shape;4013;p59"/>
          <p:cNvGrpSpPr/>
          <p:nvPr/>
        </p:nvGrpSpPr>
        <p:grpSpPr>
          <a:xfrm>
            <a:off x="3170346" y="2227034"/>
            <a:ext cx="230698" cy="202760"/>
            <a:chOff x="4467200" y="877100"/>
            <a:chExt cx="481825" cy="423475"/>
          </a:xfrm>
        </p:grpSpPr>
        <p:sp>
          <p:nvSpPr>
            <p:cNvPr id="4014" name="Google Shape;4014;p59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5" name="Google Shape;4015;p59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6" name="Google Shape;4016;p59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17" name="Google Shape;4017;p59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18" name="Google Shape;4018;p59"/>
          <p:cNvGrpSpPr/>
          <p:nvPr/>
        </p:nvGrpSpPr>
        <p:grpSpPr>
          <a:xfrm>
            <a:off x="3452478" y="2213059"/>
            <a:ext cx="241255" cy="230710"/>
            <a:chOff x="5045500" y="842250"/>
            <a:chExt cx="503875" cy="481850"/>
          </a:xfrm>
        </p:grpSpPr>
        <p:sp>
          <p:nvSpPr>
            <p:cNvPr id="4019" name="Google Shape;4019;p59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0" name="Google Shape;4020;p59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1" name="Google Shape;4021;p59"/>
          <p:cNvGrpSpPr/>
          <p:nvPr/>
        </p:nvGrpSpPr>
        <p:grpSpPr>
          <a:xfrm>
            <a:off x="3740022" y="2230888"/>
            <a:ext cx="229142" cy="195051"/>
            <a:chOff x="5645200" y="879425"/>
            <a:chExt cx="478575" cy="407375"/>
          </a:xfrm>
        </p:grpSpPr>
        <p:sp>
          <p:nvSpPr>
            <p:cNvPr id="4022" name="Google Shape;4022;p59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3" name="Google Shape;4023;p59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4" name="Google Shape;4024;p59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5" name="Google Shape;4025;p59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6" name="Google Shape;4026;p59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27" name="Google Shape;4027;p59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28" name="Google Shape;4028;p59"/>
          <p:cNvGrpSpPr/>
          <p:nvPr/>
        </p:nvGrpSpPr>
        <p:grpSpPr>
          <a:xfrm>
            <a:off x="4036560" y="2213065"/>
            <a:ext cx="202772" cy="230698"/>
            <a:chOff x="6264525" y="842250"/>
            <a:chExt cx="423500" cy="481825"/>
          </a:xfrm>
        </p:grpSpPr>
        <p:sp>
          <p:nvSpPr>
            <p:cNvPr id="4029" name="Google Shape;4029;p59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0" name="Google Shape;4030;p59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1" name="Google Shape;4031;p59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2" name="Google Shape;4032;p59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3" name="Google Shape;4033;p59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4" name="Google Shape;4034;p59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5" name="Google Shape;4035;p59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36" name="Google Shape;4036;p59"/>
          <p:cNvGrpSpPr/>
          <p:nvPr/>
        </p:nvGrpSpPr>
        <p:grpSpPr>
          <a:xfrm>
            <a:off x="1464932" y="2495036"/>
            <a:ext cx="230698" cy="230698"/>
            <a:chOff x="900750" y="1436075"/>
            <a:chExt cx="481825" cy="481825"/>
          </a:xfrm>
        </p:grpSpPr>
        <p:sp>
          <p:nvSpPr>
            <p:cNvPr id="4037" name="Google Shape;4037;p59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8" name="Google Shape;4038;p59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39" name="Google Shape;4039;p59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0" name="Google Shape;4040;p59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1" name="Google Shape;4041;p59"/>
          <p:cNvGrpSpPr/>
          <p:nvPr/>
        </p:nvGrpSpPr>
        <p:grpSpPr>
          <a:xfrm>
            <a:off x="1749075" y="2536033"/>
            <a:ext cx="230698" cy="148703"/>
            <a:chOff x="1492675" y="1520750"/>
            <a:chExt cx="481825" cy="310575"/>
          </a:xfrm>
        </p:grpSpPr>
        <p:sp>
          <p:nvSpPr>
            <p:cNvPr id="4042" name="Google Shape;4042;p59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3" name="Google Shape;4043;p59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4" name="Google Shape;4044;p59"/>
          <p:cNvGrpSpPr/>
          <p:nvPr/>
        </p:nvGrpSpPr>
        <p:grpSpPr>
          <a:xfrm>
            <a:off x="2026384" y="2495024"/>
            <a:ext cx="239592" cy="230722"/>
            <a:chOff x="2071000" y="1435025"/>
            <a:chExt cx="500400" cy="481875"/>
          </a:xfrm>
        </p:grpSpPr>
        <p:sp>
          <p:nvSpPr>
            <p:cNvPr id="4045" name="Google Shape;4045;p59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6" name="Google Shape;4046;p59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47" name="Google Shape;4047;p59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48" name="Google Shape;4048;p59"/>
          <p:cNvGrpSpPr/>
          <p:nvPr/>
        </p:nvGrpSpPr>
        <p:grpSpPr>
          <a:xfrm>
            <a:off x="2317543" y="2509191"/>
            <a:ext cx="239280" cy="202389"/>
            <a:chOff x="2678350" y="1464650"/>
            <a:chExt cx="499750" cy="422700"/>
          </a:xfrm>
        </p:grpSpPr>
        <p:sp>
          <p:nvSpPr>
            <p:cNvPr id="4049" name="Google Shape;4049;p59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0" name="Google Shape;4050;p59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1" name="Google Shape;4051;p59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2" name="Google Shape;4052;p59"/>
          <p:cNvGrpSpPr/>
          <p:nvPr/>
        </p:nvGrpSpPr>
        <p:grpSpPr>
          <a:xfrm>
            <a:off x="2605553" y="2495036"/>
            <a:ext cx="230698" cy="230698"/>
            <a:chOff x="3271200" y="1435075"/>
            <a:chExt cx="481825" cy="481825"/>
          </a:xfrm>
        </p:grpSpPr>
        <p:sp>
          <p:nvSpPr>
            <p:cNvPr id="4053" name="Google Shape;4053;p59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4" name="Google Shape;4054;p59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55" name="Google Shape;4055;p59"/>
          <p:cNvGrpSpPr/>
          <p:nvPr/>
        </p:nvGrpSpPr>
        <p:grpSpPr>
          <a:xfrm>
            <a:off x="2884681" y="2495024"/>
            <a:ext cx="233547" cy="230722"/>
            <a:chOff x="3858100" y="1435075"/>
            <a:chExt cx="487775" cy="481875"/>
          </a:xfrm>
        </p:grpSpPr>
        <p:sp>
          <p:nvSpPr>
            <p:cNvPr id="4056" name="Google Shape;4056;p59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7" name="Google Shape;4057;p59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8" name="Google Shape;4058;p59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59" name="Google Shape;4059;p59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0" name="Google Shape;4060;p59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61" name="Google Shape;4061;p59"/>
          <p:cNvGrpSpPr/>
          <p:nvPr/>
        </p:nvGrpSpPr>
        <p:grpSpPr>
          <a:xfrm>
            <a:off x="3170345" y="2495036"/>
            <a:ext cx="230698" cy="230698"/>
            <a:chOff x="4456875" y="1435075"/>
            <a:chExt cx="481825" cy="481825"/>
          </a:xfrm>
        </p:grpSpPr>
        <p:sp>
          <p:nvSpPr>
            <p:cNvPr id="4062" name="Google Shape;4062;p59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3" name="Google Shape;4063;p59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4" name="Google Shape;4064;p59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5" name="Google Shape;4065;p59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6" name="Google Shape;4066;p59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7" name="Google Shape;4067;p59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8" name="Google Shape;4068;p59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69" name="Google Shape;4069;p59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0" name="Google Shape;4070;p59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1" name="Google Shape;4071;p59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2" name="Google Shape;4072;p59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3" name="Google Shape;4073;p59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4" name="Google Shape;4074;p59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5" name="Google Shape;4075;p59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6" name="Google Shape;4076;p59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7" name="Google Shape;4077;p59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8" name="Google Shape;4078;p59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79" name="Google Shape;4079;p59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0" name="Google Shape;4080;p59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1" name="Google Shape;4081;p59"/>
          <p:cNvGrpSpPr/>
          <p:nvPr/>
        </p:nvGrpSpPr>
        <p:grpSpPr>
          <a:xfrm>
            <a:off x="3456626" y="2495030"/>
            <a:ext cx="232960" cy="230710"/>
            <a:chOff x="5049725" y="1435050"/>
            <a:chExt cx="486550" cy="481850"/>
          </a:xfrm>
        </p:grpSpPr>
        <p:sp>
          <p:nvSpPr>
            <p:cNvPr id="4082" name="Google Shape;4082;p59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3" name="Google Shape;4083;p59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4" name="Google Shape;4084;p59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5" name="Google Shape;4085;p59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86" name="Google Shape;4086;p59"/>
          <p:cNvGrpSpPr/>
          <p:nvPr/>
        </p:nvGrpSpPr>
        <p:grpSpPr>
          <a:xfrm>
            <a:off x="3739208" y="2495036"/>
            <a:ext cx="230770" cy="230698"/>
            <a:chOff x="5642475" y="1435075"/>
            <a:chExt cx="481975" cy="481825"/>
          </a:xfrm>
        </p:grpSpPr>
        <p:sp>
          <p:nvSpPr>
            <p:cNvPr id="4087" name="Google Shape;4087;p59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8" name="Google Shape;4088;p59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89" name="Google Shape;4089;p59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0" name="Google Shape;4090;p59"/>
          <p:cNvGrpSpPr/>
          <p:nvPr/>
        </p:nvGrpSpPr>
        <p:grpSpPr>
          <a:xfrm>
            <a:off x="4021065" y="2495030"/>
            <a:ext cx="233762" cy="230710"/>
            <a:chOff x="6232000" y="1435050"/>
            <a:chExt cx="488225" cy="481850"/>
          </a:xfrm>
        </p:grpSpPr>
        <p:sp>
          <p:nvSpPr>
            <p:cNvPr id="4091" name="Google Shape;4091;p59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2" name="Google Shape;4092;p59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3" name="Google Shape;4093;p59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4" name="Google Shape;4094;p59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5" name="Google Shape;4095;p59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096" name="Google Shape;4096;p59"/>
          <p:cNvGrpSpPr/>
          <p:nvPr/>
        </p:nvGrpSpPr>
        <p:grpSpPr>
          <a:xfrm>
            <a:off x="1478302" y="2776325"/>
            <a:ext cx="203957" cy="229704"/>
            <a:chOff x="924450" y="2028975"/>
            <a:chExt cx="425975" cy="479750"/>
          </a:xfrm>
        </p:grpSpPr>
        <p:sp>
          <p:nvSpPr>
            <p:cNvPr id="4097" name="Google Shape;4097;p59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8" name="Google Shape;4098;p59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099" name="Google Shape;4099;p59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0" name="Google Shape;4100;p59"/>
          <p:cNvGrpSpPr/>
          <p:nvPr/>
        </p:nvGrpSpPr>
        <p:grpSpPr>
          <a:xfrm>
            <a:off x="2030813" y="2789791"/>
            <a:ext cx="230734" cy="202772"/>
            <a:chOff x="2085450" y="2057100"/>
            <a:chExt cx="481900" cy="423500"/>
          </a:xfrm>
        </p:grpSpPr>
        <p:sp>
          <p:nvSpPr>
            <p:cNvPr id="4101" name="Google Shape;4101;p59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2" name="Google Shape;4102;p59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3" name="Google Shape;4103;p59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04" name="Google Shape;4104;p59"/>
          <p:cNvGrpSpPr/>
          <p:nvPr/>
        </p:nvGrpSpPr>
        <p:grpSpPr>
          <a:xfrm>
            <a:off x="2321816" y="2805598"/>
            <a:ext cx="230734" cy="171159"/>
            <a:chOff x="2678275" y="2090100"/>
            <a:chExt cx="481900" cy="357475"/>
          </a:xfrm>
        </p:grpSpPr>
        <p:sp>
          <p:nvSpPr>
            <p:cNvPr id="4105" name="Google Shape;4105;p59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6" name="Google Shape;4106;p59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7" name="Google Shape;4107;p59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8" name="Google Shape;4108;p59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09" name="Google Shape;4109;p59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0" name="Google Shape;4110;p59"/>
          <p:cNvGrpSpPr/>
          <p:nvPr/>
        </p:nvGrpSpPr>
        <p:grpSpPr>
          <a:xfrm>
            <a:off x="2646323" y="2813893"/>
            <a:ext cx="149158" cy="154569"/>
            <a:chOff x="3357325" y="2093500"/>
            <a:chExt cx="311525" cy="322825"/>
          </a:xfrm>
        </p:grpSpPr>
        <p:sp>
          <p:nvSpPr>
            <p:cNvPr id="4111" name="Google Shape;4111;p59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2" name="Google Shape;4112;p59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3" name="Google Shape;4113;p59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14" name="Google Shape;4114;p59"/>
          <p:cNvSpPr/>
          <p:nvPr/>
        </p:nvSpPr>
        <p:spPr>
          <a:xfrm>
            <a:off x="2887926" y="2783744"/>
            <a:ext cx="226903" cy="214766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15" name="Google Shape;4115;p59"/>
          <p:cNvGrpSpPr/>
          <p:nvPr/>
        </p:nvGrpSpPr>
        <p:grpSpPr>
          <a:xfrm>
            <a:off x="3186385" y="2775828"/>
            <a:ext cx="198618" cy="230698"/>
            <a:chOff x="4492800" y="2027925"/>
            <a:chExt cx="414825" cy="481825"/>
          </a:xfrm>
        </p:grpSpPr>
        <p:sp>
          <p:nvSpPr>
            <p:cNvPr id="4116" name="Google Shape;4116;p59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17" name="Google Shape;4117;p59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18" name="Google Shape;4118;p59"/>
          <p:cNvGrpSpPr/>
          <p:nvPr/>
        </p:nvGrpSpPr>
        <p:grpSpPr>
          <a:xfrm>
            <a:off x="3457775" y="2775823"/>
            <a:ext cx="230662" cy="230710"/>
            <a:chOff x="5049725" y="2027900"/>
            <a:chExt cx="481750" cy="481850"/>
          </a:xfrm>
        </p:grpSpPr>
        <p:sp>
          <p:nvSpPr>
            <p:cNvPr id="4119" name="Google Shape;4119;p59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0" name="Google Shape;4120;p59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1" name="Google Shape;4121;p59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2" name="Google Shape;4122;p59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3" name="Google Shape;4123;p59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4" name="Google Shape;4124;p59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5" name="Google Shape;4125;p59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6" name="Google Shape;4126;p59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27" name="Google Shape;4127;p59"/>
          <p:cNvGrpSpPr/>
          <p:nvPr/>
        </p:nvGrpSpPr>
        <p:grpSpPr>
          <a:xfrm>
            <a:off x="3779828" y="2775882"/>
            <a:ext cx="149529" cy="230590"/>
            <a:chOff x="5726350" y="2028150"/>
            <a:chExt cx="312300" cy="481600"/>
          </a:xfrm>
        </p:grpSpPr>
        <p:sp>
          <p:nvSpPr>
            <p:cNvPr id="4128" name="Google Shape;4128;p59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29" name="Google Shape;4129;p59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0" name="Google Shape;4130;p59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1" name="Google Shape;4131;p59"/>
          <p:cNvGrpSpPr/>
          <p:nvPr/>
        </p:nvGrpSpPr>
        <p:grpSpPr>
          <a:xfrm>
            <a:off x="4024764" y="2777995"/>
            <a:ext cx="226365" cy="226365"/>
            <a:chOff x="6239925" y="2032450"/>
            <a:chExt cx="472775" cy="472775"/>
          </a:xfrm>
        </p:grpSpPr>
        <p:sp>
          <p:nvSpPr>
            <p:cNvPr id="4132" name="Google Shape;4132;p59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3" name="Google Shape;4133;p59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4" name="Google Shape;4134;p59"/>
          <p:cNvGrpSpPr/>
          <p:nvPr/>
        </p:nvGrpSpPr>
        <p:grpSpPr>
          <a:xfrm>
            <a:off x="4330172" y="1977005"/>
            <a:ext cx="227562" cy="126092"/>
            <a:chOff x="903075" y="2730000"/>
            <a:chExt cx="475275" cy="263350"/>
          </a:xfrm>
        </p:grpSpPr>
        <p:sp>
          <p:nvSpPr>
            <p:cNvPr id="4135" name="Google Shape;4135;p59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6" name="Google Shape;4136;p59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37" name="Google Shape;4137;p59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38" name="Google Shape;4138;p59"/>
          <p:cNvGrpSpPr/>
          <p:nvPr/>
        </p:nvGrpSpPr>
        <p:grpSpPr>
          <a:xfrm>
            <a:off x="1749075" y="2775828"/>
            <a:ext cx="230698" cy="230698"/>
            <a:chOff x="1492675" y="2027925"/>
            <a:chExt cx="481825" cy="481825"/>
          </a:xfrm>
        </p:grpSpPr>
        <p:sp>
          <p:nvSpPr>
            <p:cNvPr id="4139" name="Google Shape;4139;p59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0" name="Google Shape;4140;p59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1" name="Google Shape;4141;p59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2" name="Google Shape;4142;p59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3" name="Google Shape;4143;p59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44" name="Google Shape;4144;p59"/>
          <p:cNvGrpSpPr/>
          <p:nvPr/>
        </p:nvGrpSpPr>
        <p:grpSpPr>
          <a:xfrm>
            <a:off x="4623101" y="1924702"/>
            <a:ext cx="230698" cy="230698"/>
            <a:chOff x="1492675" y="2620775"/>
            <a:chExt cx="481825" cy="481825"/>
          </a:xfrm>
        </p:grpSpPr>
        <p:sp>
          <p:nvSpPr>
            <p:cNvPr id="4145" name="Google Shape;4145;p59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46" name="Google Shape;4146;p59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47" name="Google Shape;4147;p59"/>
          <p:cNvSpPr/>
          <p:nvPr/>
        </p:nvSpPr>
        <p:spPr>
          <a:xfrm>
            <a:off x="4895078" y="1924637"/>
            <a:ext cx="239711" cy="230698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48" name="Google Shape;4148;p59"/>
          <p:cNvGrpSpPr/>
          <p:nvPr/>
        </p:nvGrpSpPr>
        <p:grpSpPr>
          <a:xfrm>
            <a:off x="5183268" y="1935571"/>
            <a:ext cx="226843" cy="208960"/>
            <a:chOff x="2682350" y="2643425"/>
            <a:chExt cx="473775" cy="436425"/>
          </a:xfrm>
        </p:grpSpPr>
        <p:sp>
          <p:nvSpPr>
            <p:cNvPr id="4149" name="Google Shape;4149;p59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0" name="Google Shape;4150;p59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1" name="Google Shape;4151;p59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2" name="Google Shape;4152;p59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3" name="Google Shape;4153;p59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4" name="Google Shape;4154;p59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5" name="Google Shape;4155;p59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56" name="Google Shape;4156;p59"/>
          <p:cNvGrpSpPr/>
          <p:nvPr/>
        </p:nvGrpSpPr>
        <p:grpSpPr>
          <a:xfrm>
            <a:off x="5499808" y="1924702"/>
            <a:ext cx="162205" cy="230698"/>
            <a:chOff x="3342725" y="2620775"/>
            <a:chExt cx="338775" cy="481825"/>
          </a:xfrm>
        </p:grpSpPr>
        <p:sp>
          <p:nvSpPr>
            <p:cNvPr id="4157" name="Google Shape;4157;p59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8" name="Google Shape;4158;p59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59" name="Google Shape;4159;p59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0" name="Google Shape;4160;p59"/>
          <p:cNvGrpSpPr/>
          <p:nvPr/>
        </p:nvGrpSpPr>
        <p:grpSpPr>
          <a:xfrm>
            <a:off x="5767565" y="1924702"/>
            <a:ext cx="189246" cy="230698"/>
            <a:chOff x="3907325" y="2620775"/>
            <a:chExt cx="395250" cy="481825"/>
          </a:xfrm>
        </p:grpSpPr>
        <p:sp>
          <p:nvSpPr>
            <p:cNvPr id="4161" name="Google Shape;4161;p59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2" name="Google Shape;4162;p59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3" name="Google Shape;4163;p59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4" name="Google Shape;4164;p59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65" name="Google Shape;4165;p59"/>
          <p:cNvGrpSpPr/>
          <p:nvPr/>
        </p:nvGrpSpPr>
        <p:grpSpPr>
          <a:xfrm>
            <a:off x="6034939" y="1931914"/>
            <a:ext cx="230698" cy="216274"/>
            <a:chOff x="4456875" y="2635825"/>
            <a:chExt cx="481825" cy="451700"/>
          </a:xfrm>
        </p:grpSpPr>
        <p:sp>
          <p:nvSpPr>
            <p:cNvPr id="4166" name="Google Shape;4166;p59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7" name="Google Shape;4167;p59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8" name="Google Shape;4168;p59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69" name="Google Shape;4169;p59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0" name="Google Shape;4170;p59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1" name="Google Shape;4171;p59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2" name="Google Shape;4172;p59"/>
          <p:cNvGrpSpPr/>
          <p:nvPr/>
        </p:nvGrpSpPr>
        <p:grpSpPr>
          <a:xfrm>
            <a:off x="6323895" y="1931914"/>
            <a:ext cx="230698" cy="216274"/>
            <a:chOff x="5049725" y="2635825"/>
            <a:chExt cx="481825" cy="451700"/>
          </a:xfrm>
        </p:grpSpPr>
        <p:sp>
          <p:nvSpPr>
            <p:cNvPr id="4173" name="Google Shape;4173;p59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4" name="Google Shape;4174;p59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5" name="Google Shape;4175;p59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76" name="Google Shape;4176;p59"/>
          <p:cNvGrpSpPr/>
          <p:nvPr/>
        </p:nvGrpSpPr>
        <p:grpSpPr>
          <a:xfrm>
            <a:off x="6604855" y="1925001"/>
            <a:ext cx="230231" cy="230099"/>
            <a:chOff x="5643000" y="2621375"/>
            <a:chExt cx="480850" cy="480575"/>
          </a:xfrm>
        </p:grpSpPr>
        <p:sp>
          <p:nvSpPr>
            <p:cNvPr id="4177" name="Google Shape;4177;p59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8" name="Google Shape;4178;p59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79" name="Google Shape;4179;p59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0" name="Google Shape;4180;p59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1" name="Google Shape;4181;p59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2" name="Google Shape;4182;p59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3" name="Google Shape;4183;p59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84" name="Google Shape;4184;p59"/>
          <p:cNvGrpSpPr/>
          <p:nvPr/>
        </p:nvGrpSpPr>
        <p:grpSpPr>
          <a:xfrm>
            <a:off x="6890046" y="1924702"/>
            <a:ext cx="230770" cy="230698"/>
            <a:chOff x="6235250" y="2620775"/>
            <a:chExt cx="481975" cy="481825"/>
          </a:xfrm>
        </p:grpSpPr>
        <p:sp>
          <p:nvSpPr>
            <p:cNvPr id="4185" name="Google Shape;4185;p59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6" name="Google Shape;4186;p59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7" name="Google Shape;4187;p59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8" name="Google Shape;4188;p59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89" name="Google Shape;4189;p59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90" name="Google Shape;4190;p59"/>
          <p:cNvSpPr/>
          <p:nvPr/>
        </p:nvSpPr>
        <p:spPr>
          <a:xfrm>
            <a:off x="4326623" y="2219489"/>
            <a:ext cx="234624" cy="217806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91" name="Google Shape;4191;p59"/>
          <p:cNvGrpSpPr/>
          <p:nvPr/>
        </p:nvGrpSpPr>
        <p:grpSpPr>
          <a:xfrm>
            <a:off x="4622474" y="2213124"/>
            <a:ext cx="231955" cy="230698"/>
            <a:chOff x="1535000" y="3223325"/>
            <a:chExt cx="484450" cy="481825"/>
          </a:xfrm>
        </p:grpSpPr>
        <p:sp>
          <p:nvSpPr>
            <p:cNvPr id="4192" name="Google Shape;4192;p59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3" name="Google Shape;4193;p59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4" name="Google Shape;4194;p59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195" name="Google Shape;4195;p59"/>
          <p:cNvGrpSpPr/>
          <p:nvPr/>
        </p:nvGrpSpPr>
        <p:grpSpPr>
          <a:xfrm>
            <a:off x="4899627" y="2237129"/>
            <a:ext cx="230698" cy="182686"/>
            <a:chOff x="2085525" y="3263750"/>
            <a:chExt cx="481825" cy="381550"/>
          </a:xfrm>
        </p:grpSpPr>
        <p:sp>
          <p:nvSpPr>
            <p:cNvPr id="4196" name="Google Shape;4196;p59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197" name="Google Shape;4197;p59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198" name="Google Shape;4198;p59"/>
          <p:cNvSpPr/>
          <p:nvPr/>
        </p:nvSpPr>
        <p:spPr>
          <a:xfrm>
            <a:off x="5181287" y="2258928"/>
            <a:ext cx="230698" cy="138924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199" name="Google Shape;4199;p59"/>
          <p:cNvGrpSpPr/>
          <p:nvPr/>
        </p:nvGrpSpPr>
        <p:grpSpPr>
          <a:xfrm>
            <a:off x="5465239" y="2213117"/>
            <a:ext cx="231344" cy="230710"/>
            <a:chOff x="3270450" y="3213625"/>
            <a:chExt cx="483175" cy="481850"/>
          </a:xfrm>
        </p:grpSpPr>
        <p:sp>
          <p:nvSpPr>
            <p:cNvPr id="4200" name="Google Shape;4200;p59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1" name="Google Shape;4201;p59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02" name="Google Shape;4202;p59"/>
          <p:cNvGrpSpPr/>
          <p:nvPr/>
        </p:nvGrpSpPr>
        <p:grpSpPr>
          <a:xfrm>
            <a:off x="5804750" y="2213123"/>
            <a:ext cx="114876" cy="230698"/>
            <a:chOff x="3984950" y="3213600"/>
            <a:chExt cx="239925" cy="481825"/>
          </a:xfrm>
        </p:grpSpPr>
        <p:sp>
          <p:nvSpPr>
            <p:cNvPr id="4203" name="Google Shape;4203;p59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4" name="Google Shape;4204;p59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205" name="Google Shape;4205;p59"/>
          <p:cNvSpPr/>
          <p:nvPr/>
        </p:nvSpPr>
        <p:spPr>
          <a:xfrm>
            <a:off x="6034832" y="2213044"/>
            <a:ext cx="230734" cy="230698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206" name="Google Shape;4206;p59"/>
          <p:cNvSpPr/>
          <p:nvPr/>
        </p:nvSpPr>
        <p:spPr>
          <a:xfrm>
            <a:off x="6323794" y="2226545"/>
            <a:ext cx="230698" cy="203693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207" name="Google Shape;4207;p59"/>
          <p:cNvGrpSpPr/>
          <p:nvPr/>
        </p:nvGrpSpPr>
        <p:grpSpPr>
          <a:xfrm>
            <a:off x="6599193" y="2233311"/>
            <a:ext cx="241555" cy="190323"/>
            <a:chOff x="5629975" y="3255775"/>
            <a:chExt cx="504500" cy="397500"/>
          </a:xfrm>
        </p:grpSpPr>
        <p:sp>
          <p:nvSpPr>
            <p:cNvPr id="4208" name="Google Shape;4208;p59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09" name="Google Shape;4209;p59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0" name="Google Shape;4210;p59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1" name="Google Shape;4211;p59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2" name="Google Shape;4212;p59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13" name="Google Shape;4213;p59"/>
          <p:cNvGrpSpPr/>
          <p:nvPr/>
        </p:nvGrpSpPr>
        <p:grpSpPr>
          <a:xfrm>
            <a:off x="6889741" y="2233383"/>
            <a:ext cx="231380" cy="190179"/>
            <a:chOff x="6234950" y="3255925"/>
            <a:chExt cx="483250" cy="397200"/>
          </a:xfrm>
        </p:grpSpPr>
        <p:sp>
          <p:nvSpPr>
            <p:cNvPr id="4214" name="Google Shape;4214;p59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5" name="Google Shape;4215;p59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6" name="Google Shape;4216;p59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7" name="Google Shape;4217;p59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8" name="Google Shape;4218;p59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19" name="Google Shape;4219;p59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0" name="Google Shape;4220;p59"/>
          <p:cNvGrpSpPr/>
          <p:nvPr/>
        </p:nvGrpSpPr>
        <p:grpSpPr>
          <a:xfrm>
            <a:off x="4335816" y="2495095"/>
            <a:ext cx="216274" cy="230698"/>
            <a:chOff x="914900" y="3806450"/>
            <a:chExt cx="451700" cy="481825"/>
          </a:xfrm>
        </p:grpSpPr>
        <p:sp>
          <p:nvSpPr>
            <p:cNvPr id="4221" name="Google Shape;4221;p59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2" name="Google Shape;4222;p59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3" name="Google Shape;4223;p59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4" name="Google Shape;4224;p59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5" name="Google Shape;4225;p59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26" name="Google Shape;4226;p59"/>
          <p:cNvGrpSpPr/>
          <p:nvPr/>
        </p:nvGrpSpPr>
        <p:grpSpPr>
          <a:xfrm>
            <a:off x="4620689" y="2494969"/>
            <a:ext cx="235522" cy="230949"/>
            <a:chOff x="1490050" y="3805975"/>
            <a:chExt cx="491900" cy="482350"/>
          </a:xfrm>
        </p:grpSpPr>
        <p:sp>
          <p:nvSpPr>
            <p:cNvPr id="4227" name="Google Shape;4227;p59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8" name="Google Shape;4228;p59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29" name="Google Shape;4229;p59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0" name="Google Shape;4230;p59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1" name="Google Shape;4231;p59"/>
          <p:cNvGrpSpPr/>
          <p:nvPr/>
        </p:nvGrpSpPr>
        <p:grpSpPr>
          <a:xfrm>
            <a:off x="4908927" y="2495095"/>
            <a:ext cx="212096" cy="230698"/>
            <a:chOff x="2104275" y="3806450"/>
            <a:chExt cx="442975" cy="481825"/>
          </a:xfrm>
        </p:grpSpPr>
        <p:sp>
          <p:nvSpPr>
            <p:cNvPr id="4232" name="Google Shape;4232;p59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3" name="Google Shape;4233;p59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4" name="Google Shape;4234;p59"/>
          <p:cNvGrpSpPr/>
          <p:nvPr/>
        </p:nvGrpSpPr>
        <p:grpSpPr>
          <a:xfrm>
            <a:off x="5196925" y="2495095"/>
            <a:ext cx="199528" cy="230698"/>
            <a:chOff x="2710875" y="3806450"/>
            <a:chExt cx="416725" cy="481825"/>
          </a:xfrm>
        </p:grpSpPr>
        <p:sp>
          <p:nvSpPr>
            <p:cNvPr id="4235" name="Google Shape;4235;p59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6" name="Google Shape;4236;p59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37" name="Google Shape;4237;p59"/>
          <p:cNvGrpSpPr/>
          <p:nvPr/>
        </p:nvGrpSpPr>
        <p:grpSpPr>
          <a:xfrm>
            <a:off x="5465562" y="2522596"/>
            <a:ext cx="230698" cy="175696"/>
            <a:chOff x="3271200" y="3863875"/>
            <a:chExt cx="481825" cy="366950"/>
          </a:xfrm>
        </p:grpSpPr>
        <p:sp>
          <p:nvSpPr>
            <p:cNvPr id="4238" name="Google Shape;4238;p59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39" name="Google Shape;4239;p59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0" name="Google Shape;4240;p59"/>
          <p:cNvGrpSpPr/>
          <p:nvPr/>
        </p:nvGrpSpPr>
        <p:grpSpPr>
          <a:xfrm>
            <a:off x="5761706" y="2495250"/>
            <a:ext cx="200964" cy="230387"/>
            <a:chOff x="3895050" y="3806775"/>
            <a:chExt cx="419725" cy="481175"/>
          </a:xfrm>
        </p:grpSpPr>
        <p:sp>
          <p:nvSpPr>
            <p:cNvPr id="4241" name="Google Shape;4241;p59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2" name="Google Shape;4242;p59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43" name="Google Shape;4243;p59"/>
          <p:cNvGrpSpPr/>
          <p:nvPr/>
        </p:nvGrpSpPr>
        <p:grpSpPr>
          <a:xfrm>
            <a:off x="6035945" y="2495101"/>
            <a:ext cx="228687" cy="230686"/>
            <a:chOff x="4464775" y="3806475"/>
            <a:chExt cx="477625" cy="481800"/>
          </a:xfrm>
        </p:grpSpPr>
        <p:sp>
          <p:nvSpPr>
            <p:cNvPr id="4244" name="Google Shape;4244;p59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5" name="Google Shape;4245;p59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6" name="Google Shape;4246;p59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7" name="Google Shape;4247;p59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8" name="Google Shape;4248;p59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49" name="Google Shape;4249;p59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0" name="Google Shape;4250;p59"/>
          <p:cNvGrpSpPr/>
          <p:nvPr/>
        </p:nvGrpSpPr>
        <p:grpSpPr>
          <a:xfrm>
            <a:off x="6323895" y="2495095"/>
            <a:ext cx="230698" cy="230698"/>
            <a:chOff x="5049725" y="3806450"/>
            <a:chExt cx="481825" cy="481825"/>
          </a:xfrm>
        </p:grpSpPr>
        <p:sp>
          <p:nvSpPr>
            <p:cNvPr id="4251" name="Google Shape;4251;p59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2" name="Google Shape;4252;p59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3" name="Google Shape;4253;p59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4" name="Google Shape;4254;p59"/>
          <p:cNvGrpSpPr/>
          <p:nvPr/>
        </p:nvGrpSpPr>
        <p:grpSpPr>
          <a:xfrm>
            <a:off x="6604621" y="2495095"/>
            <a:ext cx="230698" cy="230698"/>
            <a:chOff x="5651375" y="3806450"/>
            <a:chExt cx="481825" cy="481825"/>
          </a:xfrm>
        </p:grpSpPr>
        <p:sp>
          <p:nvSpPr>
            <p:cNvPr id="4255" name="Google Shape;4255;p59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6" name="Google Shape;4256;p59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7" name="Google Shape;4257;p59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58" name="Google Shape;4258;p59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59" name="Google Shape;4259;p59"/>
          <p:cNvGrpSpPr/>
          <p:nvPr/>
        </p:nvGrpSpPr>
        <p:grpSpPr>
          <a:xfrm>
            <a:off x="6903937" y="2496447"/>
            <a:ext cx="202987" cy="227993"/>
            <a:chOff x="6264300" y="3809300"/>
            <a:chExt cx="423950" cy="476175"/>
          </a:xfrm>
        </p:grpSpPr>
        <p:sp>
          <p:nvSpPr>
            <p:cNvPr id="4260" name="Google Shape;4260;p59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1" name="Google Shape;4261;p59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2" name="Google Shape;4262;p59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63" name="Google Shape;4263;p59"/>
          <p:cNvGrpSpPr/>
          <p:nvPr/>
        </p:nvGrpSpPr>
        <p:grpSpPr>
          <a:xfrm>
            <a:off x="4328155" y="2775881"/>
            <a:ext cx="231596" cy="230710"/>
            <a:chOff x="898875" y="4399275"/>
            <a:chExt cx="483700" cy="481850"/>
          </a:xfrm>
        </p:grpSpPr>
        <p:sp>
          <p:nvSpPr>
            <p:cNvPr id="4264" name="Google Shape;4264;p59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5" name="Google Shape;4265;p59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6" name="Google Shape;4266;p59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7" name="Google Shape;4267;p59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8" name="Google Shape;4268;p59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69" name="Google Shape;4269;p59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0" name="Google Shape;4270;p59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1" name="Google Shape;4271;p59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2" name="Google Shape;4272;p59"/>
          <p:cNvGrpSpPr/>
          <p:nvPr/>
        </p:nvGrpSpPr>
        <p:grpSpPr>
          <a:xfrm>
            <a:off x="4623101" y="2786253"/>
            <a:ext cx="230698" cy="209966"/>
            <a:chOff x="1492675" y="4420975"/>
            <a:chExt cx="481825" cy="438525"/>
          </a:xfrm>
        </p:grpSpPr>
        <p:sp>
          <p:nvSpPr>
            <p:cNvPr id="4273" name="Google Shape;4273;p59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4" name="Google Shape;4274;p59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5" name="Google Shape;4275;p59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6" name="Google Shape;4276;p59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77" name="Google Shape;4277;p59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78" name="Google Shape;4278;p59"/>
          <p:cNvGrpSpPr/>
          <p:nvPr/>
        </p:nvGrpSpPr>
        <p:grpSpPr>
          <a:xfrm>
            <a:off x="4898495" y="2776342"/>
            <a:ext cx="232960" cy="229788"/>
            <a:chOff x="2084100" y="4400250"/>
            <a:chExt cx="486550" cy="479925"/>
          </a:xfrm>
        </p:grpSpPr>
        <p:sp>
          <p:nvSpPr>
            <p:cNvPr id="4279" name="Google Shape;4279;p59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0" name="Google Shape;4280;p59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1" name="Google Shape;4281;p59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2" name="Google Shape;4282;p59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3" name="Google Shape;4283;p59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4" name="Google Shape;4284;p59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85" name="Google Shape;4285;p59"/>
          <p:cNvGrpSpPr/>
          <p:nvPr/>
        </p:nvGrpSpPr>
        <p:grpSpPr>
          <a:xfrm>
            <a:off x="5195310" y="2775899"/>
            <a:ext cx="202760" cy="230674"/>
            <a:chOff x="2707950" y="4399325"/>
            <a:chExt cx="423475" cy="481775"/>
          </a:xfrm>
        </p:grpSpPr>
        <p:sp>
          <p:nvSpPr>
            <p:cNvPr id="4286" name="Google Shape;4286;p59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7" name="Google Shape;4287;p59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8" name="Google Shape;4288;p59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89" name="Google Shape;4289;p59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0" name="Google Shape;4290;p59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1" name="Google Shape;4291;p59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2" name="Google Shape;4292;p59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3" name="Google Shape;4293;p59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4" name="Google Shape;4294;p59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5" name="Google Shape;4295;p59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6" name="Google Shape;4296;p59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297" name="Google Shape;4297;p59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298" name="Google Shape;4298;p59"/>
          <p:cNvGrpSpPr/>
          <p:nvPr/>
        </p:nvGrpSpPr>
        <p:grpSpPr>
          <a:xfrm>
            <a:off x="5487390" y="2775881"/>
            <a:ext cx="187043" cy="230710"/>
            <a:chOff x="3330525" y="4399275"/>
            <a:chExt cx="390650" cy="481850"/>
          </a:xfrm>
        </p:grpSpPr>
        <p:sp>
          <p:nvSpPr>
            <p:cNvPr id="4299" name="Google Shape;4299;p59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0" name="Google Shape;4300;p59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1" name="Google Shape;4301;p59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2" name="Google Shape;4302;p59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3" name="Google Shape;4303;p59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4" name="Google Shape;4304;p59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5" name="Google Shape;4305;p59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06" name="Google Shape;4306;p59"/>
          <p:cNvGrpSpPr/>
          <p:nvPr/>
        </p:nvGrpSpPr>
        <p:grpSpPr>
          <a:xfrm>
            <a:off x="5776076" y="2775887"/>
            <a:ext cx="172224" cy="230698"/>
            <a:chOff x="3938800" y="4399275"/>
            <a:chExt cx="359700" cy="481825"/>
          </a:xfrm>
        </p:grpSpPr>
        <p:sp>
          <p:nvSpPr>
            <p:cNvPr id="4307" name="Google Shape;4307;p59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8" name="Google Shape;4308;p59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09" name="Google Shape;4309;p59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0" name="Google Shape;4310;p59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1" name="Google Shape;4311;p59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2" name="Google Shape;4312;p59"/>
          <p:cNvGrpSpPr/>
          <p:nvPr/>
        </p:nvGrpSpPr>
        <p:grpSpPr>
          <a:xfrm>
            <a:off x="6096214" y="2775887"/>
            <a:ext cx="108149" cy="230698"/>
            <a:chOff x="4584850" y="4399275"/>
            <a:chExt cx="225875" cy="481825"/>
          </a:xfrm>
        </p:grpSpPr>
        <p:sp>
          <p:nvSpPr>
            <p:cNvPr id="4313" name="Google Shape;4313;p59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4" name="Google Shape;4314;p59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15" name="Google Shape;4315;p59"/>
          <p:cNvSpPr/>
          <p:nvPr/>
        </p:nvSpPr>
        <p:spPr>
          <a:xfrm>
            <a:off x="6312567" y="2775826"/>
            <a:ext cx="253154" cy="230602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16" name="Google Shape;4316;p59"/>
          <p:cNvGrpSpPr/>
          <p:nvPr/>
        </p:nvGrpSpPr>
        <p:grpSpPr>
          <a:xfrm>
            <a:off x="6604621" y="2775887"/>
            <a:ext cx="230698" cy="230698"/>
            <a:chOff x="5642550" y="4399275"/>
            <a:chExt cx="481825" cy="481825"/>
          </a:xfrm>
        </p:grpSpPr>
        <p:sp>
          <p:nvSpPr>
            <p:cNvPr id="4317" name="Google Shape;4317;p59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18" name="Google Shape;4318;p59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19" name="Google Shape;4319;p59"/>
          <p:cNvGrpSpPr/>
          <p:nvPr/>
        </p:nvGrpSpPr>
        <p:grpSpPr>
          <a:xfrm>
            <a:off x="6881900" y="2783985"/>
            <a:ext cx="247061" cy="214502"/>
            <a:chOff x="6218300" y="4416175"/>
            <a:chExt cx="516000" cy="448000"/>
          </a:xfrm>
        </p:grpSpPr>
        <p:sp>
          <p:nvSpPr>
            <p:cNvPr id="4320" name="Google Shape;4320;p59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1" name="Google Shape;4321;p59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2" name="Google Shape;4322;p59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3" name="Google Shape;4323;p59"/>
          <p:cNvGrpSpPr/>
          <p:nvPr/>
        </p:nvGrpSpPr>
        <p:grpSpPr>
          <a:xfrm>
            <a:off x="7161095" y="1924761"/>
            <a:ext cx="230698" cy="230698"/>
            <a:chOff x="899850" y="4992125"/>
            <a:chExt cx="481825" cy="481825"/>
          </a:xfrm>
        </p:grpSpPr>
        <p:sp>
          <p:nvSpPr>
            <p:cNvPr id="4324" name="Google Shape;4324;p59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5" name="Google Shape;4325;p59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6" name="Google Shape;4326;p59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27" name="Google Shape;4327;p59"/>
          <p:cNvGrpSpPr/>
          <p:nvPr/>
        </p:nvGrpSpPr>
        <p:grpSpPr>
          <a:xfrm>
            <a:off x="7161106" y="2213167"/>
            <a:ext cx="230698" cy="230698"/>
            <a:chOff x="1492675" y="4992125"/>
            <a:chExt cx="481825" cy="481825"/>
          </a:xfrm>
        </p:grpSpPr>
        <p:sp>
          <p:nvSpPr>
            <p:cNvPr id="4328" name="Google Shape;4328;p59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29" name="Google Shape;4329;p59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0" name="Google Shape;4330;p59"/>
          <p:cNvGrpSpPr/>
          <p:nvPr/>
        </p:nvGrpSpPr>
        <p:grpSpPr>
          <a:xfrm>
            <a:off x="7161118" y="2495124"/>
            <a:ext cx="230698" cy="230698"/>
            <a:chOff x="2085525" y="4992125"/>
            <a:chExt cx="481825" cy="481825"/>
          </a:xfrm>
        </p:grpSpPr>
        <p:sp>
          <p:nvSpPr>
            <p:cNvPr id="4331" name="Google Shape;4331;p59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2" name="Google Shape;4332;p59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3" name="Google Shape;4333;p59"/>
          <p:cNvGrpSpPr/>
          <p:nvPr/>
        </p:nvGrpSpPr>
        <p:grpSpPr>
          <a:xfrm>
            <a:off x="7449623" y="1924761"/>
            <a:ext cx="230698" cy="230698"/>
            <a:chOff x="2678350" y="4992125"/>
            <a:chExt cx="481825" cy="481825"/>
          </a:xfrm>
        </p:grpSpPr>
        <p:sp>
          <p:nvSpPr>
            <p:cNvPr id="4334" name="Google Shape;4334;p59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5" name="Google Shape;4335;p59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6" name="Google Shape;4336;p59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37" name="Google Shape;4337;p59"/>
          <p:cNvGrpSpPr/>
          <p:nvPr/>
        </p:nvGrpSpPr>
        <p:grpSpPr>
          <a:xfrm>
            <a:off x="7161142" y="2775902"/>
            <a:ext cx="230698" cy="230698"/>
            <a:chOff x="3271200" y="4992125"/>
            <a:chExt cx="481825" cy="481825"/>
          </a:xfrm>
        </p:grpSpPr>
        <p:sp>
          <p:nvSpPr>
            <p:cNvPr id="4338" name="Google Shape;4338;p59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39" name="Google Shape;4339;p59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0" name="Google Shape;4340;p59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1" name="Google Shape;4341;p59"/>
          <p:cNvGrpSpPr/>
          <p:nvPr/>
        </p:nvGrpSpPr>
        <p:grpSpPr>
          <a:xfrm>
            <a:off x="7449593" y="2213868"/>
            <a:ext cx="230806" cy="229297"/>
            <a:chOff x="3863900" y="4993625"/>
            <a:chExt cx="482050" cy="478900"/>
          </a:xfrm>
        </p:grpSpPr>
        <p:sp>
          <p:nvSpPr>
            <p:cNvPr id="4342" name="Google Shape;4342;p59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3" name="Google Shape;4343;p59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4" name="Google Shape;4344;p59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5" name="Google Shape;4345;p59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46" name="Google Shape;4346;p59"/>
          <p:cNvGrpSpPr/>
          <p:nvPr/>
        </p:nvGrpSpPr>
        <p:grpSpPr>
          <a:xfrm>
            <a:off x="7449605" y="2495824"/>
            <a:ext cx="230806" cy="229297"/>
            <a:chOff x="4456725" y="4993625"/>
            <a:chExt cx="482050" cy="478900"/>
          </a:xfrm>
        </p:grpSpPr>
        <p:sp>
          <p:nvSpPr>
            <p:cNvPr id="4347" name="Google Shape;4347;p59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8" name="Google Shape;4348;p59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49" name="Google Shape;4349;p59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0" name="Google Shape;4350;p59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1" name="Google Shape;4351;p59"/>
          <p:cNvGrpSpPr/>
          <p:nvPr/>
        </p:nvGrpSpPr>
        <p:grpSpPr>
          <a:xfrm>
            <a:off x="7449617" y="2776596"/>
            <a:ext cx="230806" cy="229309"/>
            <a:chOff x="5049575" y="4993600"/>
            <a:chExt cx="482050" cy="478925"/>
          </a:xfrm>
        </p:grpSpPr>
        <p:sp>
          <p:nvSpPr>
            <p:cNvPr id="4352" name="Google Shape;4352;p59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3" name="Google Shape;4353;p59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4" name="Google Shape;4354;p59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5" name="Google Shape;4355;p59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56" name="Google Shape;4356;p59"/>
          <p:cNvGrpSpPr/>
          <p:nvPr/>
        </p:nvGrpSpPr>
        <p:grpSpPr>
          <a:xfrm>
            <a:off x="1464620" y="3161282"/>
            <a:ext cx="231320" cy="203310"/>
            <a:chOff x="892750" y="267400"/>
            <a:chExt cx="483125" cy="424625"/>
          </a:xfrm>
        </p:grpSpPr>
        <p:sp>
          <p:nvSpPr>
            <p:cNvPr id="4357" name="Google Shape;4357;p59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8" name="Google Shape;4358;p59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59" name="Google Shape;4359;p59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0" name="Google Shape;4360;p59"/>
          <p:cNvGrpSpPr/>
          <p:nvPr/>
        </p:nvGrpSpPr>
        <p:grpSpPr>
          <a:xfrm>
            <a:off x="1762763" y="3147265"/>
            <a:ext cx="203322" cy="231344"/>
            <a:chOff x="1516475" y="238075"/>
            <a:chExt cx="424650" cy="483175"/>
          </a:xfrm>
        </p:grpSpPr>
        <p:sp>
          <p:nvSpPr>
            <p:cNvPr id="4361" name="Google Shape;4361;p59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2" name="Google Shape;4362;p59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3" name="Google Shape;4363;p59"/>
          <p:cNvGrpSpPr/>
          <p:nvPr/>
        </p:nvGrpSpPr>
        <p:grpSpPr>
          <a:xfrm>
            <a:off x="2030071" y="3201938"/>
            <a:ext cx="232218" cy="121998"/>
            <a:chOff x="2080675" y="352325"/>
            <a:chExt cx="485000" cy="254800"/>
          </a:xfrm>
        </p:grpSpPr>
        <p:sp>
          <p:nvSpPr>
            <p:cNvPr id="4364" name="Google Shape;4364;p59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5" name="Google Shape;4365;p59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66" name="Google Shape;4366;p59"/>
          <p:cNvGrpSpPr/>
          <p:nvPr/>
        </p:nvGrpSpPr>
        <p:grpSpPr>
          <a:xfrm>
            <a:off x="2335521" y="3147277"/>
            <a:ext cx="203322" cy="231320"/>
            <a:chOff x="2705375" y="238125"/>
            <a:chExt cx="424650" cy="483125"/>
          </a:xfrm>
        </p:grpSpPr>
        <p:sp>
          <p:nvSpPr>
            <p:cNvPr id="4367" name="Google Shape;4367;p59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8" name="Google Shape;4368;p59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69" name="Google Shape;4369;p59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0" name="Google Shape;4370;p59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1" name="Google Shape;4371;p59"/>
          <p:cNvGrpSpPr/>
          <p:nvPr/>
        </p:nvGrpSpPr>
        <p:grpSpPr>
          <a:xfrm>
            <a:off x="2618504" y="3147493"/>
            <a:ext cx="204795" cy="230889"/>
            <a:chOff x="3299850" y="238575"/>
            <a:chExt cx="427725" cy="482225"/>
          </a:xfrm>
        </p:grpSpPr>
        <p:sp>
          <p:nvSpPr>
            <p:cNvPr id="4372" name="Google Shape;4372;p59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3" name="Google Shape;4373;p59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4" name="Google Shape;4374;p59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5" name="Google Shape;4375;p59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6" name="Google Shape;4376;p59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77" name="Google Shape;4377;p59"/>
          <p:cNvGrpSpPr/>
          <p:nvPr/>
        </p:nvGrpSpPr>
        <p:grpSpPr>
          <a:xfrm>
            <a:off x="2881617" y="3147277"/>
            <a:ext cx="239675" cy="231320"/>
            <a:chOff x="3857225" y="238125"/>
            <a:chExt cx="500575" cy="483125"/>
          </a:xfrm>
        </p:grpSpPr>
        <p:sp>
          <p:nvSpPr>
            <p:cNvPr id="4378" name="Google Shape;4378;p59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79" name="Google Shape;4379;p59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0" name="Google Shape;4380;p59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1" name="Google Shape;4381;p59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2" name="Google Shape;4382;p59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3" name="Google Shape;4383;p59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4" name="Google Shape;4384;p59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385" name="Google Shape;4385;p59"/>
          <p:cNvSpPr/>
          <p:nvPr/>
        </p:nvSpPr>
        <p:spPr>
          <a:xfrm>
            <a:off x="3165768" y="3147289"/>
            <a:ext cx="239675" cy="231284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386" name="Google Shape;4386;p59"/>
          <p:cNvGrpSpPr/>
          <p:nvPr/>
        </p:nvGrpSpPr>
        <p:grpSpPr>
          <a:xfrm>
            <a:off x="3457440" y="3147295"/>
            <a:ext cx="231332" cy="231284"/>
            <a:chOff x="5053900" y="238200"/>
            <a:chExt cx="483150" cy="483050"/>
          </a:xfrm>
        </p:grpSpPr>
        <p:sp>
          <p:nvSpPr>
            <p:cNvPr id="4387" name="Google Shape;4387;p59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8" name="Google Shape;4388;p59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89" name="Google Shape;4389;p59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0" name="Google Shape;4390;p59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391" name="Google Shape;4391;p59"/>
          <p:cNvGrpSpPr/>
          <p:nvPr/>
        </p:nvGrpSpPr>
        <p:grpSpPr>
          <a:xfrm>
            <a:off x="3738932" y="3147277"/>
            <a:ext cx="231320" cy="231320"/>
            <a:chOff x="5648375" y="238125"/>
            <a:chExt cx="483125" cy="483125"/>
          </a:xfrm>
        </p:grpSpPr>
        <p:sp>
          <p:nvSpPr>
            <p:cNvPr id="4392" name="Google Shape;4392;p59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3" name="Google Shape;4393;p59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4" name="Google Shape;4394;p59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5" name="Google Shape;4395;p59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6" name="Google Shape;4396;p59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7" name="Google Shape;4397;p59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8" name="Google Shape;4398;p59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399" name="Google Shape;4399;p59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0" name="Google Shape;4400;p59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1" name="Google Shape;4401;p59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2" name="Google Shape;4402;p59"/>
          <p:cNvGrpSpPr/>
          <p:nvPr/>
        </p:nvGrpSpPr>
        <p:grpSpPr>
          <a:xfrm>
            <a:off x="4022286" y="3147277"/>
            <a:ext cx="231320" cy="231320"/>
            <a:chOff x="6242825" y="238125"/>
            <a:chExt cx="483125" cy="483125"/>
          </a:xfrm>
        </p:grpSpPr>
        <p:sp>
          <p:nvSpPr>
            <p:cNvPr id="4403" name="Google Shape;4403;p59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4" name="Google Shape;4404;p59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5" name="Google Shape;4405;p59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06" name="Google Shape;4406;p59"/>
          <p:cNvGrpSpPr/>
          <p:nvPr/>
        </p:nvGrpSpPr>
        <p:grpSpPr>
          <a:xfrm>
            <a:off x="1463465" y="3446636"/>
            <a:ext cx="233630" cy="203287"/>
            <a:chOff x="889275" y="861850"/>
            <a:chExt cx="487950" cy="424575"/>
          </a:xfrm>
        </p:grpSpPr>
        <p:sp>
          <p:nvSpPr>
            <p:cNvPr id="4407" name="Google Shape;4407;p59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8" name="Google Shape;4408;p59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09" name="Google Shape;4409;p59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0" name="Google Shape;4410;p59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11" name="Google Shape;4411;p59"/>
          <p:cNvSpPr/>
          <p:nvPr/>
        </p:nvSpPr>
        <p:spPr>
          <a:xfrm>
            <a:off x="1761380" y="3432587"/>
            <a:ext cx="206028" cy="23134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12" name="Google Shape;4412;p59"/>
          <p:cNvSpPr/>
          <p:nvPr/>
        </p:nvSpPr>
        <p:spPr>
          <a:xfrm>
            <a:off x="2030024" y="3432587"/>
            <a:ext cx="232230" cy="23134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13" name="Google Shape;4413;p59"/>
          <p:cNvGrpSpPr/>
          <p:nvPr/>
        </p:nvGrpSpPr>
        <p:grpSpPr>
          <a:xfrm>
            <a:off x="2321523" y="3432620"/>
            <a:ext cx="231320" cy="231320"/>
            <a:chOff x="2676100" y="832575"/>
            <a:chExt cx="483125" cy="483125"/>
          </a:xfrm>
        </p:grpSpPr>
        <p:sp>
          <p:nvSpPr>
            <p:cNvPr id="4414" name="Google Shape;4414;p59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5" name="Google Shape;4415;p59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6" name="Google Shape;4416;p59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17" name="Google Shape;4417;p59"/>
          <p:cNvGrpSpPr/>
          <p:nvPr/>
        </p:nvGrpSpPr>
        <p:grpSpPr>
          <a:xfrm>
            <a:off x="2601351" y="3432620"/>
            <a:ext cx="239101" cy="231320"/>
            <a:chOff x="3270550" y="832575"/>
            <a:chExt cx="499375" cy="483125"/>
          </a:xfrm>
        </p:grpSpPr>
        <p:sp>
          <p:nvSpPr>
            <p:cNvPr id="4418" name="Google Shape;4418;p59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19" name="Google Shape;4419;p59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0" name="Google Shape;4420;p59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1" name="Google Shape;4421;p59"/>
          <p:cNvGrpSpPr/>
          <p:nvPr/>
        </p:nvGrpSpPr>
        <p:grpSpPr>
          <a:xfrm>
            <a:off x="2885789" y="3439850"/>
            <a:ext cx="231332" cy="216860"/>
            <a:chOff x="3865000" y="847675"/>
            <a:chExt cx="483150" cy="452925"/>
          </a:xfrm>
        </p:grpSpPr>
        <p:sp>
          <p:nvSpPr>
            <p:cNvPr id="4422" name="Google Shape;4422;p59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3" name="Google Shape;4423;p59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4" name="Google Shape;4424;p59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5" name="Google Shape;4425;p59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26" name="Google Shape;4426;p59"/>
          <p:cNvGrpSpPr/>
          <p:nvPr/>
        </p:nvGrpSpPr>
        <p:grpSpPr>
          <a:xfrm>
            <a:off x="3168460" y="3446595"/>
            <a:ext cx="234468" cy="203370"/>
            <a:chOff x="4452900" y="861750"/>
            <a:chExt cx="489700" cy="424750"/>
          </a:xfrm>
        </p:grpSpPr>
        <p:sp>
          <p:nvSpPr>
            <p:cNvPr id="4427" name="Google Shape;4427;p59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8" name="Google Shape;4428;p59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29" name="Google Shape;4429;p59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0" name="Google Shape;4430;p59"/>
          <p:cNvGrpSpPr/>
          <p:nvPr/>
        </p:nvGrpSpPr>
        <p:grpSpPr>
          <a:xfrm>
            <a:off x="3452185" y="3432626"/>
            <a:ext cx="241842" cy="231308"/>
            <a:chOff x="5049750" y="832600"/>
            <a:chExt cx="505100" cy="483100"/>
          </a:xfrm>
        </p:grpSpPr>
        <p:sp>
          <p:nvSpPr>
            <p:cNvPr id="4431" name="Google Shape;4431;p59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2" name="Google Shape;4432;p59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33" name="Google Shape;4433;p59"/>
          <p:cNvSpPr/>
          <p:nvPr/>
        </p:nvSpPr>
        <p:spPr>
          <a:xfrm>
            <a:off x="3738299" y="3449350"/>
            <a:ext cx="232362" cy="197816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34" name="Google Shape;4434;p59"/>
          <p:cNvGrpSpPr/>
          <p:nvPr/>
        </p:nvGrpSpPr>
        <p:grpSpPr>
          <a:xfrm>
            <a:off x="4036285" y="3432620"/>
            <a:ext cx="203322" cy="231320"/>
            <a:chOff x="6272100" y="832575"/>
            <a:chExt cx="424650" cy="483125"/>
          </a:xfrm>
        </p:grpSpPr>
        <p:sp>
          <p:nvSpPr>
            <p:cNvPr id="4435" name="Google Shape;4435;p59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6" name="Google Shape;4436;p59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37" name="Google Shape;4437;p59"/>
          <p:cNvGrpSpPr/>
          <p:nvPr/>
        </p:nvGrpSpPr>
        <p:grpSpPr>
          <a:xfrm>
            <a:off x="1464602" y="3717580"/>
            <a:ext cx="231356" cy="231332"/>
            <a:chOff x="893650" y="1428000"/>
            <a:chExt cx="483200" cy="483150"/>
          </a:xfrm>
        </p:grpSpPr>
        <p:sp>
          <p:nvSpPr>
            <p:cNvPr id="4438" name="Google Shape;4438;p59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39" name="Google Shape;4439;p59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0" name="Google Shape;4440;p59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1" name="Google Shape;4441;p59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42" name="Google Shape;4442;p59"/>
          <p:cNvSpPr/>
          <p:nvPr/>
        </p:nvSpPr>
        <p:spPr>
          <a:xfrm>
            <a:off x="1748734" y="3758659"/>
            <a:ext cx="231320" cy="149098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43" name="Google Shape;4443;p59"/>
          <p:cNvSpPr/>
          <p:nvPr/>
        </p:nvSpPr>
        <p:spPr>
          <a:xfrm>
            <a:off x="2025906" y="3717562"/>
            <a:ext cx="240465" cy="231296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44" name="Google Shape;4444;p59"/>
          <p:cNvGrpSpPr/>
          <p:nvPr/>
        </p:nvGrpSpPr>
        <p:grpSpPr>
          <a:xfrm>
            <a:off x="2317219" y="3731633"/>
            <a:ext cx="239927" cy="203227"/>
            <a:chOff x="2676100" y="1456375"/>
            <a:chExt cx="501100" cy="424450"/>
          </a:xfrm>
        </p:grpSpPr>
        <p:sp>
          <p:nvSpPr>
            <p:cNvPr id="4445" name="Google Shape;4445;p59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6" name="Google Shape;4446;p59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47" name="Google Shape;4447;p59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48" name="Google Shape;4448;p59"/>
          <p:cNvGrpSpPr/>
          <p:nvPr/>
        </p:nvGrpSpPr>
        <p:grpSpPr>
          <a:xfrm>
            <a:off x="2605224" y="3717586"/>
            <a:ext cx="231356" cy="231320"/>
            <a:chOff x="3270475" y="1427025"/>
            <a:chExt cx="483200" cy="483125"/>
          </a:xfrm>
        </p:grpSpPr>
        <p:sp>
          <p:nvSpPr>
            <p:cNvPr id="4449" name="Google Shape;4449;p59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0" name="Google Shape;4450;p59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1" name="Google Shape;4451;p59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52" name="Google Shape;4452;p59"/>
          <p:cNvGrpSpPr/>
          <p:nvPr/>
        </p:nvGrpSpPr>
        <p:grpSpPr>
          <a:xfrm>
            <a:off x="2884651" y="3717568"/>
            <a:ext cx="233607" cy="231356"/>
            <a:chOff x="3860250" y="1427025"/>
            <a:chExt cx="487900" cy="483200"/>
          </a:xfrm>
        </p:grpSpPr>
        <p:sp>
          <p:nvSpPr>
            <p:cNvPr id="4453" name="Google Shape;4453;p59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4" name="Google Shape;4454;p59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55" name="Google Shape;4455;p59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56" name="Google Shape;4456;p59"/>
          <p:cNvSpPr/>
          <p:nvPr/>
        </p:nvSpPr>
        <p:spPr>
          <a:xfrm>
            <a:off x="3169921" y="3717550"/>
            <a:ext cx="231368" cy="231320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57" name="Google Shape;4457;p59"/>
          <p:cNvSpPr/>
          <p:nvPr/>
        </p:nvSpPr>
        <p:spPr>
          <a:xfrm>
            <a:off x="3456202" y="3717544"/>
            <a:ext cx="233607" cy="231332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58" name="Google Shape;4458;p59"/>
          <p:cNvGrpSpPr/>
          <p:nvPr/>
        </p:nvGrpSpPr>
        <p:grpSpPr>
          <a:xfrm>
            <a:off x="3738914" y="3717586"/>
            <a:ext cx="231356" cy="231320"/>
            <a:chOff x="5648375" y="1427025"/>
            <a:chExt cx="483200" cy="483125"/>
          </a:xfrm>
        </p:grpSpPr>
        <p:sp>
          <p:nvSpPr>
            <p:cNvPr id="4459" name="Google Shape;4459;p59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0" name="Google Shape;4460;p59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61" name="Google Shape;4461;p59"/>
          <p:cNvGrpSpPr/>
          <p:nvPr/>
        </p:nvGrpSpPr>
        <p:grpSpPr>
          <a:xfrm>
            <a:off x="4020772" y="3717574"/>
            <a:ext cx="234349" cy="231344"/>
            <a:chOff x="6238300" y="1426975"/>
            <a:chExt cx="489450" cy="483175"/>
          </a:xfrm>
        </p:grpSpPr>
        <p:sp>
          <p:nvSpPr>
            <p:cNvPr id="4462" name="Google Shape;4462;p59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3" name="Google Shape;4463;p59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4" name="Google Shape;4464;p59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65" name="Google Shape;4465;p59"/>
          <p:cNvSpPr/>
          <p:nvPr/>
        </p:nvSpPr>
        <p:spPr>
          <a:xfrm>
            <a:off x="1477990" y="4002951"/>
            <a:ext cx="204543" cy="230339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66" name="Google Shape;4466;p59"/>
          <p:cNvGrpSpPr/>
          <p:nvPr/>
        </p:nvGrpSpPr>
        <p:grpSpPr>
          <a:xfrm>
            <a:off x="1748764" y="4002505"/>
            <a:ext cx="231320" cy="231332"/>
            <a:chOff x="1487200" y="2021475"/>
            <a:chExt cx="483125" cy="483150"/>
          </a:xfrm>
        </p:grpSpPr>
        <p:sp>
          <p:nvSpPr>
            <p:cNvPr id="4467" name="Google Shape;4467;p59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8" name="Google Shape;4468;p59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69" name="Google Shape;4469;p59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0" name="Google Shape;4470;p59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1" name="Google Shape;4471;p59"/>
          <p:cNvGrpSpPr/>
          <p:nvPr/>
        </p:nvGrpSpPr>
        <p:grpSpPr>
          <a:xfrm>
            <a:off x="2030520" y="4016516"/>
            <a:ext cx="231320" cy="203310"/>
            <a:chOff x="2081650" y="2050750"/>
            <a:chExt cx="483125" cy="424625"/>
          </a:xfrm>
        </p:grpSpPr>
        <p:sp>
          <p:nvSpPr>
            <p:cNvPr id="4472" name="Google Shape;4472;p59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3" name="Google Shape;4473;p59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4" name="Google Shape;4474;p59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5" name="Google Shape;4475;p59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6" name="Google Shape;4476;p59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77" name="Google Shape;4477;p59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78" name="Google Shape;4478;p59"/>
          <p:cNvGrpSpPr/>
          <p:nvPr/>
        </p:nvGrpSpPr>
        <p:grpSpPr>
          <a:xfrm>
            <a:off x="2321523" y="4032376"/>
            <a:ext cx="231320" cy="171590"/>
            <a:chOff x="2676100" y="2083800"/>
            <a:chExt cx="483125" cy="358375"/>
          </a:xfrm>
        </p:grpSpPr>
        <p:sp>
          <p:nvSpPr>
            <p:cNvPr id="4479" name="Google Shape;4479;p59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0" name="Google Shape;4480;p59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81" name="Google Shape;4481;p59"/>
          <p:cNvGrpSpPr/>
          <p:nvPr/>
        </p:nvGrpSpPr>
        <p:grpSpPr>
          <a:xfrm>
            <a:off x="2610879" y="4009286"/>
            <a:ext cx="220045" cy="217770"/>
            <a:chOff x="3282325" y="2035675"/>
            <a:chExt cx="459575" cy="454825"/>
          </a:xfrm>
        </p:grpSpPr>
        <p:sp>
          <p:nvSpPr>
            <p:cNvPr id="4482" name="Google Shape;4482;p59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3" name="Google Shape;4483;p59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4" name="Google Shape;4484;p59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5" name="Google Shape;4485;p59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86" name="Google Shape;4486;p59"/>
          <p:cNvSpPr/>
          <p:nvPr/>
        </p:nvSpPr>
        <p:spPr>
          <a:xfrm>
            <a:off x="2889027" y="4010444"/>
            <a:ext cx="224701" cy="215352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487" name="Google Shape;4487;p59"/>
          <p:cNvSpPr/>
          <p:nvPr/>
        </p:nvSpPr>
        <p:spPr>
          <a:xfrm>
            <a:off x="3183513" y="4002455"/>
            <a:ext cx="204184" cy="231332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88" name="Google Shape;4488;p59"/>
          <p:cNvGrpSpPr/>
          <p:nvPr/>
        </p:nvGrpSpPr>
        <p:grpSpPr>
          <a:xfrm>
            <a:off x="3457296" y="4002511"/>
            <a:ext cx="231619" cy="231320"/>
            <a:chOff x="5053900" y="2021500"/>
            <a:chExt cx="483750" cy="483125"/>
          </a:xfrm>
        </p:grpSpPr>
        <p:sp>
          <p:nvSpPr>
            <p:cNvPr id="4489" name="Google Shape;4489;p59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59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1" name="Google Shape;4491;p59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2" name="Google Shape;4492;p59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59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4" name="Google Shape;4494;p59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5" name="Google Shape;4495;p59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59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497" name="Google Shape;4497;p59"/>
          <p:cNvSpPr/>
          <p:nvPr/>
        </p:nvSpPr>
        <p:spPr>
          <a:xfrm>
            <a:off x="3779510" y="4002520"/>
            <a:ext cx="149936" cy="231201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498" name="Google Shape;4498;p59"/>
          <p:cNvGrpSpPr/>
          <p:nvPr/>
        </p:nvGrpSpPr>
        <p:grpSpPr>
          <a:xfrm>
            <a:off x="4018378" y="4004665"/>
            <a:ext cx="239137" cy="227011"/>
            <a:chOff x="6222125" y="2025975"/>
            <a:chExt cx="499450" cy="474125"/>
          </a:xfrm>
        </p:grpSpPr>
        <p:sp>
          <p:nvSpPr>
            <p:cNvPr id="4499" name="Google Shape;4499;p59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0" name="Google Shape;4500;p59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1" name="Google Shape;4501;p59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2" name="Google Shape;4502;p59"/>
          <p:cNvGrpSpPr/>
          <p:nvPr/>
        </p:nvGrpSpPr>
        <p:grpSpPr>
          <a:xfrm>
            <a:off x="4329878" y="3199771"/>
            <a:ext cx="228148" cy="126451"/>
            <a:chOff x="896050" y="2725450"/>
            <a:chExt cx="476500" cy="264100"/>
          </a:xfrm>
        </p:grpSpPr>
        <p:sp>
          <p:nvSpPr>
            <p:cNvPr id="4503" name="Google Shape;4503;p59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59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59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6" name="Google Shape;4506;p59"/>
          <p:cNvGrpSpPr/>
          <p:nvPr/>
        </p:nvGrpSpPr>
        <p:grpSpPr>
          <a:xfrm>
            <a:off x="4622790" y="3147330"/>
            <a:ext cx="231320" cy="231332"/>
            <a:chOff x="1487200" y="2615925"/>
            <a:chExt cx="483125" cy="483150"/>
          </a:xfrm>
        </p:grpSpPr>
        <p:sp>
          <p:nvSpPr>
            <p:cNvPr id="4507" name="Google Shape;4507;p59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8" name="Google Shape;4508;p59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59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0" name="Google Shape;4510;p59"/>
          <p:cNvGrpSpPr/>
          <p:nvPr/>
        </p:nvGrpSpPr>
        <p:grpSpPr>
          <a:xfrm>
            <a:off x="4894761" y="3147330"/>
            <a:ext cx="240429" cy="231332"/>
            <a:chOff x="2077575" y="2615925"/>
            <a:chExt cx="502150" cy="483150"/>
          </a:xfrm>
        </p:grpSpPr>
        <p:sp>
          <p:nvSpPr>
            <p:cNvPr id="4511" name="Google Shape;4511;p59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59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59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59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5" name="Google Shape;4515;p59"/>
          <p:cNvGrpSpPr/>
          <p:nvPr/>
        </p:nvGrpSpPr>
        <p:grpSpPr>
          <a:xfrm>
            <a:off x="5182944" y="3158229"/>
            <a:ext cx="227490" cy="209535"/>
            <a:chOff x="2680100" y="2638725"/>
            <a:chExt cx="475125" cy="437625"/>
          </a:xfrm>
        </p:grpSpPr>
        <p:sp>
          <p:nvSpPr>
            <p:cNvPr id="4516" name="Google Shape;4516;p59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7" name="Google Shape;4517;p59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59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9" name="Google Shape;4519;p59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0" name="Google Shape;4520;p59"/>
          <p:cNvGrpSpPr/>
          <p:nvPr/>
        </p:nvGrpSpPr>
        <p:grpSpPr>
          <a:xfrm>
            <a:off x="5499587" y="3147330"/>
            <a:ext cx="162648" cy="231332"/>
            <a:chOff x="3342275" y="2615925"/>
            <a:chExt cx="339700" cy="483150"/>
          </a:xfrm>
        </p:grpSpPr>
        <p:sp>
          <p:nvSpPr>
            <p:cNvPr id="4521" name="Google Shape;4521;p59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2" name="Google Shape;4522;p59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23" name="Google Shape;4523;p59"/>
          <p:cNvSpPr/>
          <p:nvPr/>
        </p:nvSpPr>
        <p:spPr>
          <a:xfrm>
            <a:off x="5767230" y="3147265"/>
            <a:ext cx="189760" cy="231332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24" name="Google Shape;4524;p59"/>
          <p:cNvSpPr/>
          <p:nvPr/>
        </p:nvSpPr>
        <p:spPr>
          <a:xfrm>
            <a:off x="6034533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25" name="Google Shape;4525;p59"/>
          <p:cNvSpPr/>
          <p:nvPr/>
        </p:nvSpPr>
        <p:spPr>
          <a:xfrm>
            <a:off x="6323477" y="3154495"/>
            <a:ext cx="231332" cy="21687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26" name="Google Shape;4526;p59"/>
          <p:cNvGrpSpPr/>
          <p:nvPr/>
        </p:nvGrpSpPr>
        <p:grpSpPr>
          <a:xfrm>
            <a:off x="6604544" y="3147641"/>
            <a:ext cx="230853" cy="230710"/>
            <a:chOff x="5648900" y="2616600"/>
            <a:chExt cx="482150" cy="481850"/>
          </a:xfrm>
        </p:grpSpPr>
        <p:sp>
          <p:nvSpPr>
            <p:cNvPr id="4527" name="Google Shape;4527;p59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59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9" name="Google Shape;4529;p59"/>
          <p:cNvGrpSpPr/>
          <p:nvPr/>
        </p:nvGrpSpPr>
        <p:grpSpPr>
          <a:xfrm>
            <a:off x="6889771" y="3147312"/>
            <a:ext cx="231320" cy="231368"/>
            <a:chOff x="6242825" y="2615925"/>
            <a:chExt cx="483125" cy="483225"/>
          </a:xfrm>
        </p:grpSpPr>
        <p:sp>
          <p:nvSpPr>
            <p:cNvPr id="4530" name="Google Shape;4530;p59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1" name="Google Shape;4531;p59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2" name="Google Shape;4532;p59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59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59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35" name="Google Shape;4535;p59"/>
          <p:cNvSpPr/>
          <p:nvPr/>
        </p:nvSpPr>
        <p:spPr>
          <a:xfrm>
            <a:off x="4326300" y="3439056"/>
            <a:ext cx="235270" cy="21840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36" name="Google Shape;4536;p59"/>
          <p:cNvGrpSpPr/>
          <p:nvPr/>
        </p:nvGrpSpPr>
        <p:grpSpPr>
          <a:xfrm>
            <a:off x="4622138" y="3432673"/>
            <a:ext cx="232625" cy="231332"/>
            <a:chOff x="1487200" y="3210375"/>
            <a:chExt cx="485850" cy="483150"/>
          </a:xfrm>
        </p:grpSpPr>
        <p:sp>
          <p:nvSpPr>
            <p:cNvPr id="4537" name="Google Shape;4537;p59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8" name="Google Shape;4538;p59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59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0" name="Google Shape;4540;p59"/>
          <p:cNvSpPr/>
          <p:nvPr/>
        </p:nvSpPr>
        <p:spPr>
          <a:xfrm>
            <a:off x="4899274" y="3455113"/>
            <a:ext cx="231320" cy="186289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41" name="Google Shape;4541;p59"/>
          <p:cNvSpPr/>
          <p:nvPr/>
        </p:nvSpPr>
        <p:spPr>
          <a:xfrm>
            <a:off x="5180958" y="3478603"/>
            <a:ext cx="231356" cy="139307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42" name="Google Shape;4542;p59"/>
          <p:cNvGrpSpPr/>
          <p:nvPr/>
        </p:nvGrpSpPr>
        <p:grpSpPr>
          <a:xfrm>
            <a:off x="5464922" y="3432667"/>
            <a:ext cx="231979" cy="231344"/>
            <a:chOff x="3269875" y="3210400"/>
            <a:chExt cx="484500" cy="483175"/>
          </a:xfrm>
        </p:grpSpPr>
        <p:sp>
          <p:nvSpPr>
            <p:cNvPr id="4543" name="Google Shape;4543;p59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4" name="Google Shape;4544;p59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5" name="Google Shape;4545;p59"/>
          <p:cNvGrpSpPr/>
          <p:nvPr/>
        </p:nvGrpSpPr>
        <p:grpSpPr>
          <a:xfrm>
            <a:off x="5804313" y="3432421"/>
            <a:ext cx="115750" cy="231835"/>
            <a:chOff x="3985700" y="3210375"/>
            <a:chExt cx="241750" cy="484200"/>
          </a:xfrm>
        </p:grpSpPr>
        <p:sp>
          <p:nvSpPr>
            <p:cNvPr id="4546" name="Google Shape;4546;p59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59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8" name="Google Shape;4548;p59"/>
          <p:cNvGrpSpPr/>
          <p:nvPr/>
        </p:nvGrpSpPr>
        <p:grpSpPr>
          <a:xfrm>
            <a:off x="6035023" y="3433109"/>
            <a:ext cx="230530" cy="230458"/>
            <a:chOff x="4460225" y="3211300"/>
            <a:chExt cx="481475" cy="481325"/>
          </a:xfrm>
        </p:grpSpPr>
        <p:sp>
          <p:nvSpPr>
            <p:cNvPr id="4549" name="Google Shape;4549;p59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0" name="Google Shape;4550;p59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51" name="Google Shape;4551;p59"/>
          <p:cNvSpPr/>
          <p:nvPr/>
        </p:nvSpPr>
        <p:spPr>
          <a:xfrm>
            <a:off x="6323477" y="3446071"/>
            <a:ext cx="231332" cy="204376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52" name="Google Shape;4552;p59"/>
          <p:cNvGrpSpPr/>
          <p:nvPr/>
        </p:nvGrpSpPr>
        <p:grpSpPr>
          <a:xfrm>
            <a:off x="6603676" y="3452914"/>
            <a:ext cx="232589" cy="190850"/>
            <a:chOff x="5647000" y="3252650"/>
            <a:chExt cx="485775" cy="398600"/>
          </a:xfrm>
        </p:grpSpPr>
        <p:sp>
          <p:nvSpPr>
            <p:cNvPr id="4553" name="Google Shape;4553;p59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4" name="Google Shape;4554;p59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5" name="Google Shape;4555;p59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59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7" name="Google Shape;4557;p59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8" name="Google Shape;4558;p59"/>
          <p:cNvGrpSpPr/>
          <p:nvPr/>
        </p:nvGrpSpPr>
        <p:grpSpPr>
          <a:xfrm>
            <a:off x="6889448" y="3452986"/>
            <a:ext cx="231967" cy="190706"/>
            <a:chOff x="6242450" y="3252800"/>
            <a:chExt cx="484475" cy="398300"/>
          </a:xfrm>
        </p:grpSpPr>
        <p:sp>
          <p:nvSpPr>
            <p:cNvPr id="4559" name="Google Shape;4559;p59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59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59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2" name="Google Shape;4562;p59"/>
          <p:cNvGrpSpPr/>
          <p:nvPr/>
        </p:nvGrpSpPr>
        <p:grpSpPr>
          <a:xfrm>
            <a:off x="4342297" y="3717645"/>
            <a:ext cx="203310" cy="231320"/>
            <a:chOff x="922025" y="3804850"/>
            <a:chExt cx="424625" cy="483125"/>
          </a:xfrm>
        </p:grpSpPr>
        <p:sp>
          <p:nvSpPr>
            <p:cNvPr id="4563" name="Google Shape;4563;p59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4" name="Google Shape;4564;p59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65" name="Google Shape;4565;p59"/>
          <p:cNvSpPr/>
          <p:nvPr/>
        </p:nvSpPr>
        <p:spPr>
          <a:xfrm>
            <a:off x="4619995" y="3717126"/>
            <a:ext cx="236850" cy="232170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66" name="Google Shape;4566;p59"/>
          <p:cNvGrpSpPr/>
          <p:nvPr/>
        </p:nvGrpSpPr>
        <p:grpSpPr>
          <a:xfrm>
            <a:off x="4908568" y="3717645"/>
            <a:ext cx="212815" cy="231320"/>
            <a:chOff x="2100300" y="3804850"/>
            <a:chExt cx="444475" cy="483125"/>
          </a:xfrm>
        </p:grpSpPr>
        <p:sp>
          <p:nvSpPr>
            <p:cNvPr id="4567" name="Google Shape;4567;p59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59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9" name="Google Shape;4569;p59"/>
          <p:cNvGrpSpPr/>
          <p:nvPr/>
        </p:nvGrpSpPr>
        <p:grpSpPr>
          <a:xfrm>
            <a:off x="5196638" y="3717645"/>
            <a:ext cx="200102" cy="231320"/>
            <a:chOff x="2708700" y="3804850"/>
            <a:chExt cx="417925" cy="483125"/>
          </a:xfrm>
        </p:grpSpPr>
        <p:sp>
          <p:nvSpPr>
            <p:cNvPr id="4570" name="Google Shape;4570;p59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59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2" name="Google Shape;4572;p59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3" name="Google Shape;4573;p59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74" name="Google Shape;4574;p59"/>
          <p:cNvSpPr/>
          <p:nvPr/>
        </p:nvSpPr>
        <p:spPr>
          <a:xfrm>
            <a:off x="5465186" y="3745122"/>
            <a:ext cx="231320" cy="1761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575" name="Google Shape;4575;p59"/>
          <p:cNvSpPr/>
          <p:nvPr/>
        </p:nvSpPr>
        <p:spPr>
          <a:xfrm>
            <a:off x="5755392" y="3717544"/>
            <a:ext cx="213437" cy="231332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76" name="Google Shape;4576;p59"/>
          <p:cNvGrpSpPr/>
          <p:nvPr/>
        </p:nvGrpSpPr>
        <p:grpSpPr>
          <a:xfrm>
            <a:off x="6037734" y="3718513"/>
            <a:ext cx="225108" cy="229585"/>
            <a:chOff x="4467450" y="3808475"/>
            <a:chExt cx="470150" cy="479500"/>
          </a:xfrm>
        </p:grpSpPr>
        <p:sp>
          <p:nvSpPr>
            <p:cNvPr id="4577" name="Google Shape;4577;p59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8" name="Google Shape;4578;p59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59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0" name="Google Shape;4580;p59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1" name="Google Shape;4581;p59"/>
          <p:cNvGrpSpPr/>
          <p:nvPr/>
        </p:nvGrpSpPr>
        <p:grpSpPr>
          <a:xfrm>
            <a:off x="6323578" y="3717645"/>
            <a:ext cx="231332" cy="231320"/>
            <a:chOff x="5053900" y="3804850"/>
            <a:chExt cx="483150" cy="483125"/>
          </a:xfrm>
        </p:grpSpPr>
        <p:sp>
          <p:nvSpPr>
            <p:cNvPr id="4582" name="Google Shape;4582;p59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59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4" name="Google Shape;4584;p59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5" name="Google Shape;4585;p59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6" name="Google Shape;4586;p59"/>
          <p:cNvGrpSpPr/>
          <p:nvPr/>
        </p:nvGrpSpPr>
        <p:grpSpPr>
          <a:xfrm>
            <a:off x="6604310" y="3717645"/>
            <a:ext cx="231320" cy="231320"/>
            <a:chOff x="5648375" y="3804850"/>
            <a:chExt cx="483125" cy="483125"/>
          </a:xfrm>
        </p:grpSpPr>
        <p:sp>
          <p:nvSpPr>
            <p:cNvPr id="4587" name="Google Shape;4587;p59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8" name="Google Shape;4588;p59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9" name="Google Shape;4589;p59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59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59"/>
          <p:cNvGrpSpPr/>
          <p:nvPr/>
        </p:nvGrpSpPr>
        <p:grpSpPr>
          <a:xfrm>
            <a:off x="6905649" y="3721260"/>
            <a:ext cx="199564" cy="224090"/>
            <a:chOff x="6276025" y="3812400"/>
            <a:chExt cx="416800" cy="468025"/>
          </a:xfrm>
        </p:grpSpPr>
        <p:sp>
          <p:nvSpPr>
            <p:cNvPr id="4592" name="Google Shape;4592;p59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59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59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59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6" name="Google Shape;4596;p59"/>
          <p:cNvGrpSpPr/>
          <p:nvPr/>
        </p:nvGrpSpPr>
        <p:grpSpPr>
          <a:xfrm>
            <a:off x="4327461" y="4002563"/>
            <a:ext cx="232984" cy="231332"/>
            <a:chOff x="890400" y="4399350"/>
            <a:chExt cx="486600" cy="483150"/>
          </a:xfrm>
        </p:grpSpPr>
        <p:sp>
          <p:nvSpPr>
            <p:cNvPr id="4597" name="Google Shape;4597;p59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8" name="Google Shape;4598;p59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59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0" name="Google Shape;4600;p59"/>
          <p:cNvGrpSpPr/>
          <p:nvPr/>
        </p:nvGrpSpPr>
        <p:grpSpPr>
          <a:xfrm>
            <a:off x="4622790" y="4012953"/>
            <a:ext cx="231320" cy="210552"/>
            <a:chOff x="1487200" y="4421025"/>
            <a:chExt cx="483125" cy="439750"/>
          </a:xfrm>
        </p:grpSpPr>
        <p:sp>
          <p:nvSpPr>
            <p:cNvPr id="4601" name="Google Shape;4601;p59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59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59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59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05" name="Google Shape;4605;p59"/>
          <p:cNvGrpSpPr/>
          <p:nvPr/>
        </p:nvGrpSpPr>
        <p:grpSpPr>
          <a:xfrm>
            <a:off x="4897705" y="4002575"/>
            <a:ext cx="234540" cy="231308"/>
            <a:chOff x="2079300" y="4399325"/>
            <a:chExt cx="489850" cy="483100"/>
          </a:xfrm>
        </p:grpSpPr>
        <p:sp>
          <p:nvSpPr>
            <p:cNvPr id="4606" name="Google Shape;4606;p59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59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08" name="Google Shape;4608;p59"/>
          <p:cNvSpPr/>
          <p:nvPr/>
        </p:nvSpPr>
        <p:spPr>
          <a:xfrm>
            <a:off x="5194956" y="4002473"/>
            <a:ext cx="203358" cy="231296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09" name="Google Shape;4609;p59"/>
          <p:cNvGrpSpPr/>
          <p:nvPr/>
        </p:nvGrpSpPr>
        <p:grpSpPr>
          <a:xfrm>
            <a:off x="5486988" y="4002575"/>
            <a:ext cx="187845" cy="231308"/>
            <a:chOff x="3316000" y="4399325"/>
            <a:chExt cx="392325" cy="483100"/>
          </a:xfrm>
        </p:grpSpPr>
        <p:sp>
          <p:nvSpPr>
            <p:cNvPr id="4610" name="Google Shape;4610;p59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59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2" name="Google Shape;4612;p59"/>
          <p:cNvGrpSpPr/>
          <p:nvPr/>
        </p:nvGrpSpPr>
        <p:grpSpPr>
          <a:xfrm>
            <a:off x="5775819" y="4002563"/>
            <a:ext cx="172739" cy="231332"/>
            <a:chOff x="3926225" y="4399275"/>
            <a:chExt cx="360775" cy="483150"/>
          </a:xfrm>
        </p:grpSpPr>
        <p:sp>
          <p:nvSpPr>
            <p:cNvPr id="4613" name="Google Shape;4613;p59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59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15" name="Google Shape;4615;p59"/>
          <p:cNvSpPr/>
          <p:nvPr/>
        </p:nvSpPr>
        <p:spPr>
          <a:xfrm>
            <a:off x="6089204" y="4002479"/>
            <a:ext cx="121986" cy="231284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16" name="Google Shape;4616;p59"/>
          <p:cNvGrpSpPr/>
          <p:nvPr/>
        </p:nvGrpSpPr>
        <p:grpSpPr>
          <a:xfrm>
            <a:off x="6323614" y="4002605"/>
            <a:ext cx="231260" cy="231248"/>
            <a:chOff x="5053975" y="4399375"/>
            <a:chExt cx="483000" cy="482975"/>
          </a:xfrm>
        </p:grpSpPr>
        <p:sp>
          <p:nvSpPr>
            <p:cNvPr id="4617" name="Google Shape;4617;p59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8" name="Google Shape;4618;p59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59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0" name="Google Shape;4620;p59"/>
          <p:cNvGrpSpPr/>
          <p:nvPr/>
        </p:nvGrpSpPr>
        <p:grpSpPr>
          <a:xfrm>
            <a:off x="6604310" y="4002569"/>
            <a:ext cx="231320" cy="231320"/>
            <a:chOff x="5648375" y="4399300"/>
            <a:chExt cx="483125" cy="483125"/>
          </a:xfrm>
        </p:grpSpPr>
        <p:sp>
          <p:nvSpPr>
            <p:cNvPr id="4621" name="Google Shape;4621;p59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2" name="Google Shape;4622;p59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3" name="Google Shape;4623;p59"/>
          <p:cNvGrpSpPr/>
          <p:nvPr/>
        </p:nvGrpSpPr>
        <p:grpSpPr>
          <a:xfrm>
            <a:off x="6888215" y="4010697"/>
            <a:ext cx="234432" cy="215065"/>
            <a:chOff x="6239575" y="4416275"/>
            <a:chExt cx="489625" cy="449175"/>
          </a:xfrm>
        </p:grpSpPr>
        <p:sp>
          <p:nvSpPr>
            <p:cNvPr id="4624" name="Google Shape;4624;p59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59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6" name="Google Shape;4626;p59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7" name="Google Shape;4627;p59"/>
          <p:cNvGrpSpPr/>
          <p:nvPr/>
        </p:nvGrpSpPr>
        <p:grpSpPr>
          <a:xfrm>
            <a:off x="7160783" y="3147395"/>
            <a:ext cx="231320" cy="231320"/>
            <a:chOff x="892750" y="4993750"/>
            <a:chExt cx="483125" cy="483125"/>
          </a:xfrm>
        </p:grpSpPr>
        <p:sp>
          <p:nvSpPr>
            <p:cNvPr id="4628" name="Google Shape;4628;p59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59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59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1" name="Google Shape;4631;p59"/>
          <p:cNvGrpSpPr/>
          <p:nvPr/>
        </p:nvGrpSpPr>
        <p:grpSpPr>
          <a:xfrm>
            <a:off x="7160795" y="3432723"/>
            <a:ext cx="231320" cy="231320"/>
            <a:chOff x="1487200" y="4993750"/>
            <a:chExt cx="483125" cy="483125"/>
          </a:xfrm>
        </p:grpSpPr>
        <p:sp>
          <p:nvSpPr>
            <p:cNvPr id="4632" name="Google Shape;4632;p59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3" name="Google Shape;4633;p59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4" name="Google Shape;4634;p59"/>
          <p:cNvGrpSpPr/>
          <p:nvPr/>
        </p:nvGrpSpPr>
        <p:grpSpPr>
          <a:xfrm>
            <a:off x="7160807" y="3717674"/>
            <a:ext cx="231320" cy="231320"/>
            <a:chOff x="2081650" y="4993750"/>
            <a:chExt cx="483125" cy="483125"/>
          </a:xfrm>
        </p:grpSpPr>
        <p:sp>
          <p:nvSpPr>
            <p:cNvPr id="4635" name="Google Shape;4635;p59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6" name="Google Shape;4636;p59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7" name="Google Shape;4637;p59"/>
          <p:cNvGrpSpPr/>
          <p:nvPr/>
        </p:nvGrpSpPr>
        <p:grpSpPr>
          <a:xfrm>
            <a:off x="7449312" y="3147395"/>
            <a:ext cx="231320" cy="231320"/>
            <a:chOff x="2676100" y="4993750"/>
            <a:chExt cx="483125" cy="483125"/>
          </a:xfrm>
        </p:grpSpPr>
        <p:sp>
          <p:nvSpPr>
            <p:cNvPr id="4638" name="Google Shape;4638;p59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59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0" name="Google Shape;4640;p59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1" name="Google Shape;4641;p59"/>
          <p:cNvGrpSpPr/>
          <p:nvPr/>
        </p:nvGrpSpPr>
        <p:grpSpPr>
          <a:xfrm>
            <a:off x="7160831" y="4002584"/>
            <a:ext cx="231320" cy="231320"/>
            <a:chOff x="3270550" y="4993750"/>
            <a:chExt cx="483125" cy="483125"/>
          </a:xfrm>
        </p:grpSpPr>
        <p:sp>
          <p:nvSpPr>
            <p:cNvPr id="4642" name="Google Shape;4642;p59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59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59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45" name="Google Shape;4645;p59"/>
          <p:cNvSpPr/>
          <p:nvPr/>
        </p:nvSpPr>
        <p:spPr>
          <a:xfrm>
            <a:off x="7449253" y="3432563"/>
            <a:ext cx="231332" cy="231392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46" name="Google Shape;4646;p59"/>
          <p:cNvGrpSpPr/>
          <p:nvPr/>
        </p:nvGrpSpPr>
        <p:grpSpPr>
          <a:xfrm>
            <a:off x="7449342" y="3717638"/>
            <a:ext cx="231332" cy="231392"/>
            <a:chOff x="4459450" y="4993700"/>
            <a:chExt cx="483150" cy="483275"/>
          </a:xfrm>
        </p:grpSpPr>
        <p:sp>
          <p:nvSpPr>
            <p:cNvPr id="4647" name="Google Shape;4647;p59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59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9" name="Google Shape;4649;p59"/>
          <p:cNvGrpSpPr/>
          <p:nvPr/>
        </p:nvGrpSpPr>
        <p:grpSpPr>
          <a:xfrm>
            <a:off x="7449354" y="4002548"/>
            <a:ext cx="231332" cy="231392"/>
            <a:chOff x="5053900" y="4993700"/>
            <a:chExt cx="483150" cy="483275"/>
          </a:xfrm>
        </p:grpSpPr>
        <p:sp>
          <p:nvSpPr>
            <p:cNvPr id="4650" name="Google Shape;4650;p59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1" name="Google Shape;4651;p59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655" name="Shape 4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6" name="Google Shape;4656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4657" name="Google Shape;4657;p60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4658" name="Google Shape;4658;p6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0" name="Google Shape;4660;p60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4661" name="Google Shape;4661;p6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3" name="Google Shape;4663;p60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4664" name="Google Shape;4664;p6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66" name="Google Shape;4666;p60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4667" name="Google Shape;4667;p6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69" name="Google Shape;4669;p60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70" name="Google Shape;4670;p60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4671" name="Google Shape;4671;p6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3" name="Google Shape;4673;p60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4674" name="Google Shape;4674;p6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78" name="Google Shape;4678;p60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4679" name="Google Shape;4679;p6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2" name="Google Shape;4682;p60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4683" name="Google Shape;4683;p6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88" name="Google Shape;4688;p60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4689" name="Google Shape;4689;p6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2" name="Google Shape;4692;p60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4693" name="Google Shape;4693;p6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95" name="Google Shape;4695;p60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4696" name="Google Shape;4696;p6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98" name="Google Shape;4698;p60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699" name="Google Shape;4699;p60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4700" name="Google Shape;4700;p6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2" name="Google Shape;4702;p60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4703" name="Google Shape;4703;p6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06" name="Google Shape;4706;p60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4707" name="Google Shape;4707;p6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09" name="Google Shape;4709;p60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10" name="Google Shape;4710;p60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4711" name="Google Shape;4711;p6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17" name="Google Shape;4717;p60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4718" name="Google Shape;4718;p6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0" name="Google Shape;4720;p60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4721" name="Google Shape;4721;p6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27" name="Google Shape;4727;p60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4728" name="Google Shape;4728;p6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1" name="Google Shape;4731;p60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4732" name="Google Shape;4732;p6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34" name="Google Shape;4734;p60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35" name="Google Shape;4735;p60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4736" name="Google Shape;4736;p6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38" name="Google Shape;4738;p60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4739" name="Google Shape;4739;p6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1" name="Google Shape;4741;p60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4742" name="Google Shape;4742;p6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4" name="Google Shape;4744;p60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4745" name="Google Shape;4745;p6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47" name="Google Shape;4747;p60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4748" name="Google Shape;4748;p6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1" name="Google Shape;4751;p60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4752" name="Google Shape;4752;p6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54" name="Google Shape;4754;p60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4755" name="Google Shape;4755;p6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762" name="Google Shape;4762;p60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763" name="Google Shape;4763;p60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764" name="Google Shape;4764;p60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4765" name="Google Shape;4765;p6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67" name="Google Shape;4767;p60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4768" name="Google Shape;4768;p6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0" name="Google Shape;4770;p60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4771" name="Google Shape;4771;p6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76" name="Google Shape;4776;p60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4777" name="Google Shape;4777;p6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1" name="Google Shape;4781;p60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4782" name="Google Shape;4782;p6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86" name="Google Shape;4786;p60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4787" name="Google Shape;4787;p6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88" name="Google Shape;4788;p6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4789" name="Google Shape;4789;p6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6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6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6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6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6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6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796" name="Google Shape;4796;p60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4797" name="Google Shape;4797;p6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799" name="Google Shape;4799;p60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4800" name="Google Shape;4800;p6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0" name="Google Shape;4810;p60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4811" name="Google Shape;4811;p6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3" name="Google Shape;4813;p60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4814" name="Google Shape;4814;p6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6" name="Google Shape;4816;p60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4817" name="Google Shape;4817;p6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19" name="Google Shape;4819;p60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4820" name="Google Shape;4820;p6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4" name="Google Shape;4824;p60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4825" name="Google Shape;4825;p6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27" name="Google Shape;4827;p60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4828" name="Google Shape;4828;p6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31" name="Google Shape;4831;p60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4832" name="Google Shape;4832;p6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36" name="Google Shape;4836;p60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37" name="Google Shape;4837;p60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4838" name="Google Shape;4838;p6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2" name="Google Shape;4842;p60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4843" name="Google Shape;4843;p6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45" name="Google Shape;4845;p60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46" name="Google Shape;4846;p60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4847" name="Google Shape;4847;p60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0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49" name="Google Shape;4849;p60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4850" name="Google Shape;4850;p60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0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0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53" name="Google Shape;4853;p60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4" name="Google Shape;4854;p60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4855" name="Google Shape;4855;p60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0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0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58" name="Google Shape;4858;p60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4859" name="Google Shape;4859;p60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0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0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0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0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0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0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0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0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68" name="Google Shape;4868;p60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4869" name="Google Shape;4869;p60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0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0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2" name="Google Shape;4872;p60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4873" name="Google Shape;4873;p60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0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0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6" name="Google Shape;4876;p60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4877" name="Google Shape;4877;p60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0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79" name="Google Shape;4879;p60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4880" name="Google Shape;4880;p60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0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0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0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0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0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0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0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0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889" name="Google Shape;4889;p60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4890" name="Google Shape;4890;p60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0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0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0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4" name="Google Shape;4894;p60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5" name="Google Shape;4895;p60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96" name="Google Shape;4896;p60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97" name="Google Shape;4897;p60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4898" name="Google Shape;4898;p60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0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0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0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0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0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0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0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0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0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0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0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0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0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2" name="Google Shape;4912;p60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4913" name="Google Shape;4913;p60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0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5" name="Google Shape;4915;p60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4916" name="Google Shape;4916;p60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0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0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19" name="Google Shape;4919;p60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4920" name="Google Shape;4920;p60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0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0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3" name="Google Shape;4923;p60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4924" name="Google Shape;4924;p60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0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0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0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0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29" name="Google Shape;4929;p60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4930" name="Google Shape;4930;p60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0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0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0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34" name="Google Shape;4934;p60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4935" name="Google Shape;4935;p60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0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37" name="Google Shape;4937;p60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38" name="Google Shape;4938;p60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4939" name="Google Shape;4939;p60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0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0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2" name="Google Shape;4942;p60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43" name="Google Shape;4943;p60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4944" name="Google Shape;4944;p60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0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46" name="Google Shape;4946;p60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4947" name="Google Shape;4947;p60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0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0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0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0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52" name="Google Shape;4952;p60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4953" name="Google Shape;4953;p60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0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0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0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0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58" name="Google Shape;4958;p60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9" name="Google Shape;4959;p60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4960" name="Google Shape;4960;p60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0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0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63" name="Google Shape;4963;p60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4964" name="Google Shape;4964;p60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0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0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0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0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0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0" name="Google Shape;4970;p60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4971" name="Google Shape;4971;p60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0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0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4" name="Google Shape;4974;p60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4975" name="Google Shape;4975;p60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0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0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78" name="Google Shape;4978;p60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4979" name="Google Shape;4979;p60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0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0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0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3" name="Google Shape;4983;p60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4984" name="Google Shape;4984;p60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0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6" name="Google Shape;4986;p60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4987" name="Google Shape;4987;p60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0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89" name="Google Shape;4989;p60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4990" name="Google Shape;4990;p60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0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0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0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4" name="Google Shape;4994;p60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4995" name="Google Shape;4995;p60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0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0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0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999" name="Google Shape;4999;p60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000" name="Google Shape;5000;p60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0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0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0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0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0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0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07" name="Google Shape;5007;p60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008" name="Google Shape;5008;p60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0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0" name="Google Shape;5010;p60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1" name="Google Shape;5011;p60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012" name="Google Shape;5012;p60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0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0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0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16" name="Google Shape;5016;p60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17" name="Google Shape;5017;p60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018" name="Google Shape;5018;p60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0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0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1" name="Google Shape;5021;p60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022" name="Google Shape;5022;p60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0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0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0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0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0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0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29" name="Google Shape;5029;p60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030" name="Google Shape;5030;p60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0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32" name="Google Shape;5032;p60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3" name="Google Shape;5033;p60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034" name="Google Shape;5034;p60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35" name="Google Shape;5035;p60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036" name="Google Shape;5036;p60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0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0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0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40" name="Google Shape;5040;p60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041" name="Google Shape;5041;p60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0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0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0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0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0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0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051" name="Shape 5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2" name="Google Shape;5052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053" name="Google Shape;5053;p61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054" name="Google Shape;5054;p6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58" name="Google Shape;5058;p61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059" name="Google Shape;5059;p6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3" name="Google Shape;5063;p61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064" name="Google Shape;5064;p6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68" name="Google Shape;5068;p61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069" name="Google Shape;5069;p6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1" name="Google Shape;5071;p61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072" name="Google Shape;5072;p6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76" name="Google Shape;5076;p61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077" name="Google Shape;5077;p6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1" name="Google Shape;5081;p61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082" name="Google Shape;5082;p6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4" name="Google Shape;5084;p61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085" name="Google Shape;5085;p6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89" name="Google Shape;5089;p61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090" name="Google Shape;5090;p6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4" name="Google Shape;5094;p61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095" name="Google Shape;5095;p6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9" name="Google Shape;5099;p61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100" name="Google Shape;5100;p6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04" name="Google Shape;5104;p61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105" name="Google Shape;5105;p6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0" name="Google Shape;5110;p61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111" name="Google Shape;5111;p6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13" name="Google Shape;5113;p61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114" name="Google Shape;5114;p6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0" name="Google Shape;5120;p61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121" name="Google Shape;5121;p6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25" name="Google Shape;5125;p61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126" name="Google Shape;5126;p6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0" name="Google Shape;5130;p61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131" name="Google Shape;5131;p6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35" name="Google Shape;5135;p61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136" name="Google Shape;5136;p6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0" name="Google Shape;5140;p61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141" name="Google Shape;5141;p6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46" name="Google Shape;5146;p61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147" name="Google Shape;5147;p6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2" name="Google Shape;5152;p61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153" name="Google Shape;5153;p6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57" name="Google Shape;5157;p61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158" name="Google Shape;5158;p6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0" name="Google Shape;5160;p61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161" name="Google Shape;5161;p6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66" name="Google Shape;5166;p61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167" name="Google Shape;5167;p6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1" name="Google Shape;5171;p61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172" name="Google Shape;5172;p6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76" name="Google Shape;5176;p61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177" name="Google Shape;5177;p6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0" name="Google Shape;5180;p61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181" name="Google Shape;5181;p6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3" name="Google Shape;5183;p61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184" name="Google Shape;5184;p6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88" name="Google Shape;5188;p61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189" name="Google Shape;5189;p6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3" name="Google Shape;5193;p61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194" name="Google Shape;5194;p6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1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197" name="Google Shape;5197;p6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0" name="Google Shape;5200;p61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201" name="Google Shape;5201;p6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4" name="Google Shape;5204;p61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205" name="Google Shape;5205;p6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8" name="Google Shape;5208;p61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209" name="Google Shape;5209;p6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3" name="Google Shape;5213;p61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214" name="Google Shape;5214;p6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61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219" name="Google Shape;5219;p6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1" name="Google Shape;5221;p61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222" name="Google Shape;5222;p6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5" name="Google Shape;5225;p61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226" name="Google Shape;5226;p6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0" name="Google Shape;5230;p61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231" name="Google Shape;5231;p6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5" name="Google Shape;5235;p61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236" name="Google Shape;5236;p6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9" name="Google Shape;5239;p61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240" name="Google Shape;5240;p6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4" name="Google Shape;5244;p61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245" name="Google Shape;5245;p6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9" name="Google Shape;5249;p61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250" name="Google Shape;5250;p6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5" name="Google Shape;5255;p61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256" name="Google Shape;5256;p6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1" name="Google Shape;5261;p61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262" name="Google Shape;5262;p6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4" name="Google Shape;5264;p61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265" name="Google Shape;5265;p6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9" name="Google Shape;5269;p61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270" name="Google Shape;5270;p6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61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275" name="Google Shape;5275;p6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8" name="Google Shape;5278;p61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279" name="Google Shape;5279;p61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1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1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1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1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1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1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6" name="Google Shape;5286;p61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287" name="Google Shape;5287;p61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1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1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1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1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2" name="Google Shape;5292;p61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293" name="Google Shape;5293;p61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1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1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1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7" name="Google Shape;5297;p61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298" name="Google Shape;5298;p61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1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1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1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2" name="Google Shape;5302;p61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303" name="Google Shape;5303;p61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1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1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1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1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8" name="Google Shape;5308;p61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309" name="Google Shape;5309;p61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1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1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1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1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4" name="Google Shape;5314;p61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315" name="Google Shape;5315;p61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1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1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1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1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1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1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1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3" name="Google Shape;5323;p61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324" name="Google Shape;5324;p61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1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1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1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1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1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0" name="Google Shape;5330;p61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331" name="Google Shape;5331;p61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1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1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1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1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336" name="Google Shape;5336;p61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1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1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1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1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1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1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1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1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1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1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7" name="Google Shape;5347;p61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348" name="Google Shape;5348;p61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1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1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1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1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1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4" name="Google Shape;5354;p61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355" name="Google Shape;5355;p61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1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1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1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9" name="Google Shape;5359;p61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360" name="Google Shape;5360;p61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1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1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1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4" name="Google Shape;5364;p61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365" name="Google Shape;5365;p61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1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1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1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9" name="Google Shape;5369;p61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370" name="Google Shape;5370;p61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1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1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1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4" name="Google Shape;5374;p61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375" name="Google Shape;5375;p61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1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1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1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1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1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1" name="Google Shape;5381;p61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382" name="Google Shape;5382;p61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1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1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1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386" name="Google Shape;5386;p61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1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1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9" name="Google Shape;5389;p61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390" name="Google Shape;5390;p61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1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1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1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1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1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1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1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8" name="Google Shape;5398;p61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399" name="Google Shape;5399;p61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1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1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1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1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1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1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6" name="Google Shape;5406;p61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407" name="Google Shape;5407;p61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1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1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1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1" name="Google Shape;5411;p61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412" name="Google Shape;5412;p61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1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1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1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1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7" name="Google Shape;5417;p61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418" name="Google Shape;5418;p61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1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1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1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1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1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1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1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6" name="Google Shape;5426;p61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427" name="Google Shape;5427;p61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1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9" name="Google Shape;5429;p61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430" name="Google Shape;5430;p61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1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1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1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1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5" name="Google Shape;5435;p61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436" name="Google Shape;5436;p61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1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1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39" name="Google Shape;5439;p61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440" name="Google Shape;5440;p61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1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1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1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1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1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1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1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1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449" name="Google Shape;5449;p61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1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1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1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1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4" name="Google Shape;5454;p61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455" name="Google Shape;5455;p61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1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1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1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1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1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1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2" name="Google Shape;5462;p61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463" name="Google Shape;5463;p61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1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1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1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1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1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1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1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1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2" name="Google Shape;5472;p61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5473" name="Google Shape;5473;p61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1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1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1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1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1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1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0" name="Google Shape;5480;p61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5481" name="Google Shape;5481;p61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1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1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1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5" name="Google Shape;5485;p61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5486" name="Google Shape;5486;p61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1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1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1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1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1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1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3" name="Google Shape;5493;p61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5494" name="Google Shape;5494;p61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1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1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1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1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1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1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1" name="Google Shape;5501;p61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5502" name="Google Shape;5502;p61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1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1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1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1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1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1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09" name="Google Shape;5509;p61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10" name="Google Shape;5510;p61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11" name="Google Shape;5511;p61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5512" name="Google Shape;5512;p61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1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1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1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1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1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1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1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5520" name="Google Shape;5520;p61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1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1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1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1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1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1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1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8" name="Google Shape;5528;p61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5529" name="Google Shape;5529;p61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1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1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1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1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1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61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5536" name="Google Shape;5536;p61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1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1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1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1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1" name="Google Shape;5541;p61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5542" name="Google Shape;5542;p61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1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1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1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1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1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1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9" name="Google Shape;5549;p61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5550" name="Google Shape;5550;p61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1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1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1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1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1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6" name="Google Shape;5556;p61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5557" name="Google Shape;5557;p61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1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1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0" name="Google Shape;5560;p61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5561" name="Google Shape;5561;p61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1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1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1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1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1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1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1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9" name="Google Shape;5569;p61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5570" name="Google Shape;5570;p61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1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1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1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1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1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1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1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1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1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1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1" name="Google Shape;5581;p61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5582" name="Google Shape;5582;p61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1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1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1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1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1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88" name="Google Shape;5588;p61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5589" name="Google Shape;5589;p61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1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1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1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1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61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5595" name="Google Shape;5595;p61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1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1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1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1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1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1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1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3" name="Google Shape;5603;p61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5604" name="Google Shape;5604;p61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1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1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1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1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1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1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1" name="Google Shape;5611;p61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5612" name="Google Shape;5612;p61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1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1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1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1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1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1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1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1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5621" name="Google Shape;5621;p61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1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1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1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1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1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1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1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1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1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5631" name="Google Shape;5631;p6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36" name="Google Shape;5636;p6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37" name="Google Shape;5637;p6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5638" name="Google Shape;5638;p6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40" name="Google Shape;5640;p61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644" name="Shape 5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5" name="Google Shape;5645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646" name="Google Shape;5646;p62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5647" name="Google Shape;5647;p6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2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5650" name="Google Shape;5650;p6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2" name="Google Shape;5652;p62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5653" name="Google Shape;5653;p6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9" name="Google Shape;5659;p62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5660" name="Google Shape;5660;p6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2" name="Google Shape;5662;p62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5663" name="Google Shape;5663;p6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2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5672" name="Google Shape;5672;p6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4" name="Google Shape;5674;p62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5675" name="Google Shape;5675;p6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7" name="Google Shape;5677;p62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5678" name="Google Shape;5678;p6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0" name="Google Shape;5680;p62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5681" name="Google Shape;5681;p6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683" name="Google Shape;5683;p62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684" name="Google Shape;5684;p62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5685" name="Google Shape;5685;p6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7" name="Google Shape;5687;p62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5688" name="Google Shape;5688;p6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0" name="Google Shape;5690;p62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5691" name="Google Shape;5691;p6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62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5694" name="Google Shape;5694;p6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0" name="Google Shape;5700;p62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5701" name="Google Shape;5701;p6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4" name="Google Shape;5704;p62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5705" name="Google Shape;5705;p6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9" name="Google Shape;5709;p62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5710" name="Google Shape;5710;p6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4" name="Google Shape;5714;p62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15" name="Google Shape;5715;p62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5716" name="Google Shape;5716;p6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19" name="Google Shape;5719;p62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20" name="Google Shape;5720;p62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5721" name="Google Shape;5721;p6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28" name="Google Shape;5728;p62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29" name="Google Shape;5729;p62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30" name="Google Shape;5730;p62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5731" name="Google Shape;5731;p6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4" name="Google Shape;5734;p62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5735" name="Google Shape;5735;p6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9" name="Google Shape;5739;p62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5740" name="Google Shape;5740;p6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3" name="Google Shape;5743;p62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5744" name="Google Shape;5744;p6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7" name="Google Shape;5747;p62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5748" name="Google Shape;5748;p6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5" name="Google Shape;5755;p62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6" name="Google Shape;5756;p62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7" name="Google Shape;5757;p62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8" name="Google Shape;5758;p62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59" name="Google Shape;5759;p62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60" name="Google Shape;5760;p62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5761" name="Google Shape;5761;p6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4" name="Google Shape;5764;p62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5765" name="Google Shape;5765;p6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0" name="Google Shape;5770;p62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5771" name="Google Shape;5771;p6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3" name="Google Shape;5773;p62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5774" name="Google Shape;5774;p6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80" name="Google Shape;5780;p62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781" name="Google Shape;5781;p62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5782" name="Google Shape;5782;p6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9" name="Google Shape;5789;p62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5790" name="Google Shape;5790;p6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4" name="Google Shape;5794;p62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5795" name="Google Shape;5795;p6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2" name="Google Shape;5802;p62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3" name="Google Shape;5803;p62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5804" name="Google Shape;5804;p6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08" name="Google Shape;5808;p62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09" name="Google Shape;5809;p62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5810" name="Google Shape;5810;p6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2" name="Google Shape;5812;p62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5813" name="Google Shape;5813;p6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8" name="Google Shape;5818;p62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5819" name="Google Shape;5819;p6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26" name="Google Shape;5826;p62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27" name="Google Shape;5827;p62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5828" name="Google Shape;5828;p6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2" name="Google Shape;5832;p62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5833" name="Google Shape;5833;p6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37" name="Google Shape;5837;p62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838" name="Google Shape;5838;p62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5839" name="Google Shape;5839;p62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2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2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2" name="Google Shape;5842;p62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5843" name="Google Shape;5843;p62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2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2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2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7" name="Google Shape;5847;p62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5848" name="Google Shape;5848;p62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2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2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2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2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3" name="Google Shape;5853;p62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5854" name="Google Shape;5854;p62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2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2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7" name="Google Shape;5857;p62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5858" name="Google Shape;5858;p62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2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2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2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2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2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2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2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2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2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8" name="Google Shape;5868;p62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5869" name="Google Shape;5869;p62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2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2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2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3" name="Google Shape;5873;p62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5874" name="Google Shape;5874;p62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2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2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2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2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9" name="Google Shape;5879;p62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5880" name="Google Shape;5880;p62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2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2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2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4" name="Google Shape;5884;p62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5885" name="Google Shape;5885;p62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2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7" name="Google Shape;5887;p62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5888" name="Google Shape;5888;p62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2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2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2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2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3" name="Google Shape;5893;p62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5894" name="Google Shape;5894;p62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2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2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2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2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2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2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2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2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2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4" name="Google Shape;5904;p62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5905" name="Google Shape;5905;p62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2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7" name="Google Shape;5907;p62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5908" name="Google Shape;5908;p62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2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2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1" name="Google Shape;5911;p62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5912" name="Google Shape;5912;p62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2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2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2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2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2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2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2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2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2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5922" name="Google Shape;5922;p62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2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2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2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5926" name="Google Shape;5926;p62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2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2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2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0" name="Google Shape;5930;p62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5931" name="Google Shape;5931;p62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2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2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2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2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6" name="Google Shape;5936;p62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5937" name="Google Shape;5937;p62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2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2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2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2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62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5943" name="Google Shape;5943;p62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2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5" name="Google Shape;5945;p62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5946" name="Google Shape;5946;p62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2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2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2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2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1" name="Google Shape;5951;p62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5952" name="Google Shape;5952;p62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2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2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2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2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2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2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2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2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1" name="Google Shape;5961;p62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5962" name="Google Shape;5962;p62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2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2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2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2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2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2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2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2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2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2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3" name="Google Shape;5973;p62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5974" name="Google Shape;5974;p62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2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2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2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8" name="Google Shape;5978;p62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5979" name="Google Shape;5979;p62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2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2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2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2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2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5" name="Google Shape;5985;p62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5986" name="Google Shape;5986;p62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2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2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2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2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2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2" name="Google Shape;5992;p62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5993" name="Google Shape;5993;p62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2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2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2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2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2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2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2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1" name="Google Shape;6001;p62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002" name="Google Shape;6002;p62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2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2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2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2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2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2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009" name="Google Shape;6009;p62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2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2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2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3" name="Google Shape;6013;p62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014" name="Google Shape;6014;p62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2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2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2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2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2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2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2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2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2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4" name="Google Shape;6024;p62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025" name="Google Shape;6025;p62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2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2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2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2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2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1" name="Google Shape;6031;p62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032" name="Google Shape;6032;p62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2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2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2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2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2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2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9" name="Google Shape;6039;p62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040" name="Google Shape;6040;p62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2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2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2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2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2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2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2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2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2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2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1" name="Google Shape;6051;p62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052" name="Google Shape;6052;p62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2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2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2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2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2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2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9" name="Google Shape;6059;p62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060" name="Google Shape;6060;p62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2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2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2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2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2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2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2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2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2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2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2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2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3" name="Google Shape;6073;p62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074" name="Google Shape;6074;p62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2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2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2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2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9" name="Google Shape;6079;p62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080" name="Google Shape;6080;p62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2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2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2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2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62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086" name="Google Shape;6086;p62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2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2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9" name="Google Shape;6089;p62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090" name="Google Shape;6090;p62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2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2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093" name="Google Shape;6093;p62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2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2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2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2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2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9" name="Google Shape;6099;p62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100" name="Google Shape;6100;p62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2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2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3" name="Google Shape;6103;p62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104" name="Google Shape;6104;p62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2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2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2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8" name="Google Shape;6108;p62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109" name="Google Shape;6109;p62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2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2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2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2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2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2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2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2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2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9" name="Google Shape;6119;p62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120" name="Google Shape;6120;p62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2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2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2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2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2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6" name="Google Shape;6126;p62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127" name="Google Shape;6127;p62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2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2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2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2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2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3" name="Google Shape;6133;p62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134" name="Google Shape;6134;p62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2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2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2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2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2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0" name="Google Shape;6140;p62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141" name="Google Shape;6141;p62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2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2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2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5" name="Google Shape;6145;p62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146" name="Google Shape;6146;p62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2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2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9" name="Google Shape;6149;p62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150" name="Google Shape;6150;p62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2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2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2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2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2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2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157" name="Google Shape;6157;p62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2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2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2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1" name="Google Shape;6161;p62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162" name="Google Shape;6162;p62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2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2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5" name="Google Shape;6165;p62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166" name="Google Shape;6166;p6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69" name="Google Shape;6169;p6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170" name="Google Shape;6170;p62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171" name="Google Shape;6171;p6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79" name="Shape 6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0" name="Google Shape;6180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181" name="Google Shape;6181;p63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2" name="Google Shape;6182;p63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3" name="Google Shape;6183;p63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84" name="Google Shape;6184;p63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185" name="Google Shape;6185;p63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3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3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3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9" name="Google Shape;6189;p63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190" name="Google Shape;6190;p63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3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92" name="Google Shape;6192;p63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3" name="Google Shape;6193;p63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4" name="Google Shape;6194;p63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5" name="Google Shape;6195;p63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6" name="Google Shape;6196;p63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7" name="Google Shape;6197;p63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98" name="Google Shape;6198;p63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199" name="Google Shape;6199;p63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3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3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2" name="Google Shape;6202;p63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203" name="Google Shape;6203;p63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3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5" name="Google Shape;6205;p63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206" name="Google Shape;6206;p63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3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3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3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3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1" name="Google Shape;6211;p63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2" name="Google Shape;6212;p63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3" name="Google Shape;6213;p63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4" name="Google Shape;6214;p63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15" name="Google Shape;6215;p63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6" name="Google Shape;6216;p63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217" name="Google Shape;6217;p63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3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9" name="Google Shape;6219;p63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0" name="Google Shape;6220;p63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1" name="Google Shape;6221;p63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222" name="Google Shape;6222;p63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3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3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3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26" name="Google Shape;6226;p63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7" name="Google Shape;6227;p63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8" name="Google Shape;6228;p63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29" name="Google Shape;6229;p63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0" name="Google Shape;6230;p63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31" name="Google Shape;6231;p63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32" name="Google Shape;6232;p63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233" name="Google Shape;6233;p63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3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5" name="Google Shape;6235;p63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236" name="Google Shape;6236;p63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3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8" name="Google Shape;6238;p63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239" name="Google Shape;6239;p63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3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1" name="Google Shape;6241;p63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2" name="Google Shape;6242;p63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243" name="Google Shape;6243;p63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3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45" name="Google Shape;6245;p63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46" name="Google Shape;6246;p63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247" name="Google Shape;6247;p63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3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3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3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1" name="Google Shape;6251;p63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252" name="Google Shape;6252;p63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3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3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3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6" name="Google Shape;6256;p63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257" name="Google Shape;6257;p63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3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9" name="Google Shape;6259;p63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260" name="Google Shape;6260;p63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3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2" name="Google Shape;6262;p63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3" name="Google Shape;6263;p63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4" name="Google Shape;6264;p63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265" name="Google Shape;6265;p63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3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3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3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3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0" name="Google Shape;6270;p63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71" name="Google Shape;6271;p63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272" name="Google Shape;6272;p63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3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4" name="Google Shape;6274;p63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275" name="Google Shape;6275;p63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3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3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8" name="Google Shape;6278;p63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279" name="Google Shape;6279;p63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3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1" name="Google Shape;6281;p63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282" name="Google Shape;6282;p63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3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84" name="Google Shape;6284;p63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85" name="Google Shape;6285;p63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286" name="Google Shape;6286;p63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3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3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9" name="Google Shape;6289;p63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290" name="Google Shape;6290;p63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3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3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3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3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5" name="Google Shape;6295;p63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6" name="Google Shape;6296;p63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7" name="Google Shape;6297;p63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298" name="Google Shape;6298;p63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3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3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1" name="Google Shape;6301;p63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302" name="Google Shape;6302;p63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3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3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5" name="Google Shape;6305;p63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306" name="Google Shape;6306;p63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3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3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3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310" name="Google Shape;6310;p63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3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3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3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14" name="Google Shape;6314;p63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315" name="Google Shape;6315;p63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3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3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8" name="Google Shape;6318;p63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9" name="Google Shape;6319;p63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320" name="Google Shape;6320;p63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2" name="Google Shape;6322;p63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323" name="Google Shape;6323;p63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3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25" name="Google Shape;6325;p63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6" name="Google Shape;6326;p63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27" name="Google Shape;6327;p63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328" name="Google Shape;6328;p63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3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2" name="Google Shape;6332;p63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333" name="Google Shape;6333;p63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3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5" name="Google Shape;6335;p63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6" name="Google Shape;6336;p63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337" name="Google Shape;6337;p63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3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3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3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3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3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3" name="Google Shape;6343;p63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344" name="Google Shape;6344;p63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3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3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3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3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3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3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1" name="Google Shape;6351;p63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352" name="Google Shape;6352;p63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3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3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355" name="Google Shape;6355;p63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3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3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9" name="Google Shape;6359;p63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360" name="Google Shape;6360;p63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3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3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3" name="Google Shape;6363;p63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4" name="Google Shape;6364;p63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365" name="Google Shape;6365;p63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3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7" name="Google Shape;6367;p63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68" name="Google Shape;6368;p63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9" name="Google Shape;6369;p63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370" name="Google Shape;6370;p63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2" name="Google Shape;6372;p63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373" name="Google Shape;6373;p63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7" name="Google Shape;6377;p63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378" name="Google Shape;6378;p63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3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3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81" name="Google Shape;6381;p63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82" name="Google Shape;6382;p63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383" name="Google Shape;6383;p63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3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6" name="Google Shape;6386;p63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387" name="Google Shape;6387;p63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1" name="Google Shape;6391;p63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392" name="Google Shape;6392;p63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4" name="Google Shape;6394;p63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395" name="Google Shape;6395;p63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3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7" name="Google Shape;6397;p63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398" name="Google Shape;6398;p63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3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3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3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3" name="Google Shape;6403;p63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404" name="Google Shape;6404;p63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3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08" name="Google Shape;6408;p63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9" name="Google Shape;6409;p63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0" name="Google Shape;6410;p63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411" name="Google Shape;6411;p63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3" name="Google Shape;6413;p63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414" name="Google Shape;6414;p63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6" name="Google Shape;6416;p63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417" name="Google Shape;6417;p63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3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9" name="Google Shape;6419;p63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420" name="Google Shape;6420;p63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3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3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3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3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8" name="Google Shape;6428;p63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429" name="Google Shape;6429;p63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3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1" name="Google Shape;6431;p63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32" name="Google Shape;6432;p63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433" name="Google Shape;6433;p63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5" name="Google Shape;6435;p63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436" name="Google Shape;6436;p63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38" name="Google Shape;6438;p63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439" name="Google Shape;6439;p63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3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3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2" name="Google Shape;6442;p63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443" name="Google Shape;6443;p63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3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45" name="Google Shape;6445;p63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46" name="Google Shape;6446;p63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447" name="Google Shape;6447;p63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3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0" name="Google Shape;6450;p63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451" name="Google Shape;6451;p63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3" name="Google Shape;6453;p63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454" name="Google Shape;6454;p63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3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6" name="Google Shape;6456;p63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457" name="Google Shape;6457;p63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3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3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0" name="Google Shape;6460;p63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28"/>
          <p:cNvSpPr/>
          <p:nvPr/>
        </p:nvSpPr>
        <p:spPr>
          <a:xfrm flipH="1" rot="5400000">
            <a:off x="3700600" y="-1790825"/>
            <a:ext cx="1744500" cy="9145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8"/>
          <p:cNvSpPr txBox="1"/>
          <p:nvPr>
            <p:ph type="ctrTitle"/>
          </p:nvPr>
        </p:nvSpPr>
        <p:spPr>
          <a:xfrm flipH="1">
            <a:off x="475825" y="524525"/>
            <a:ext cx="1828200" cy="644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Table of </a:t>
            </a:r>
            <a:r>
              <a:rPr lang="es">
                <a:solidFill>
                  <a:srgbClr val="374957"/>
                </a:solidFill>
              </a:rPr>
              <a:t>contents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25" name="Google Shape;225;p28"/>
          <p:cNvSpPr txBox="1"/>
          <p:nvPr/>
        </p:nvSpPr>
        <p:spPr>
          <a:xfrm>
            <a:off x="780675" y="2688837"/>
            <a:ext cx="18282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01</a:t>
            </a:r>
            <a:endParaRPr sz="1800">
              <a:solidFill>
                <a:srgbClr val="97ADB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A</a:t>
            </a: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bout us</a:t>
            </a:r>
            <a:endParaRPr sz="1800">
              <a:solidFill>
                <a:srgbClr val="2D2D30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26" name="Google Shape;226;p28"/>
          <p:cNvSpPr txBox="1"/>
          <p:nvPr/>
        </p:nvSpPr>
        <p:spPr>
          <a:xfrm>
            <a:off x="2698825" y="2688837"/>
            <a:ext cx="18282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02</a:t>
            </a:r>
            <a:endParaRPr sz="1800">
              <a:solidFill>
                <a:srgbClr val="97ADB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Analysis</a:t>
            </a:r>
            <a:endParaRPr sz="1800">
              <a:solidFill>
                <a:srgbClr val="2D2D30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27" name="Google Shape;227;p28"/>
          <p:cNvSpPr txBox="1"/>
          <p:nvPr/>
        </p:nvSpPr>
        <p:spPr>
          <a:xfrm>
            <a:off x="4616975" y="2688837"/>
            <a:ext cx="18282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03</a:t>
            </a:r>
            <a:endParaRPr sz="1800">
              <a:solidFill>
                <a:srgbClr val="97ADB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S</a:t>
            </a: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olutions</a:t>
            </a:r>
            <a:endParaRPr sz="1800">
              <a:solidFill>
                <a:srgbClr val="2D2D30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28" name="Google Shape;228;p28"/>
          <p:cNvSpPr txBox="1"/>
          <p:nvPr/>
        </p:nvSpPr>
        <p:spPr>
          <a:xfrm>
            <a:off x="2698825" y="2845199"/>
            <a:ext cx="1828200" cy="47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97ADB2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Here you could describe the topic of the section</a:t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229" name="Google Shape;229;p28"/>
          <p:cNvSpPr txBox="1"/>
          <p:nvPr/>
        </p:nvSpPr>
        <p:spPr>
          <a:xfrm>
            <a:off x="780675" y="2845199"/>
            <a:ext cx="1828200" cy="47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97ADB2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Here you could describe the topic of the section</a:t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230" name="Google Shape;230;p28"/>
          <p:cNvSpPr txBox="1"/>
          <p:nvPr/>
        </p:nvSpPr>
        <p:spPr>
          <a:xfrm>
            <a:off x="4616975" y="2845199"/>
            <a:ext cx="1828200" cy="47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97ADB2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Here you could describe the topic of the section</a:t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  <p:sp>
        <p:nvSpPr>
          <p:cNvPr id="231" name="Google Shape;231;p28"/>
          <p:cNvSpPr txBox="1"/>
          <p:nvPr/>
        </p:nvSpPr>
        <p:spPr>
          <a:xfrm>
            <a:off x="6535125" y="2688837"/>
            <a:ext cx="1828200" cy="3192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97ADB2"/>
                </a:solidFill>
                <a:latin typeface="Oswald"/>
                <a:ea typeface="Oswald"/>
                <a:cs typeface="Oswald"/>
                <a:sym typeface="Oswald"/>
              </a:rPr>
              <a:t>04</a:t>
            </a:r>
            <a:endParaRPr sz="1800">
              <a:solidFill>
                <a:srgbClr val="97ADB2"/>
              </a:solidFill>
              <a:latin typeface="Oswald"/>
              <a:ea typeface="Oswald"/>
              <a:cs typeface="Oswald"/>
              <a:sym typeface="Oswald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800">
                <a:solidFill>
                  <a:srgbClr val="2D2D30"/>
                </a:solidFill>
                <a:latin typeface="Oswald"/>
                <a:ea typeface="Oswald"/>
                <a:cs typeface="Oswald"/>
                <a:sym typeface="Oswald"/>
              </a:rPr>
              <a:t>Future plans</a:t>
            </a:r>
            <a:endParaRPr sz="1800">
              <a:solidFill>
                <a:srgbClr val="2D2D30"/>
              </a:solidFill>
              <a:latin typeface="Oswald"/>
              <a:ea typeface="Oswald"/>
              <a:cs typeface="Oswald"/>
              <a:sym typeface="Oswald"/>
            </a:endParaRPr>
          </a:p>
        </p:txBody>
      </p:sp>
      <p:sp>
        <p:nvSpPr>
          <p:cNvPr id="232" name="Google Shape;232;p28"/>
          <p:cNvSpPr txBox="1"/>
          <p:nvPr/>
        </p:nvSpPr>
        <p:spPr>
          <a:xfrm>
            <a:off x="6535125" y="2845199"/>
            <a:ext cx="1828200" cy="474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97ADB2"/>
                </a:solidFill>
                <a:latin typeface="Source Sans Pro Light"/>
                <a:ea typeface="Source Sans Pro Light"/>
                <a:cs typeface="Source Sans Pro Light"/>
                <a:sym typeface="Source Sans Pro Light"/>
              </a:rPr>
              <a:t>Here you could describe the topic of the section</a:t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97ADB2"/>
              </a:solidFill>
              <a:latin typeface="Source Sans Pro Light"/>
              <a:ea typeface="Source Sans Pro Light"/>
              <a:cs typeface="Source Sans Pro Light"/>
              <a:sym typeface="Source Sans Pro Light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464" name="Shape 6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5" name="Google Shape;6465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466" name="Google Shape;6466;p64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6467" name="Google Shape;6467;p64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4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9" name="Google Shape;6469;p64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6470" name="Google Shape;6470;p64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4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4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3" name="Google Shape;6473;p64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6474" name="Google Shape;6474;p64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4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4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4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4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9" name="Google Shape;6479;p64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6480" name="Google Shape;6480;p64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4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4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4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84" name="Google Shape;6484;p64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85" name="Google Shape;6485;p64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6486" name="Google Shape;6486;p64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4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4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9" name="Google Shape;6489;p64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6490" name="Google Shape;6490;p64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4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4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3" name="Google Shape;6493;p64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6494" name="Google Shape;6494;p64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4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96" name="Google Shape;6496;p64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97" name="Google Shape;6497;p64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6498" name="Google Shape;6498;p64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4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4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01" name="Google Shape;6501;p64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02" name="Google Shape;6502;p64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6503" name="Google Shape;6503;p64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4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4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4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7" name="Google Shape;6507;p64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6508" name="Google Shape;6508;p64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4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4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4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2" name="Google Shape;6512;p64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6513" name="Google Shape;6513;p64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4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4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6" name="Google Shape;6516;p64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6517" name="Google Shape;6517;p64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4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9" name="Google Shape;6519;p64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6520" name="Google Shape;6520;p64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4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2" name="Google Shape;6522;p64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3" name="Google Shape;6523;p64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6524" name="Google Shape;6524;p64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4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26" name="Google Shape;6526;p64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27" name="Google Shape;6527;p64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6528" name="Google Shape;6528;p64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4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4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1" name="Google Shape;6531;p64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6532" name="Google Shape;6532;p64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4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4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4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6" name="Google Shape;6536;p64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6537" name="Google Shape;6537;p64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4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4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4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1" name="Google Shape;6541;p64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2" name="Google Shape;6542;p64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6543" name="Google Shape;6543;p64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4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4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46" name="Google Shape;6546;p64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47" name="Google Shape;6547;p64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6548" name="Google Shape;6548;p64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4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4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4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4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4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4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4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4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4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4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59" name="Google Shape;6559;p64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6560" name="Google Shape;6560;p64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4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4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63" name="Google Shape;6563;p64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64" name="Google Shape;6564;p64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65" name="Google Shape;6565;p64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6566" name="Google Shape;6566;p64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4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4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9" name="Google Shape;6569;p64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6570" name="Google Shape;6570;p64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4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4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3" name="Google Shape;6573;p64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6574" name="Google Shape;6574;p64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4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4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7" name="Google Shape;6577;p64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6578" name="Google Shape;6578;p64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4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0" name="Google Shape;6580;p64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1" name="Google Shape;6581;p64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82" name="Google Shape;6582;p64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6583" name="Google Shape;6583;p64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4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4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4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4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4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4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4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4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4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4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4" name="Google Shape;6594;p64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6595" name="Google Shape;6595;p64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4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4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8" name="Google Shape;6598;p64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6599" name="Google Shape;6599;p64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4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4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4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03" name="Google Shape;6603;p64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04" name="Google Shape;6604;p64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6605" name="Google Shape;6605;p64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4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7" name="Google Shape;6607;p64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6608" name="Google Shape;6608;p64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4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4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4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4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3" name="Google Shape;6613;p64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6614" name="Google Shape;6614;p64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4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4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4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18" name="Google Shape;6618;p64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19" name="Google Shape;6619;p64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20" name="Google Shape;6620;p64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21" name="Google Shape;6621;p64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6622" name="Google Shape;6622;p64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4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4" name="Google Shape;6624;p64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6625" name="Google Shape;6625;p64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4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4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4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9" name="Google Shape;6629;p64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6630" name="Google Shape;6630;p64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4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4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3" name="Google Shape;6633;p64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6634" name="Google Shape;6634;p64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4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4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7" name="Google Shape;6637;p64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6638" name="Google Shape;6638;p64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4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4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4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4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4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4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5" name="Google Shape;6645;p64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6646" name="Google Shape;6646;p64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4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4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4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4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4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4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53" name="Google Shape;6653;p64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54" name="Google Shape;6654;p64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6655" name="Google Shape;6655;p64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4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4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4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4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0" name="Google Shape;6660;p64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6661" name="Google Shape;6661;p64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4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4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4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4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6" name="Google Shape;6666;p64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6667" name="Google Shape;6667;p64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4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4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0" name="Google Shape;6670;p64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6671" name="Google Shape;6671;p64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4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4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4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75" name="Google Shape;6675;p64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76" name="Google Shape;6676;p64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77" name="Google Shape;6677;p64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6678" name="Google Shape;6678;p64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4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4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4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4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3" name="Google Shape;6683;p64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6684" name="Google Shape;6684;p64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4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4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4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4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4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4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1" name="Google Shape;6691;p64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6692" name="Google Shape;6692;p64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4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4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5" name="Google Shape;6695;p64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6696" name="Google Shape;6696;p64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4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4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4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4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4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4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4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4" name="Google Shape;6704;p64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6705" name="Google Shape;6705;p64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4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4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4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4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4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4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2" name="Google Shape;6712;p64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6713" name="Google Shape;6713;p64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4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15" name="Google Shape;6715;p64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6716" name="Google Shape;6716;p64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4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4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4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4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4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4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4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4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4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6" name="Google Shape;6726;p64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6727" name="Google Shape;6727;p64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4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4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4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1" name="Google Shape;6731;p64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6732" name="Google Shape;6732;p64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4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4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4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4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4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4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9" name="Google Shape;6739;p64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6740" name="Google Shape;6740;p64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4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4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3" name="Google Shape;6743;p64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6744" name="Google Shape;6744;p64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4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4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4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4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4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0" name="Google Shape;6750;p64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6751" name="Google Shape;6751;p64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4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4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4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5" name="Google Shape;6755;p64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6756" name="Google Shape;6756;p64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4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58" name="Google Shape;6758;p64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6759" name="Google Shape;6759;p64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4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1" name="Google Shape;6761;p64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6762" name="Google Shape;6762;p64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4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4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4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4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4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4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9" name="Google Shape;6769;p64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6770" name="Google Shape;6770;p64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4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4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4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4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5" name="Google Shape;6775;p64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6776" name="Google Shape;6776;p64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4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4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4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0" name="Google Shape;6780;p64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6781" name="Google Shape;6781;p64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4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4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4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5" name="Google Shape;6785;p64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6786" name="Google Shape;6786;p64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4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4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4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0" name="Google Shape;6790;p64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6791" name="Google Shape;6791;p64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4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3" name="Google Shape;6793;p64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6794" name="Google Shape;6794;p64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4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4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4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4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9" name="Google Shape;6799;p64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6800" name="Google Shape;6800;p64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4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4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4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4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4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4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07" name="Google Shape;6807;p64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6808" name="Google Shape;6808;p64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4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4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11" name="Google Shape;6811;p64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12" name="Google Shape;6812;p64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6813" name="Google Shape;6813;p64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4" name="Google Shape;6814;p64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5" name="Google Shape;6815;p64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4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7" name="Google Shape;6817;p64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8" name="Google Shape;6818;p64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6819" name="Google Shape;6819;p64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0" name="Google Shape;6820;p64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1" name="Google Shape;6821;p64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2" name="Google Shape;6822;p64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4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4" name="Google Shape;6824;p64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6825" name="Google Shape;6825;p64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6" name="Google Shape;6826;p64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4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4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4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4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1" name="Google Shape;6831;p64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2" name="Google Shape;6832;p64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3" name="Google Shape;6833;p64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4" name="Google Shape;6834;p64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6835" name="Google Shape;6835;p64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4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7" name="Google Shape;6837;p64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8" name="Google Shape;6838;p64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4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4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1" name="Google Shape;6841;p64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2" name="Google Shape;6842;p64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3" name="Google Shape;6843;p64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6844" name="Google Shape;6844;p64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5" name="Google Shape;6845;p64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6" name="Google Shape;6846;p64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4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8" name="Google Shape;6848;p64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6849" name="Google Shape;6849;p64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0" name="Google Shape;6850;p64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1" name="Google Shape;6851;p64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6852" name="Google Shape;6852;p64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4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4" name="Google Shape;6854;p64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5" name="Google Shape;6855;p64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6" name="Google Shape;6856;p64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4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4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6859" name="Google Shape;6859;p64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4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1" name="Google Shape;6861;p64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2" name="Google Shape;6862;p64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3" name="Google Shape;6863;p64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6864" name="Google Shape;6864;p64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4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4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7" name="Google Shape;6867;p64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6868" name="Google Shape;6868;p64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9" name="Google Shape;6869;p64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4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1" name="Google Shape;6871;p64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2" name="Google Shape;6872;p64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3" name="Google Shape;6873;p64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4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5" name="Google Shape;6875;p64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6876" name="Google Shape;6876;p64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4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8" name="Google Shape;6878;p64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6879" name="Google Shape;6879;p64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0" name="Google Shape;6880;p64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1" name="Google Shape;6881;p64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6882" name="Google Shape;6882;p64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4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4" name="Google Shape;6884;p64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6885" name="Google Shape;6885;p64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4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7" name="Google Shape;6887;p64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8" name="Google Shape;6888;p64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4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0" name="Google Shape;6890;p64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1" name="Google Shape;6891;p64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2" name="Google Shape;6892;p64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6893" name="Google Shape;6893;p64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4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4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6896" name="Google Shape;6896;p64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4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8" name="Google Shape;6898;p64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99" name="Google Shape;6899;p64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6900" name="Google Shape;6900;p64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1" name="Google Shape;6901;p64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4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906" name="Shape 6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7" name="Google Shape;6907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908" name="Google Shape;6908;p65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9" name="Google Shape;6909;p65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6910" name="Google Shape;6910;p65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5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2" name="Google Shape;6912;p65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6913" name="Google Shape;6913;p65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4" name="Google Shape;6914;p65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5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6" name="Google Shape;6916;p65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6917" name="Google Shape;6917;p65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8" name="Google Shape;6918;p65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9" name="Google Shape;6919;p65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5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5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65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6923" name="Google Shape;6923;p65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5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5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5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7" name="Google Shape;6927;p65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8" name="Google Shape;6928;p65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6929" name="Google Shape;6929;p65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0" name="Google Shape;6930;p65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1" name="Google Shape;6931;p65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5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3" name="Google Shape;6933;p65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4" name="Google Shape;6934;p65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5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5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5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5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9" name="Google Shape;6939;p65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0" name="Google Shape;6940;p65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1" name="Google Shape;6941;p65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6942" name="Google Shape;6942;p65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5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4" name="Google Shape;6944;p65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6945" name="Google Shape;6945;p65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6" name="Google Shape;6946;p65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7" name="Google Shape;6947;p65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5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9" name="Google Shape;6949;p65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0" name="Google Shape;6950;p65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6951" name="Google Shape;6951;p65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2" name="Google Shape;6952;p65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3" name="Google Shape;6953;p65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5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5" name="Google Shape;6955;p65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6" name="Google Shape;6956;p65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57" name="Google Shape;6957;p65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58" name="Google Shape;6958;p65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59" name="Google Shape;6959;p65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6960" name="Google Shape;6960;p65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5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5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5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4" name="Google Shape;6964;p65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5" name="Google Shape;6965;p65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6966" name="Google Shape;6966;p65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7" name="Google Shape;6967;p65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8" name="Google Shape;6968;p65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9" name="Google Shape;6969;p65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5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1" name="Google Shape;6971;p65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2" name="Google Shape;6972;p65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5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5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6975" name="Google Shape;6975;p65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5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7" name="Google Shape;6977;p65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6978" name="Google Shape;6978;p65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9" name="Google Shape;6979;p65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5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1" name="Google Shape;6981;p65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6982" name="Google Shape;6982;p65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3" name="Google Shape;6983;p65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4" name="Google Shape;6984;p65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6985" name="Google Shape;6985;p65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6" name="Google Shape;6986;p65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7" name="Google Shape;6987;p65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5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9" name="Google Shape;6989;p65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0" name="Google Shape;6990;p65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5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5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6993" name="Google Shape;6993;p65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5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5" name="Google Shape;6995;p65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6996" name="Google Shape;6996;p65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7" name="Google Shape;6997;p65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8" name="Google Shape;6998;p65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9" name="Google Shape;6999;p65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000" name="Google Shape;7000;p65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1" name="Google Shape;7001;p65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2" name="Google Shape;7002;p65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003" name="Google Shape;7003;p65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5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5" name="Google Shape;7005;p65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06" name="Google Shape;7006;p65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7" name="Google Shape;7007;p65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08" name="Google Shape;7008;p65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009" name="Google Shape;7009;p65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0" name="Google Shape;7010;p65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5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5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5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5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15" name="Google Shape;7015;p65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16" name="Google Shape;7016;p65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017" name="Google Shape;7017;p65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5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5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0" name="Google Shape;7020;p65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021" name="Google Shape;7021;p65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2" name="Google Shape;7022;p65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3" name="Google Shape;7023;p65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4" name="Google Shape;7024;p65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025" name="Google Shape;7025;p65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6" name="Google Shape;7026;p65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5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8" name="Google Shape;7028;p65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029" name="Google Shape;7029;p65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0" name="Google Shape;7030;p65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1" name="Google Shape;7031;p65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2" name="Google Shape;7032;p65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3" name="Google Shape;7033;p65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4" name="Google Shape;7034;p65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035" name="Google Shape;7035;p65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5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7" name="Google Shape;7037;p65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8" name="Google Shape;7038;p65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039" name="Google Shape;7039;p65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5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41" name="Google Shape;7041;p65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2" name="Google Shape;7042;p65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3" name="Google Shape;7043;p65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44" name="Google Shape;7044;p65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045" name="Google Shape;7045;p65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5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5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65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049" name="Google Shape;7049;p65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5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1" name="Google Shape;7051;p65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052" name="Google Shape;7052;p65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3" name="Google Shape;7053;p65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4" name="Google Shape;7054;p65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5" name="Google Shape;7055;p65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056" name="Google Shape;7056;p65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5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8" name="Google Shape;7058;p65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9" name="Google Shape;7059;p65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0" name="Google Shape;7060;p65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5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2" name="Google Shape;7062;p65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3" name="Google Shape;7063;p65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4" name="Google Shape;7064;p65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5" name="Google Shape;7065;p65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6" name="Google Shape;7066;p65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067" name="Google Shape;7067;p65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8" name="Google Shape;7068;p65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5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5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1" name="Google Shape;7071;p65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072" name="Google Shape;7072;p65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3" name="Google Shape;7073;p65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4" name="Google Shape;7074;p65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075" name="Google Shape;7075;p65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5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7" name="Google Shape;7077;p65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8" name="Google Shape;7078;p65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079" name="Google Shape;7079;p65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5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5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2" name="Google Shape;7082;p65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083" name="Google Shape;7083;p65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4" name="Google Shape;7084;p65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5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5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5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5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89" name="Google Shape;7089;p65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090" name="Google Shape;7090;p65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5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2" name="Google Shape;7092;p65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093" name="Google Shape;7093;p65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5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5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096" name="Google Shape;7096;p65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5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5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9" name="Google Shape;7099;p65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0" name="Google Shape;7100;p65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1" name="Google Shape;7101;p65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102" name="Google Shape;7102;p65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5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5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5" name="Google Shape;7105;p65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06" name="Google Shape;7106;p65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7" name="Google Shape;7107;p65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108" name="Google Shape;7108;p65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9" name="Google Shape;7109;p65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0" name="Google Shape;7110;p65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5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2" name="Google Shape;7112;p65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113" name="Google Shape;7113;p65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4" name="Google Shape;7114;p65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5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6" name="Google Shape;7116;p65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117" name="Google Shape;7117;p65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8" name="Google Shape;7118;p65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9" name="Google Shape;7119;p65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20" name="Google Shape;7120;p65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121" name="Google Shape;7121;p65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5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5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5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5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5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5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5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5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0" name="Google Shape;7130;p65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31" name="Google Shape;7131;p65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132" name="Google Shape;7132;p65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5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4" name="Google Shape;7134;p65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5" name="Google Shape;7135;p65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136" name="Google Shape;7136;p65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5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8" name="Google Shape;7138;p65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139" name="Google Shape;7139;p65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0" name="Google Shape;7140;p65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41" name="Google Shape;7141;p65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2" name="Google Shape;7142;p65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143" name="Google Shape;7143;p65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4" name="Google Shape;7144;p65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5" name="Google Shape;7145;p65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146" name="Google Shape;7146;p65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5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8" name="Google Shape;7148;p65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149" name="Google Shape;7149;p65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0" name="Google Shape;7150;p65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1" name="Google Shape;7151;p65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152" name="Google Shape;7152;p65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5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4" name="Google Shape;7154;p65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155" name="Google Shape;7155;p65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6" name="Google Shape;7156;p65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7" name="Google Shape;7157;p65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8" name="Google Shape;7158;p65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59" name="Google Shape;7159;p65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160" name="Google Shape;7160;p65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1" name="Google Shape;7161;p65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2" name="Google Shape;7162;p65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163" name="Google Shape;7163;p65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5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65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166" name="Google Shape;7166;p65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5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5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9" name="Google Shape;7169;p65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0" name="Google Shape;7170;p65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65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172" name="Google Shape;7172;p65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65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65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5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5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5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5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5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0" name="Google Shape;7180;p65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181" name="Google Shape;7181;p65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2" name="Google Shape;7182;p65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5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4" name="Google Shape;7184;p65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185" name="Google Shape;7185;p65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5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5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5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9" name="Google Shape;7189;p65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190" name="Google Shape;7190;p65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1" name="Google Shape;7191;p65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92" name="Google Shape;7192;p65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3" name="Google Shape;7193;p65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194" name="Google Shape;7194;p65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5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6" name="Google Shape;7196;p65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7" name="Google Shape;7197;p65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8" name="Google Shape;7198;p65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199" name="Google Shape;7199;p65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5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5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2" name="Google Shape;7202;p65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3" name="Google Shape;7203;p65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204" name="Google Shape;7204;p65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5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6" name="Google Shape;7206;p65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7" name="Google Shape;7207;p65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208" name="Google Shape;7208;p65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5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0" name="Google Shape;7210;p65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211" name="Google Shape;7211;p65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2" name="Google Shape;7212;p65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3" name="Google Shape;7213;p65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4" name="Google Shape;7214;p65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215" name="Google Shape;7215;p65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5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7" name="Google Shape;7217;p65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218" name="Google Shape;7218;p65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9" name="Google Shape;7219;p65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0" name="Google Shape;7220;p65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221" name="Google Shape;7221;p65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5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5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5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25" name="Google Shape;7225;p65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26" name="Google Shape;7226;p65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227" name="Google Shape;7227;p65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8" name="Google Shape;7228;p65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5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0" name="Google Shape;7230;p65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1" name="Google Shape;7231;p65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232" name="Google Shape;7232;p65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5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5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5" name="Google Shape;7235;p65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36" name="Google Shape;7236;p65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237" name="Google Shape;7237;p65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5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5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5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241" name="Google Shape;7241;p65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5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5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4" name="Google Shape;7244;p65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245" name="Google Shape;7245;p65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5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5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65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65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0" name="Google Shape;7250;p65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1" name="Google Shape;7251;p65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252" name="Google Shape;7252;p65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5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5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55" name="Google Shape;7255;p65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6" name="Google Shape;7256;p65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257" name="Google Shape;7257;p65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5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5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5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5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65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65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5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5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5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65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68" name="Google Shape;7268;p65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272" name="Shape 7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" name="Google Shape;7273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274" name="Google Shape;7274;p66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75" name="Google Shape;7275;p66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276" name="Google Shape;7276;p66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6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6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6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280" name="Google Shape;7280;p66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6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6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6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6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6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66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66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6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6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6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66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2" name="Google Shape;7292;p66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3" name="Google Shape;7293;p66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94" name="Google Shape;7294;p66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95" name="Google Shape;7295;p66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296" name="Google Shape;7296;p66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66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66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6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0" name="Google Shape;7300;p66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1" name="Google Shape;7301;p66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302" name="Google Shape;7302;p66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6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6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66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66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07" name="Google Shape;7307;p66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8" name="Google Shape;7308;p66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09" name="Google Shape;7309;p66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10" name="Google Shape;7310;p66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311" name="Google Shape;7311;p66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66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3" name="Google Shape;7313;p66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314" name="Google Shape;7314;p66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6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66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66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18" name="Google Shape;7318;p66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19" name="Google Shape;7319;p66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0" name="Google Shape;7320;p66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321" name="Google Shape;7321;p66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66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6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4" name="Google Shape;7324;p66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25" name="Google Shape;7325;p66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326" name="Google Shape;7326;p66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66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6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29" name="Google Shape;7329;p66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30" name="Google Shape;7330;p66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31" name="Google Shape;7331;p66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332" name="Google Shape;7332;p66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6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4" name="Google Shape;7334;p66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335" name="Google Shape;7335;p66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6" name="Google Shape;7336;p66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7" name="Google Shape;7337;p66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338" name="Google Shape;7338;p66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6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0" name="Google Shape;7340;p66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341" name="Google Shape;7341;p66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6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3" name="Google Shape;7343;p66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4" name="Google Shape;7344;p66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6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6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7" name="Google Shape;7347;p66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8" name="Google Shape;7348;p66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9" name="Google Shape;7349;p66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0" name="Google Shape;7350;p66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351" name="Google Shape;7351;p66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6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6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66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355" name="Google Shape;7355;p66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6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6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6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6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0" name="Google Shape;7360;p66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66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6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3" name="Google Shape;7363;p66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364" name="Google Shape;7364;p66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6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6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6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6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6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0" name="Google Shape;7370;p66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1" name="Google Shape;7371;p66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372" name="Google Shape;7372;p66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6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74" name="Google Shape;7374;p66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5" name="Google Shape;7375;p66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376" name="Google Shape;7376;p66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6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6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9" name="Google Shape;7379;p66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0" name="Google Shape;7380;p66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6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6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3" name="Google Shape;7383;p66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384" name="Google Shape;7384;p66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5" name="Google Shape;7385;p66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6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6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388" name="Google Shape;7388;p66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6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6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91" name="Google Shape;7391;p66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92" name="Google Shape;7392;p66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393" name="Google Shape;7393;p66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4" name="Google Shape;7394;p66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5" name="Google Shape;7395;p66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6" name="Google Shape;7396;p66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397" name="Google Shape;7397;p66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6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9" name="Google Shape;7399;p66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00" name="Google Shape;7400;p66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01" name="Google Shape;7401;p66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02" name="Google Shape;7402;p66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403" name="Google Shape;7403;p66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4" name="Google Shape;7404;p66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6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6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6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8" name="Google Shape;7408;p66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409" name="Google Shape;7409;p66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6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1" name="Google Shape;7411;p66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2" name="Google Shape;7412;p66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6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4" name="Google Shape;7414;p66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5" name="Google Shape;7415;p66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416" name="Google Shape;7416;p66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7" name="Google Shape;7417;p66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8" name="Google Shape;7418;p66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9" name="Google Shape;7419;p66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420" name="Google Shape;7420;p66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1" name="Google Shape;7421;p66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2" name="Google Shape;7422;p66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423" name="Google Shape;7423;p66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6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6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6" name="Google Shape;7426;p66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427" name="Google Shape;7427;p66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8" name="Google Shape;7428;p66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9" name="Google Shape;7429;p66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6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1" name="Google Shape;7431;p66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2" name="Google Shape;7432;p66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3" name="Google Shape;7433;p66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4" name="Google Shape;7434;p66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35" name="Google Shape;7435;p66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6" name="Google Shape;7436;p66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437" name="Google Shape;7437;p66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6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9" name="Google Shape;7439;p66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0" name="Google Shape;7440;p66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1" name="Google Shape;7441;p66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442" name="Google Shape;7442;p66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3" name="Google Shape;7443;p66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4" name="Google Shape;7444;p66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5" name="Google Shape;7445;p66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6" name="Google Shape;7446;p66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6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8" name="Google Shape;7448;p66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9" name="Google Shape;7449;p66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6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6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2" name="Google Shape;7452;p66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3" name="Google Shape;7453;p66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4" name="Google Shape;7454;p66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455" name="Google Shape;7455;p66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6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6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8" name="Google Shape;7458;p66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9" name="Google Shape;7459;p66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6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6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6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6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66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7465" name="Google Shape;7465;p66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6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6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8" name="Google Shape;7468;p66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7469" name="Google Shape;7469;p66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6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6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6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6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6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5" name="Google Shape;7475;p66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7476" name="Google Shape;7476;p66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7" name="Google Shape;7477;p66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8" name="Google Shape;7478;p66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6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0" name="Google Shape;7480;p66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1" name="Google Shape;7481;p66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7482" name="Google Shape;7482;p66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6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6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5" name="Google Shape;7485;p66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6" name="Google Shape;7486;p66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7" name="Google Shape;7487;p66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6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9" name="Google Shape;7489;p66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7490" name="Google Shape;7490;p66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6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6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3" name="Google Shape;7493;p66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4" name="Google Shape;7494;p66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5" name="Google Shape;7495;p66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6" name="Google Shape;7496;p66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7497" name="Google Shape;7497;p66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6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6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6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1" name="Google Shape;7501;p66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2" name="Google Shape;7502;p66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6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6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6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6" name="Google Shape;7506;p66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7507" name="Google Shape;7507;p66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6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6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66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7511" name="Google Shape;7511;p66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6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3" name="Google Shape;7513;p66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4" name="Google Shape;7514;p66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5" name="Google Shape;7515;p66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7516" name="Google Shape;7516;p66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7" name="Google Shape;7517;p66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8" name="Google Shape;7518;p66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7519" name="Google Shape;7519;p66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0" name="Google Shape;7520;p66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1" name="Google Shape;7521;p66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6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3" name="Google Shape;7523;p66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7524" name="Google Shape;7524;p66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6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6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6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66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7529" name="Google Shape;7529;p66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6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1" name="Google Shape;7531;p66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2" name="Google Shape;7532;p66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6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6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5" name="Google Shape;7535;p66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6" name="Google Shape;7536;p66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6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6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7539" name="Google Shape;7539;p66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6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1" name="Google Shape;7541;p66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7542" name="Google Shape;7542;p66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3" name="Google Shape;7543;p66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4" name="Google Shape;7544;p66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5" name="Google Shape;7545;p66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6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6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6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49" name="Google Shape;7549;p66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7550" name="Google Shape;7550;p66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1" name="Google Shape;7551;p66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2" name="Google Shape;7552;p66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3" name="Google Shape;7553;p66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6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6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6" name="Google Shape;7556;p66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7" name="Google Shape;7557;p66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6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9" name="Google Shape;7559;p66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0" name="Google Shape;7560;p66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1" name="Google Shape;7561;p66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6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6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4" name="Google Shape;7564;p66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5" name="Google Shape;7565;p66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6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7" name="Google Shape;7567;p66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7568" name="Google Shape;7568;p66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9" name="Google Shape;7569;p66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0" name="Google Shape;7570;p66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1" name="Google Shape;7571;p66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6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3" name="Google Shape;7573;p66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4" name="Google Shape;7574;p66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7575" name="Google Shape;7575;p66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6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7" name="Google Shape;7577;p66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7578" name="Google Shape;7578;p66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9" name="Google Shape;7579;p66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0" name="Google Shape;7580;p66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1" name="Google Shape;7581;p66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6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6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4" name="Google Shape;7584;p66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5" name="Google Shape;7585;p66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7586" name="Google Shape;7586;p66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7" name="Google Shape;7587;p66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8" name="Google Shape;7588;p66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6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0" name="Google Shape;7590;p66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1" name="Google Shape;7591;p66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2" name="Google Shape;7592;p66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7593" name="Google Shape;7593;p66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6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6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6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6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98" name="Google Shape;7598;p66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7599" name="Google Shape;7599;p66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6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1" name="Google Shape;7601;p66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2" name="Google Shape;7602;p66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3" name="Google Shape;7603;p66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6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6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6" name="Google Shape;7606;p66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7607" name="Google Shape;7607;p66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8" name="Google Shape;7608;p66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6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0" name="Google Shape;7610;p66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1" name="Google Shape;7611;p66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7612" name="Google Shape;7612;p66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3" name="Google Shape;7613;p66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4" name="Google Shape;7614;p66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5" name="Google Shape;7615;p66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7616" name="Google Shape;7616;p66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6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8" name="Google Shape;7618;p66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9" name="Google Shape;7619;p66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7620" name="Google Shape;7620;p66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6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6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6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6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5" name="Google Shape;7625;p66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6" name="Google Shape;7626;p66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6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8" name="Google Shape;7628;p66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29" name="Google Shape;7629;p66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30" name="Google Shape;7630;p66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7631" name="Google Shape;7631;p66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2" name="Google Shape;7632;p66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6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6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6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6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7" name="Google Shape;7637;p66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8" name="Google Shape;7638;p66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7639" name="Google Shape;7639;p66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6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6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2" name="Google Shape;7642;p66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3" name="Google Shape;7643;p66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4" name="Google Shape;7644;p66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5" name="Google Shape;7645;p66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7646" name="Google Shape;7646;p66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6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6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9" name="Google Shape;7649;p66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6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6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2" name="Google Shape;7652;p66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3" name="Google Shape;7653;p66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4" name="Google Shape;7654;p66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7655" name="Google Shape;7655;p66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6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7" name="Google Shape;7657;p66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6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6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0" name="Google Shape;7660;p66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7661" name="Google Shape;7661;p66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6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6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6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6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6" name="Google Shape;7666;p66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67" name="Google Shape;7667;p66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7668" name="Google Shape;7668;p66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6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6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66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7672" name="Google Shape;7672;p66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6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4" name="Google Shape;7674;p66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5" name="Google Shape;7675;p66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6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7" name="Google Shape;7677;p66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8" name="Google Shape;7678;p66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9" name="Google Shape;7679;p66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7680" name="Google Shape;7680;p66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1" name="Google Shape;7681;p66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2" name="Google Shape;7682;p66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6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4" name="Google Shape;7684;p66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5" name="Google Shape;7685;p66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6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66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7688" name="Google Shape;7688;p66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6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0" name="Google Shape;7690;p66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1" name="Google Shape;7691;p66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6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6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6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6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7696" name="Google Shape;7696;p66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6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8" name="Google Shape;7698;p66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9" name="Google Shape;7699;p66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6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66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7702" name="Google Shape;7702;p66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6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6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5" name="Google Shape;7705;p66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7706" name="Google Shape;7706;p66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6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6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6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6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6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7712" name="Google Shape;7712;p66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6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6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6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6" name="Google Shape;7716;p66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7" name="Google Shape;7717;p66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8" name="Google Shape;7718;p66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7719" name="Google Shape;7719;p66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0" name="Google Shape;7720;p66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1" name="Google Shape;7721;p66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6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6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6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66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6" name="Google Shape;7726;p66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7727" name="Google Shape;7727;p66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66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6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6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1" name="Google Shape;7731;p66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7732" name="Google Shape;7732;p66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6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6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6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6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6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6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6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7740" name="Google Shape;7740;p66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6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6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6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44" name="Google Shape;7744;p66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45" name="Google Shape;7745;p66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7746" name="Google Shape;7746;p66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66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6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6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50" name="Google Shape;7750;p66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51" name="Google Shape;7751;p66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7752" name="Google Shape;7752;p66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66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66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55" name="Google Shape;7755;p66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7756" name="Google Shape;7756;p66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66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58" name="Google Shape;7758;p66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7759" name="Google Shape;7759;p66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6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66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66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66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6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6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66" name="Google Shape;7766;p66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7767" name="Google Shape;7767;p66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66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6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6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66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7772" name="Google Shape;7772;p66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776" name="Shape 7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7" name="Google Shape;7777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 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778" name="Google Shape;7778;p67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7779" name="Google Shape;7779;p67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67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67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7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7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4" name="Google Shape;7784;p67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5" name="Google Shape;7785;p67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6" name="Google Shape;7786;p67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7787" name="Google Shape;7787;p67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67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7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0" name="Google Shape;7790;p67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7791" name="Google Shape;7791;p67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67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93" name="Google Shape;7793;p67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7794" name="Google Shape;7794;p67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7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7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7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8" name="Google Shape;7798;p67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9" name="Google Shape;7799;p67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7800" name="Google Shape;7800;p67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7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2" name="Google Shape;7802;p67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03" name="Google Shape;7803;p67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7804" name="Google Shape;7804;p67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7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06" name="Google Shape;7806;p67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7807" name="Google Shape;7807;p67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7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7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7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7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7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67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67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67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7816" name="Google Shape;7816;p67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7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8" name="Google Shape;7818;p67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7819" name="Google Shape;7819;p67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7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7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2" name="Google Shape;7822;p67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3" name="Google Shape;7823;p67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24" name="Google Shape;7824;p67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7825" name="Google Shape;7825;p67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7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27" name="Google Shape;7827;p67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7828" name="Google Shape;7828;p67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7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7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7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7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7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4" name="Google Shape;7834;p67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5" name="Google Shape;7835;p67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7836" name="Google Shape;7836;p67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7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7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67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0" name="Google Shape;7840;p67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7841" name="Google Shape;7841;p67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67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3" name="Google Shape;7843;p67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4" name="Google Shape;7844;p67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5" name="Google Shape;7845;p67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7846" name="Google Shape;7846;p67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7" name="Google Shape;7847;p67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67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9" name="Google Shape;7849;p67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0" name="Google Shape;7850;p67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67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67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67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4" name="Google Shape;7854;p67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5" name="Google Shape;7855;p67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7856" name="Google Shape;7856;p67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7" name="Google Shape;7857;p67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67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67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0" name="Google Shape;7860;p67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1" name="Google Shape;7861;p67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2" name="Google Shape;7862;p67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7863" name="Google Shape;7863;p67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7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65" name="Google Shape;7865;p67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7866" name="Google Shape;7866;p67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7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7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9" name="Google Shape;7869;p67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70" name="Google Shape;7870;p67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7871" name="Google Shape;7871;p67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7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7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67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7875" name="Google Shape;7875;p67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7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7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7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7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7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1" name="Google Shape;7881;p67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7882" name="Google Shape;7882;p67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7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7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7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67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7887" name="Google Shape;7887;p67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7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89" name="Google Shape;7889;p67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90" name="Google Shape;7890;p67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7891" name="Google Shape;7891;p67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7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7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7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7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7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7" name="Google Shape;7897;p67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7898" name="Google Shape;7898;p67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7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0" name="Google Shape;7900;p67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7901" name="Google Shape;7901;p67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7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03" name="Google Shape;7903;p67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04" name="Google Shape;7904;p67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05" name="Google Shape;7905;p67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7906" name="Google Shape;7906;p67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7" name="Google Shape;7907;p67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8" name="Google Shape;7908;p67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7909" name="Google Shape;7909;p67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7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7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7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7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67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5" name="Google Shape;7915;p67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6" name="Google Shape;7916;p67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7917" name="Google Shape;7917;p67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67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9" name="Google Shape;7919;p67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0" name="Google Shape;7920;p67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7921" name="Google Shape;7921;p67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67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3" name="Google Shape;7923;p67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4" name="Google Shape;7924;p67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67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67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7" name="Google Shape;7927;p67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8" name="Google Shape;7928;p67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7929" name="Google Shape;7929;p67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67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67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2" name="Google Shape;7932;p67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3" name="Google Shape;7933;p67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67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5" name="Google Shape;7935;p67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7936" name="Google Shape;7936;p67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7" name="Google Shape;7937;p67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8" name="Google Shape;7938;p67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9" name="Google Shape;7939;p67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67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67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2" name="Google Shape;7942;p67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7943" name="Google Shape;7943;p67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4" name="Google Shape;7944;p67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5" name="Google Shape;7945;p67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6" name="Google Shape;7946;p67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7947" name="Google Shape;7947;p67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67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67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67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1" name="Google Shape;7951;p67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2" name="Google Shape;7952;p67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7953" name="Google Shape;7953;p67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67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5" name="Google Shape;7955;p67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6" name="Google Shape;7956;p67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67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8" name="Google Shape;7958;p67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9" name="Google Shape;7959;p67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7960" name="Google Shape;7960;p67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67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2" name="Google Shape;7962;p67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3" name="Google Shape;7963;p67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67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5" name="Google Shape;7965;p67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7966" name="Google Shape;7966;p67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67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8" name="Google Shape;7968;p67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9" name="Google Shape;7969;p67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0" name="Google Shape;7970;p67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1" name="Google Shape;7971;p67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2" name="Google Shape;7972;p67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3" name="Google Shape;7973;p67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67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67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6" name="Google Shape;7976;p67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7977" name="Google Shape;7977;p67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8" name="Google Shape;7978;p67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67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67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67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67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67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67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67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67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7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8" name="Google Shape;7988;p67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7989" name="Google Shape;7989;p67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7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1" name="Google Shape;7991;p67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67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67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94" name="Google Shape;7994;p67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95" name="Google Shape;7995;p67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7996" name="Google Shape;7996;p67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67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67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67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0" name="Google Shape;8000;p67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1" name="Google Shape;8001;p67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67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67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4" name="Google Shape;8004;p67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5" name="Google Shape;8005;p67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67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7" name="Google Shape;8007;p67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008" name="Google Shape;8008;p67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67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67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1" name="Google Shape;8011;p67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2" name="Google Shape;8012;p67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67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67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67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6" name="Google Shape;8016;p67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017" name="Google Shape;8017;p67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8" name="Google Shape;8018;p67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67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0" name="Google Shape;8020;p67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021" name="Google Shape;8021;p67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67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67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4" name="Google Shape;8024;p67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025" name="Google Shape;8025;p67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6" name="Google Shape;8026;p67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67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67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67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67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1" name="Google Shape;8031;p67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032" name="Google Shape;8032;p67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3" name="Google Shape;8033;p67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67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67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67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67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8" name="Google Shape;8038;p67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039" name="Google Shape;8039;p67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67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67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2" name="Google Shape;8042;p67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3" name="Google Shape;8043;p67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044" name="Google Shape;8044;p67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67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6" name="Google Shape;8046;p67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7" name="Google Shape;8047;p67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048" name="Google Shape;8048;p67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67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67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1" name="Google Shape;8051;p67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2" name="Google Shape;8052;p67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053" name="Google Shape;8053;p67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4" name="Google Shape;8054;p67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5" name="Google Shape;8055;p67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67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67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67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9" name="Google Shape;8059;p67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0" name="Google Shape;8060;p67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061" name="Google Shape;8061;p67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67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67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4" name="Google Shape;8064;p67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5" name="Google Shape;8065;p67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67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7" name="Google Shape;8067;p67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068" name="Google Shape;8068;p67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67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67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67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67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3" name="Google Shape;8073;p67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074" name="Google Shape;8074;p67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5" name="Google Shape;8075;p67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67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7" name="Google Shape;8077;p67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8" name="Google Shape;8078;p67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67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67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67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67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3" name="Google Shape;8083;p67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084" name="Google Shape;8084;p67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5" name="Google Shape;8085;p67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6" name="Google Shape;8086;p67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67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67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67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67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67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67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93" name="Google Shape;8093;p67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094" name="Google Shape;8094;p67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67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67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67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67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67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67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1" name="Google Shape;8101;p67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102" name="Google Shape;8102;p67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3" name="Google Shape;8103;p67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4" name="Google Shape;8104;p67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67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67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67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8" name="Google Shape;8108;p67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109" name="Google Shape;8109;p67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0" name="Google Shape;8110;p67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1" name="Google Shape;8111;p67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67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3" name="Google Shape;8113;p67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4" name="Google Shape;8114;p67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67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67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67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8" name="Google Shape;8118;p67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119" name="Google Shape;8119;p67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67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7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7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7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67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5" name="Google Shape;8125;p67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126" name="Google Shape;8126;p67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67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8" name="Google Shape;8128;p67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9" name="Google Shape;8129;p67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0" name="Google Shape;8130;p67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131" name="Google Shape;8131;p67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67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67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4" name="Google Shape;8134;p67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5" name="Google Shape;8135;p67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67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67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67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67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67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41" name="Google Shape;8141;p67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42" name="Google Shape;8142;p67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143" name="Google Shape;8143;p67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67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67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67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7" name="Google Shape;8147;p67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8" name="Google Shape;8148;p67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9" name="Google Shape;8149;p67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150" name="Google Shape;8150;p67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1" name="Google Shape;8151;p67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2" name="Google Shape;8152;p67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153" name="Google Shape;8153;p67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67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67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156" name="Google Shape;8156;p67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67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67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67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67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67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2" name="Google Shape;8162;p67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163" name="Google Shape;8163;p67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67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5" name="Google Shape;8165;p67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6" name="Google Shape;8166;p67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167" name="Google Shape;8167;p67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67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172" name="Shape 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3" name="Google Shape;8173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174" name="Google Shape;8174;p68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5" name="Google Shape;8175;p68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176" name="Google Shape;8176;p68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68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78" name="Google Shape;8178;p68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79" name="Google Shape;8179;p68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180" name="Google Shape;8180;p68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8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82" name="Google Shape;8182;p68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83" name="Google Shape;8183;p68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184" name="Google Shape;8184;p68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68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6" name="Google Shape;8186;p68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187" name="Google Shape;8187;p68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68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68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68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191" name="Google Shape;8191;p68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68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68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68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68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68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197" name="Google Shape;8197;p68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68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68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68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68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68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3" name="Google Shape;8203;p68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4" name="Google Shape;8204;p68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05" name="Google Shape;8205;p68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6" name="Google Shape;8206;p68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07" name="Google Shape;8207;p68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08" name="Google Shape;8208;p68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209" name="Google Shape;8209;p68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68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68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68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3" name="Google Shape;8213;p68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214" name="Google Shape;8214;p68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68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6" name="Google Shape;8216;p68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217" name="Google Shape;8217;p68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68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9" name="Google Shape;8219;p68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220" name="Google Shape;8220;p68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68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68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68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68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5" name="Google Shape;8225;p68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226" name="Google Shape;8226;p68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68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68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9" name="Google Shape;8229;p68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230" name="Google Shape;8230;p68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68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68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68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68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68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68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68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238" name="Google Shape;8238;p68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8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8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68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242" name="Google Shape;8242;p68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8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68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68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68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68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68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68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0" name="Google Shape;8250;p68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251" name="Google Shape;8251;p68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68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68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68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68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68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68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68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68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0" name="Google Shape;8260;p68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261" name="Google Shape;8261;p68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8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3" name="Google Shape;8263;p68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264" name="Google Shape;8264;p68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68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68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68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268" name="Google Shape;8268;p68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8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68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1" name="Google Shape;8271;p68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2" name="Google Shape;8272;p68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273" name="Google Shape;8273;p68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68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68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68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8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68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68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0" name="Google Shape;8280;p68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1" name="Google Shape;8281;p68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282" name="Google Shape;8282;p68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68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4" name="Google Shape;8284;p68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285" name="Google Shape;8285;p68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68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7" name="Google Shape;8287;p68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288" name="Google Shape;8288;p68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8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8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8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68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293" name="Google Shape;8293;p68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8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5" name="Google Shape;8295;p68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296" name="Google Shape;8296;p68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8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68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299" name="Google Shape;8299;p68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8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1" name="Google Shape;8301;p68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302" name="Google Shape;8302;p68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68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04" name="Google Shape;8304;p68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05" name="Google Shape;8305;p68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06" name="Google Shape;8306;p68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307" name="Google Shape;8307;p68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68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9" name="Google Shape;8309;p68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310" name="Google Shape;8310;p68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68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2" name="Google Shape;8312;p68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13" name="Google Shape;8313;p68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314" name="Google Shape;8314;p68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5" name="Google Shape;8315;p68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68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17" name="Google Shape;8317;p68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18" name="Google Shape;8318;p68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19" name="Google Shape;8319;p68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320" name="Google Shape;8320;p68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1" name="Google Shape;8321;p68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2" name="Google Shape;8322;p68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3" name="Google Shape;8323;p68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68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68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6" name="Google Shape;8326;p68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7" name="Google Shape;8327;p68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328" name="Google Shape;8328;p68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9" name="Google Shape;8329;p68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0" name="Google Shape;8330;p68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68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2" name="Google Shape;8332;p68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333" name="Google Shape;8333;p68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4" name="Google Shape;8334;p68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5" name="Google Shape;8335;p68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6" name="Google Shape;8336;p68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37" name="Google Shape;8337;p68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338" name="Google Shape;8338;p68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9" name="Google Shape;8339;p68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68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8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42" name="Google Shape;8342;p68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43" name="Google Shape;8343;p68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344" name="Google Shape;8344;p68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68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68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68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68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68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0" name="Google Shape;8350;p68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351" name="Google Shape;8351;p68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2" name="Google Shape;8352;p68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68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68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355" name="Google Shape;8355;p68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68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7" name="Google Shape;8357;p68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358" name="Google Shape;8358;p68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9" name="Google Shape;8359;p68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0" name="Google Shape;8360;p68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1" name="Google Shape;8361;p68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68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68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364" name="Google Shape;8364;p68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8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8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8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68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68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0" name="Google Shape;8370;p68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1" name="Google Shape;8371;p68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2" name="Google Shape;8372;p68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68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68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68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6" name="Google Shape;8376;p68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7" name="Google Shape;8377;p68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378" name="Google Shape;8378;p68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68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8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1" name="Google Shape;8381;p68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382" name="Google Shape;8382;p68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8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8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8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8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68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8" name="Google Shape;8388;p68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389" name="Google Shape;8389;p68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0" name="Google Shape;8390;p68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1" name="Google Shape;8391;p68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2" name="Google Shape;8392;p68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3" name="Google Shape;8393;p68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394" name="Google Shape;8394;p68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68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6" name="Google Shape;8396;p68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7" name="Google Shape;8397;p68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98" name="Google Shape;8398;p68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399" name="Google Shape;8399;p68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68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68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402" name="Google Shape;8402;p68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68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68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5" name="Google Shape;8405;p68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6" name="Google Shape;8406;p68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407" name="Google Shape;8407;p68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68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68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68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411" name="Google Shape;8411;p68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68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68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4" name="Google Shape;8414;p68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415" name="Google Shape;8415;p68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68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7" name="Google Shape;8417;p68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8" name="Google Shape;8418;p68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9" name="Google Shape;8419;p68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420" name="Google Shape;8420;p68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68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2" name="Google Shape;8422;p68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3" name="Google Shape;8423;p68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424" name="Google Shape;8424;p68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5" name="Google Shape;8425;p68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6" name="Google Shape;8426;p68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7" name="Google Shape;8427;p68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428" name="Google Shape;8428;p68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68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0" name="Google Shape;8430;p68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431" name="Google Shape;8431;p68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68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3" name="Google Shape;8433;p68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4" name="Google Shape;8434;p68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68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68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437" name="Google Shape;8437;p68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68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9" name="Google Shape;8439;p68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440" name="Google Shape;8440;p68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8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8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8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68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445" name="Google Shape;8445;p68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8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68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68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68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68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1" name="Google Shape;8451;p68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2" name="Google Shape;8452;p68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3" name="Google Shape;8453;p68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4" name="Google Shape;8454;p68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455" name="Google Shape;8455;p68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6" name="Google Shape;8456;p68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7" name="Google Shape;8457;p68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458" name="Google Shape;8458;p68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68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68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1" name="Google Shape;8461;p68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462" name="Google Shape;8462;p68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68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4" name="Google Shape;8464;p68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8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6" name="Google Shape;8466;p68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8467" name="Google Shape;8467;p68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8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9" name="Google Shape;8469;p68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8470" name="Google Shape;8470;p68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1" name="Google Shape;8471;p68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2" name="Google Shape;8472;p68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3" name="Google Shape;8473;p68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8474" name="Google Shape;8474;p68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68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68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68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68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8479" name="Google Shape;8479;p68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68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1" name="Google Shape;8481;p68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8482" name="Google Shape;8482;p68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3" name="Google Shape;8483;p68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68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68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6" name="Google Shape;8486;p68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8487" name="Google Shape;8487;p68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8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9" name="Google Shape;8489;p68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8490" name="Google Shape;8490;p68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8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8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8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8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8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8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7" name="Google Shape;8497;p68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8498" name="Google Shape;8498;p68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68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68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8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8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3" name="Google Shape;8503;p68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8504" name="Google Shape;8504;p68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8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6" name="Google Shape;8506;p68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8507" name="Google Shape;8507;p68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68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68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8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68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2" name="Google Shape;8512;p68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3" name="Google Shape;8513;p68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68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68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6" name="Google Shape;8516;p68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8517" name="Google Shape;8517;p68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68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68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0" name="Google Shape;8520;p68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8521" name="Google Shape;8521;p68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68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68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68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8525" name="Google Shape;8525;p68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8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8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8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8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0" name="Google Shape;8530;p68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8531" name="Google Shape;8531;p68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8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8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4" name="Google Shape;8534;p68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8535" name="Google Shape;8535;p68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68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68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68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9" name="Google Shape;8539;p68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8540" name="Google Shape;8540;p68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68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2" name="Google Shape;8542;p68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8543" name="Google Shape;8543;p68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4" name="Google Shape;8544;p68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68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68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68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68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68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0" name="Google Shape;8550;p68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8551" name="Google Shape;8551;p68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2" name="Google Shape;8552;p68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3" name="Google Shape;8553;p68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4" name="Google Shape;8554;p68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8555" name="Google Shape;8555;p68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6" name="Google Shape;8556;p68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7" name="Google Shape;8557;p68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68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68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0" name="Google Shape;8560;p68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1" name="Google Shape;8561;p68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2" name="Google Shape;8562;p68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8563" name="Google Shape;8563;p68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68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68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68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7" name="Google Shape;8567;p68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8" name="Google Shape;8568;p68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8569" name="Google Shape;8569;p68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68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1" name="Google Shape;8571;p68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8572" name="Google Shape;8572;p68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68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68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8575" name="Google Shape;8575;p68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68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68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8" name="Google Shape;8578;p68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8579" name="Google Shape;8579;p68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0" name="Google Shape;8580;p68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68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68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3" name="Google Shape;8583;p68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4" name="Google Shape;8584;p68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8585" name="Google Shape;8585;p68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68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68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68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8589" name="Google Shape;8589;p68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68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68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68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3" name="Google Shape;8593;p68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8594" name="Google Shape;8594;p68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68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8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7" name="Google Shape;8597;p68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68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68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0" name="Google Shape;8600;p68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8601" name="Google Shape;8601;p68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68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68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8604" name="Google Shape;8604;p68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68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609" name="Shape 8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0" name="Google Shape;8610;p69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611" name="Google Shape;8611;p69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8612" name="Google Shape;8612;p69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9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9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9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6" name="Google Shape;8616;p69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8617" name="Google Shape;8617;p69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69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9" name="Google Shape;8619;p69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0" name="Google Shape;8620;p69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1" name="Google Shape;8621;p69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8622" name="Google Shape;8622;p69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69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4" name="Google Shape;8624;p69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8625" name="Google Shape;8625;p69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69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27" name="Google Shape;8627;p69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28" name="Google Shape;8628;p69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8629" name="Google Shape;8629;p69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0" name="Google Shape;8630;p69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69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32" name="Google Shape;8632;p69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3" name="Google Shape;8633;p69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4" name="Google Shape;8634;p69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5" name="Google Shape;8635;p69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36" name="Google Shape;8636;p69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8637" name="Google Shape;8637;p69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8" name="Google Shape;8638;p69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69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69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1" name="Google Shape;8641;p69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8642" name="Google Shape;8642;p69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69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69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8645" name="Google Shape;8645;p69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69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69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8" name="Google Shape;8648;p69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8649" name="Google Shape;8649;p69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69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1" name="Google Shape;8651;p69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52" name="Google Shape;8652;p69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8653" name="Google Shape;8653;p69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4" name="Google Shape;8654;p69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5" name="Google Shape;8655;p69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69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69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58" name="Google Shape;8658;p69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9" name="Google Shape;8659;p69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0" name="Google Shape;8660;p69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8661" name="Google Shape;8661;p69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2" name="Google Shape;8662;p69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69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69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5" name="Google Shape;8665;p69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8666" name="Google Shape;8666;p69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7" name="Google Shape;8667;p69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68" name="Google Shape;8668;p69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9" name="Google Shape;8669;p69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8670" name="Google Shape;8670;p69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69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69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69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4" name="Google Shape;8674;p69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5" name="Google Shape;8675;p69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76" name="Google Shape;8676;p69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7" name="Google Shape;8677;p69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8678" name="Google Shape;8678;p69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9" name="Google Shape;8679;p69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0" name="Google Shape;8680;p69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8681" name="Google Shape;8681;p69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69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69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84" name="Google Shape;8684;p69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85" name="Google Shape;8685;p69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8686" name="Google Shape;8686;p69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69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8" name="Google Shape;8688;p69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9" name="Google Shape;8689;p69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69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69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8692" name="Google Shape;8692;p69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69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69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69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6" name="Google Shape;8696;p69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8697" name="Google Shape;8697;p69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8" name="Google Shape;8698;p69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9" name="Google Shape;8699;p69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0" name="Google Shape;8700;p69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8701" name="Google Shape;8701;p69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2" name="Google Shape;8702;p69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3" name="Google Shape;8703;p69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4" name="Google Shape;8704;p69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8705" name="Google Shape;8705;p69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6" name="Google Shape;8706;p69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07" name="Google Shape;8707;p69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8" name="Google Shape;8708;p69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8709" name="Google Shape;8709;p69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0" name="Google Shape;8710;p69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69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69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69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69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69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69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7" name="Google Shape;8717;p69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8" name="Google Shape;8718;p69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8719" name="Google Shape;8719;p69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69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1" name="Google Shape;8721;p69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8722" name="Google Shape;8722;p69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69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69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69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69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8727" name="Google Shape;8727;p69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69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69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69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1" name="Google Shape;8731;p69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8732" name="Google Shape;8732;p69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69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4" name="Google Shape;8734;p69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8735" name="Google Shape;8735;p69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69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69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69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9" name="Google Shape;8739;p69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8740" name="Google Shape;8740;p69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69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69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69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4" name="Google Shape;8744;p69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8745" name="Google Shape;8745;p69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69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69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69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69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69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69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69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69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69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69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69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69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69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69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9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69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8762" name="Google Shape;8762;p69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9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9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65" name="Google Shape;8765;p69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66" name="Google Shape;8766;p69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8767" name="Google Shape;8767;p69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9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9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9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9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2" name="Google Shape;8772;p69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8773" name="Google Shape;8773;p69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9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75" name="Google Shape;8775;p69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76" name="Google Shape;8776;p69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8777" name="Google Shape;8777;p69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69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9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9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8781" name="Google Shape;8781;p69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9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69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69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9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69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8787" name="Google Shape;8787;p69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9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9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9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9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69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69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4" name="Google Shape;8794;p69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8795" name="Google Shape;8795;p69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9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9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9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8799" name="Google Shape;8799;p69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9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9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2" name="Google Shape;8802;p69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8803" name="Google Shape;8803;p69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69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69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69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7" name="Google Shape;8807;p69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8808" name="Google Shape;8808;p69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69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69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69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69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3" name="Google Shape;8813;p69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8814" name="Google Shape;8814;p69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69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16" name="Google Shape;8816;p69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8817" name="Google Shape;8817;p69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8" name="Google Shape;8818;p69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69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0" name="Google Shape;8820;p69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1" name="Google Shape;8821;p69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69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3" name="Google Shape;8823;p69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4" name="Google Shape;8824;p69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8825" name="Google Shape;8825;p69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69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69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8" name="Google Shape;8828;p69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9" name="Google Shape;8829;p69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69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1" name="Google Shape;8831;p69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2" name="Google Shape;8832;p69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8833" name="Google Shape;8833;p69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9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9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9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9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8" name="Google Shape;8838;p69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8839" name="Google Shape;8839;p69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9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9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9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9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9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69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8846" name="Google Shape;8846;p69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69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69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9" name="Google Shape;8849;p69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0" name="Google Shape;8850;p69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8851" name="Google Shape;8851;p69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69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3" name="Google Shape;8853;p69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4" name="Google Shape;8854;p69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5" name="Google Shape;8855;p69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6" name="Google Shape;8856;p69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9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9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9" name="Google Shape;8859;p69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8860" name="Google Shape;8860;p69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69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69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3" name="Google Shape;8863;p69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4" name="Google Shape;8864;p69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5" name="Google Shape;8865;p69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8866" name="Google Shape;8866;p69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69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8" name="Google Shape;8868;p69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9" name="Google Shape;8869;p69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0" name="Google Shape;8870;p69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8871" name="Google Shape;8871;p69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69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3" name="Google Shape;8873;p69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4" name="Google Shape;8874;p69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69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6" name="Google Shape;8876;p69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8877" name="Google Shape;8877;p69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8" name="Google Shape;8878;p69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9" name="Google Shape;8879;p69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0" name="Google Shape;8880;p69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69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69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69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69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69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6" name="Google Shape;8886;p69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7" name="Google Shape;8887;p69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69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9" name="Google Shape;8889;p69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8890" name="Google Shape;8890;p69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1" name="Google Shape;8891;p69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69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3" name="Google Shape;8893;p69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4" name="Google Shape;8894;p69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69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6" name="Google Shape;8896;p69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8897" name="Google Shape;8897;p69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69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9" name="Google Shape;8899;p69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69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69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69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69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69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8905" name="Google Shape;8905;p69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69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69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08" name="Google Shape;8908;p69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09" name="Google Shape;8909;p69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8910" name="Google Shape;8910;p69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69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2" name="Google Shape;8912;p69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3" name="Google Shape;8913;p69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4" name="Google Shape;8914;p69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8915" name="Google Shape;8915;p69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69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7" name="Google Shape;8917;p69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8" name="Google Shape;8918;p69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69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0" name="Google Shape;8920;p69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21" name="Google Shape;8921;p69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8922" name="Google Shape;8922;p69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9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9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5" name="Google Shape;8925;p69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8926" name="Google Shape;8926;p69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69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69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9" name="Google Shape;8929;p69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0" name="Google Shape;8930;p69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69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2" name="Google Shape;8932;p69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8933" name="Google Shape;8933;p69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9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9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9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9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9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69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0" name="Google Shape;8940;p69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8941" name="Google Shape;8941;p69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2" name="Google Shape;8942;p69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3" name="Google Shape;8943;p69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4" name="Google Shape;8944;p69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8945" name="Google Shape;8945;p69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6" name="Google Shape;8946;p69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7" name="Google Shape;8947;p69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69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69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0" name="Google Shape;8950;p69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1" name="Google Shape;8951;p69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8952" name="Google Shape;8952;p69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69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69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69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8956" name="Google Shape;8956;p69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69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69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69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8960" name="Google Shape;8960;p69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69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69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69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8964" name="Google Shape;8964;p69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69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6" name="Google Shape;8966;p69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7" name="Google Shape;8967;p69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69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69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69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69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69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8973" name="Google Shape;8973;p69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69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5" name="Google Shape;8975;p69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6" name="Google Shape;8976;p69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69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69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69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0" name="Google Shape;8980;p69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1" name="Google Shape;8981;p69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8982" name="Google Shape;8982;p69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69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69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5" name="Google Shape;8985;p69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8986" name="Google Shape;8986;p69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69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69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69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0" name="Google Shape;8990;p69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1" name="Google Shape;8991;p69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69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3" name="Google Shape;8993;p69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4" name="Google Shape;8994;p69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8995" name="Google Shape;8995;p69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69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7" name="Google Shape;8997;p69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8" name="Google Shape;8998;p69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69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69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69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2" name="Google Shape;9002;p69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3" name="Google Shape;9003;p69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004" name="Google Shape;9004;p69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5" name="Google Shape;9005;p69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6" name="Google Shape;9006;p69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69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8" name="Google Shape;9008;p69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009" name="Google Shape;9009;p69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0" name="Google Shape;9010;p69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69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69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69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4" name="Google Shape;9014;p69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5" name="Google Shape;9015;p69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6" name="Google Shape;9016;p69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017" name="Google Shape;9017;p69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8" name="Google Shape;9018;p69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69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69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69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2" name="Google Shape;9022;p69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3" name="Google Shape;9023;p69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024" name="Google Shape;9024;p69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5" name="Google Shape;9025;p69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6" name="Google Shape;9026;p69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69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69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9" name="Google Shape;9029;p69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030" name="Google Shape;9030;p69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69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69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69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034" name="Google Shape;9034;p69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69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69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69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69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9" name="Google Shape;9039;p69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0" name="Google Shape;9040;p69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1" name="Google Shape;9041;p69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042" name="Google Shape;9042;p69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3" name="Google Shape;9043;p69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69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5" name="Google Shape;9045;p69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046" name="Google Shape;9046;p69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69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69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69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69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1" name="Google Shape;9051;p69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052" name="Google Shape;9052;p69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3" name="Google Shape;9053;p69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69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69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69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057" name="Google Shape;9057;p69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69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69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0" name="Google Shape;9060;p69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1" name="Google Shape;9061;p69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2" name="Google Shape;9062;p69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063" name="Google Shape;9063;p69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69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69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6" name="Google Shape;9066;p69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7" name="Google Shape;9067;p69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69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69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69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071" name="Google Shape;9071;p69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69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69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69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5" name="Google Shape;9075;p69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6" name="Google Shape;9076;p69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080" name="Shape 9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81" name="Google Shape;9081;p70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9"/>
          <p:cNvSpPr txBox="1"/>
          <p:nvPr>
            <p:ph type="ctrTitle"/>
          </p:nvPr>
        </p:nvSpPr>
        <p:spPr>
          <a:xfrm>
            <a:off x="2790200" y="244261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</a:rPr>
              <a:t>About us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238" name="Google Shape;238;p29"/>
          <p:cNvSpPr txBox="1"/>
          <p:nvPr>
            <p:ph idx="1" type="subTitle"/>
          </p:nvPr>
        </p:nvSpPr>
        <p:spPr>
          <a:xfrm>
            <a:off x="5604500" y="330011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T</a:t>
            </a:r>
            <a:r>
              <a:rPr lang="es"/>
              <a:t>his is the subtitle that makes it comprehensible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9"/>
          <p:cNvSpPr txBox="1"/>
          <p:nvPr>
            <p:ph idx="4294967295" type="title"/>
          </p:nvPr>
        </p:nvSpPr>
        <p:spPr>
          <a:xfrm>
            <a:off x="7284500" y="2056950"/>
            <a:ext cx="975300" cy="465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01</a:t>
            </a:r>
            <a:endParaRPr>
              <a:solidFill>
                <a:srgbClr val="97ADB2"/>
              </a:solidFill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30"/>
          <p:cNvSpPr txBox="1"/>
          <p:nvPr>
            <p:ph type="ctrTitle"/>
          </p:nvPr>
        </p:nvSpPr>
        <p:spPr>
          <a:xfrm>
            <a:off x="6344250" y="-25"/>
            <a:ext cx="22503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lang="es">
                <a:solidFill>
                  <a:srgbClr val="A6CBC2"/>
                </a:solidFill>
              </a:rPr>
              <a:t>slide title</a:t>
            </a:r>
            <a:r>
              <a:rPr lang="es"/>
              <a:t> goes here!</a:t>
            </a:r>
            <a:endParaRPr/>
          </a:p>
        </p:txBody>
      </p:sp>
      <p:sp>
        <p:nvSpPr>
          <p:cNvPr id="245" name="Google Shape;245;p30"/>
          <p:cNvSpPr txBox="1"/>
          <p:nvPr>
            <p:ph idx="1" type="subTitle"/>
          </p:nvPr>
        </p:nvSpPr>
        <p:spPr>
          <a:xfrm>
            <a:off x="3273875" y="2465900"/>
            <a:ext cx="5320800" cy="146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/>
              <a:t>Do you know what helps you make your point clear? Lists like this one: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Because they’re simple 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You can organize your ideas clearly</a:t>
            </a:r>
            <a:endParaRPr sz="1100"/>
          </a:p>
          <a:p>
            <a:pPr indent="-298450" lvl="0" marL="457200" rtl="0" algn="l">
              <a:spcBef>
                <a:spcPts val="0"/>
              </a:spcBef>
              <a:spcAft>
                <a:spcPts val="0"/>
              </a:spcAft>
              <a:buClr>
                <a:srgbClr val="A6CBC2"/>
              </a:buClr>
              <a:buSzPts val="1100"/>
              <a:buChar char="●"/>
            </a:pPr>
            <a:r>
              <a:rPr lang="es" sz="1100"/>
              <a:t>And because you’ll never forget to buy milk!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/>
              <a:t>And the most important thing: the audience won’t miss the point of your presentation</a:t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1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49" name="Shape 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" name="Google Shape;250;p31"/>
          <p:cNvSpPr/>
          <p:nvPr/>
        </p:nvSpPr>
        <p:spPr>
          <a:xfrm flipH="1">
            <a:off x="2812725" y="-12625"/>
            <a:ext cx="3518400" cy="51435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31"/>
          <p:cNvSpPr txBox="1"/>
          <p:nvPr>
            <p:ph idx="4294967295" type="ctrTitle"/>
          </p:nvPr>
        </p:nvSpPr>
        <p:spPr>
          <a:xfrm>
            <a:off x="1837125" y="1931464"/>
            <a:ext cx="5469600" cy="726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0E2A47"/>
                </a:solidFill>
              </a:rPr>
              <a:t>What do we do?</a:t>
            </a:r>
            <a:endParaRPr>
              <a:solidFill>
                <a:srgbClr val="0E2A47"/>
              </a:solidFill>
            </a:endParaRPr>
          </a:p>
        </p:txBody>
      </p:sp>
      <p:sp>
        <p:nvSpPr>
          <p:cNvPr id="252" name="Google Shape;252;p31"/>
          <p:cNvSpPr txBox="1"/>
          <p:nvPr>
            <p:ph idx="4294967295" type="subTitle"/>
          </p:nvPr>
        </p:nvSpPr>
        <p:spPr>
          <a:xfrm>
            <a:off x="3244225" y="2788967"/>
            <a:ext cx="2655300" cy="397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97ADB2"/>
                </a:solidFill>
              </a:rPr>
              <a:t>This is the subtitle that makes it comprehensible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2"/>
          <p:cNvSpPr txBox="1"/>
          <p:nvPr>
            <p:ph idx="1" type="subTitle"/>
          </p:nvPr>
        </p:nvSpPr>
        <p:spPr>
          <a:xfrm>
            <a:off x="3411250" y="3016479"/>
            <a:ext cx="214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Mercury is the closest planet to the Sun and the smallest one in the Solar System—it’s only a bit larger than our Moon. The planet’s name has nothing to do with the liquid metal since it was named after the Roman messenger god, Mercury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58" name="Google Shape;258;p32"/>
          <p:cNvSpPr txBox="1"/>
          <p:nvPr>
            <p:ph idx="3" type="subTitle"/>
          </p:nvPr>
        </p:nvSpPr>
        <p:spPr>
          <a:xfrm>
            <a:off x="6246600" y="3016479"/>
            <a:ext cx="21498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59" name="Google Shape;259;p32"/>
          <p:cNvSpPr txBox="1"/>
          <p:nvPr>
            <p:ph idx="4" type="ctrTitle"/>
          </p:nvPr>
        </p:nvSpPr>
        <p:spPr>
          <a:xfrm>
            <a:off x="847475" y="884619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Maybe you need to </a:t>
            </a:r>
            <a:r>
              <a:rPr lang="es">
                <a:solidFill>
                  <a:srgbClr val="97ADB2"/>
                </a:solidFill>
              </a:rPr>
              <a:t>divide </a:t>
            </a:r>
            <a:r>
              <a:rPr lang="es">
                <a:solidFill>
                  <a:srgbClr val="FFFFFF"/>
                </a:solidFill>
              </a:rPr>
              <a:t>the content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260" name="Google Shape;260;p32"/>
          <p:cNvSpPr/>
          <p:nvPr/>
        </p:nvSpPr>
        <p:spPr>
          <a:xfrm>
            <a:off x="7215463" y="2088680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" name="Google Shape;261;p32"/>
          <p:cNvGrpSpPr/>
          <p:nvPr/>
        </p:nvGrpSpPr>
        <p:grpSpPr>
          <a:xfrm>
            <a:off x="4319872" y="2098263"/>
            <a:ext cx="332559" cy="308990"/>
            <a:chOff x="6524150" y="1938725"/>
            <a:chExt cx="297725" cy="276625"/>
          </a:xfrm>
        </p:grpSpPr>
        <p:sp>
          <p:nvSpPr>
            <p:cNvPr id="262" name="Google Shape;262;p32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2D2D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" name="Google Shape;263;p32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2D2D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" name="Google Shape;264;p32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2D2D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" name="Google Shape;265;p32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2D2D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6" name="Google Shape;266;p32"/>
          <p:cNvSpPr txBox="1"/>
          <p:nvPr>
            <p:ph type="ctrTitle"/>
          </p:nvPr>
        </p:nvSpPr>
        <p:spPr>
          <a:xfrm>
            <a:off x="3297250" y="2334829"/>
            <a:ext cx="2377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D2D30"/>
                </a:solidFill>
              </a:rPr>
              <a:t>MERCURY</a:t>
            </a:r>
            <a:endParaRPr>
              <a:solidFill>
                <a:srgbClr val="2D2D30"/>
              </a:solidFill>
            </a:endParaRPr>
          </a:p>
        </p:txBody>
      </p:sp>
      <p:sp>
        <p:nvSpPr>
          <p:cNvPr id="267" name="Google Shape;267;p32"/>
          <p:cNvSpPr txBox="1"/>
          <p:nvPr>
            <p:ph idx="2" type="ctrTitle"/>
          </p:nvPr>
        </p:nvSpPr>
        <p:spPr>
          <a:xfrm>
            <a:off x="6132600" y="2334829"/>
            <a:ext cx="23778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VENUS</a:t>
            </a:r>
            <a:endParaRPr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33"/>
          <p:cNvSpPr txBox="1"/>
          <p:nvPr>
            <p:ph idx="5" type="subTitle"/>
          </p:nvPr>
        </p:nvSpPr>
        <p:spPr>
          <a:xfrm>
            <a:off x="4793793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Mercury is the closest planet to the Sun and the smallest one in our Solar System. It’s only a bit larger than our Moon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73" name="Google Shape;273;p33"/>
          <p:cNvSpPr txBox="1"/>
          <p:nvPr>
            <p:ph idx="1" type="subTitle"/>
          </p:nvPr>
        </p:nvSpPr>
        <p:spPr>
          <a:xfrm>
            <a:off x="856547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Despite being red, Mars is a cold place, not hot. It’s full of iron oxide dust, which gives the planet its reddish cast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274" name="Google Shape;274;p33"/>
          <p:cNvSpPr txBox="1"/>
          <p:nvPr>
            <p:ph idx="3" type="subTitle"/>
          </p:nvPr>
        </p:nvSpPr>
        <p:spPr>
          <a:xfrm>
            <a:off x="2825172" y="3186203"/>
            <a:ext cx="1463700" cy="111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It’s a gas giant and the biggest planet in our Solar System. Jupiter is the fourth-brightest object in the sky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374957"/>
              </a:solidFill>
            </a:endParaRPr>
          </a:p>
        </p:txBody>
      </p:sp>
      <p:grpSp>
        <p:nvGrpSpPr>
          <p:cNvPr id="275" name="Google Shape;275;p33"/>
          <p:cNvGrpSpPr/>
          <p:nvPr/>
        </p:nvGrpSpPr>
        <p:grpSpPr>
          <a:xfrm>
            <a:off x="1423190" y="2320711"/>
            <a:ext cx="4267211" cy="332335"/>
            <a:chOff x="1423190" y="2244511"/>
            <a:chExt cx="4267211" cy="332335"/>
          </a:xfrm>
        </p:grpSpPr>
        <p:sp>
          <p:nvSpPr>
            <p:cNvPr id="276" name="Google Shape;276;p33"/>
            <p:cNvSpPr/>
            <p:nvPr/>
          </p:nvSpPr>
          <p:spPr>
            <a:xfrm>
              <a:off x="1423190" y="2247028"/>
              <a:ext cx="329962" cy="327309"/>
            </a:xfrm>
            <a:custGeom>
              <a:rect b="b" l="l" r="r" t="t"/>
              <a:pathLst>
                <a:path extrusionOk="0" h="11721" w="11816">
                  <a:moveTo>
                    <a:pt x="2395" y="631"/>
                  </a:moveTo>
                  <a:cubicBezTo>
                    <a:pt x="2584" y="631"/>
                    <a:pt x="2742" y="789"/>
                    <a:pt x="2742" y="978"/>
                  </a:cubicBezTo>
                  <a:cubicBezTo>
                    <a:pt x="2742" y="1167"/>
                    <a:pt x="2584" y="1324"/>
                    <a:pt x="2395" y="1324"/>
                  </a:cubicBezTo>
                  <a:lnTo>
                    <a:pt x="1009" y="1324"/>
                  </a:lnTo>
                  <a:cubicBezTo>
                    <a:pt x="820" y="1324"/>
                    <a:pt x="663" y="1167"/>
                    <a:pt x="663" y="978"/>
                  </a:cubicBezTo>
                  <a:cubicBezTo>
                    <a:pt x="663" y="789"/>
                    <a:pt x="820" y="631"/>
                    <a:pt x="1009" y="631"/>
                  </a:cubicBezTo>
                  <a:close/>
                  <a:moveTo>
                    <a:pt x="6554" y="631"/>
                  </a:moveTo>
                  <a:cubicBezTo>
                    <a:pt x="6774" y="631"/>
                    <a:pt x="6932" y="789"/>
                    <a:pt x="6932" y="978"/>
                  </a:cubicBezTo>
                  <a:cubicBezTo>
                    <a:pt x="6932" y="1167"/>
                    <a:pt x="6774" y="1324"/>
                    <a:pt x="6554" y="1324"/>
                  </a:cubicBezTo>
                  <a:lnTo>
                    <a:pt x="5199" y="1324"/>
                  </a:lnTo>
                  <a:cubicBezTo>
                    <a:pt x="4979" y="1324"/>
                    <a:pt x="4821" y="1167"/>
                    <a:pt x="4821" y="978"/>
                  </a:cubicBezTo>
                  <a:cubicBezTo>
                    <a:pt x="4821" y="789"/>
                    <a:pt x="4979" y="631"/>
                    <a:pt x="5199" y="631"/>
                  </a:cubicBezTo>
                  <a:close/>
                  <a:moveTo>
                    <a:pt x="10776" y="631"/>
                  </a:moveTo>
                  <a:cubicBezTo>
                    <a:pt x="10965" y="631"/>
                    <a:pt x="11122" y="789"/>
                    <a:pt x="11122" y="978"/>
                  </a:cubicBezTo>
                  <a:cubicBezTo>
                    <a:pt x="11122" y="1167"/>
                    <a:pt x="10965" y="1324"/>
                    <a:pt x="10776" y="1324"/>
                  </a:cubicBezTo>
                  <a:lnTo>
                    <a:pt x="9389" y="1324"/>
                  </a:lnTo>
                  <a:cubicBezTo>
                    <a:pt x="9200" y="1324"/>
                    <a:pt x="9043" y="1167"/>
                    <a:pt x="9043" y="978"/>
                  </a:cubicBezTo>
                  <a:cubicBezTo>
                    <a:pt x="9043" y="789"/>
                    <a:pt x="9200" y="631"/>
                    <a:pt x="9389" y="631"/>
                  </a:cubicBezTo>
                  <a:close/>
                  <a:moveTo>
                    <a:pt x="7279" y="4790"/>
                  </a:moveTo>
                  <a:cubicBezTo>
                    <a:pt x="7468" y="4790"/>
                    <a:pt x="7625" y="4947"/>
                    <a:pt x="7625" y="5136"/>
                  </a:cubicBezTo>
                  <a:lnTo>
                    <a:pt x="7625" y="6554"/>
                  </a:lnTo>
                  <a:cubicBezTo>
                    <a:pt x="7625" y="6775"/>
                    <a:pt x="7468" y="6932"/>
                    <a:pt x="7279" y="6932"/>
                  </a:cubicBezTo>
                  <a:lnTo>
                    <a:pt x="4506" y="6932"/>
                  </a:lnTo>
                  <a:cubicBezTo>
                    <a:pt x="4317" y="6932"/>
                    <a:pt x="4160" y="6775"/>
                    <a:pt x="4160" y="6554"/>
                  </a:cubicBezTo>
                  <a:lnTo>
                    <a:pt x="4160" y="5136"/>
                  </a:lnTo>
                  <a:cubicBezTo>
                    <a:pt x="4160" y="4947"/>
                    <a:pt x="4317" y="4790"/>
                    <a:pt x="4506" y="4790"/>
                  </a:cubicBezTo>
                  <a:close/>
                  <a:moveTo>
                    <a:pt x="2395" y="10398"/>
                  </a:moveTo>
                  <a:cubicBezTo>
                    <a:pt x="2584" y="10398"/>
                    <a:pt x="2742" y="10555"/>
                    <a:pt x="2742" y="10744"/>
                  </a:cubicBezTo>
                  <a:cubicBezTo>
                    <a:pt x="2742" y="10933"/>
                    <a:pt x="2584" y="11091"/>
                    <a:pt x="2395" y="11091"/>
                  </a:cubicBezTo>
                  <a:lnTo>
                    <a:pt x="1009" y="11091"/>
                  </a:lnTo>
                  <a:cubicBezTo>
                    <a:pt x="820" y="11091"/>
                    <a:pt x="663" y="10933"/>
                    <a:pt x="663" y="10744"/>
                  </a:cubicBezTo>
                  <a:cubicBezTo>
                    <a:pt x="663" y="10555"/>
                    <a:pt x="820" y="10398"/>
                    <a:pt x="1009" y="10398"/>
                  </a:cubicBezTo>
                  <a:close/>
                  <a:moveTo>
                    <a:pt x="6585" y="10398"/>
                  </a:moveTo>
                  <a:cubicBezTo>
                    <a:pt x="6806" y="10398"/>
                    <a:pt x="6964" y="10555"/>
                    <a:pt x="6964" y="10744"/>
                  </a:cubicBezTo>
                  <a:cubicBezTo>
                    <a:pt x="6964" y="10933"/>
                    <a:pt x="6806" y="11091"/>
                    <a:pt x="6585" y="11091"/>
                  </a:cubicBezTo>
                  <a:lnTo>
                    <a:pt x="5231" y="11091"/>
                  </a:lnTo>
                  <a:cubicBezTo>
                    <a:pt x="5010" y="11091"/>
                    <a:pt x="4853" y="10933"/>
                    <a:pt x="4853" y="10744"/>
                  </a:cubicBezTo>
                  <a:cubicBezTo>
                    <a:pt x="4853" y="10555"/>
                    <a:pt x="5010" y="10398"/>
                    <a:pt x="5231" y="10398"/>
                  </a:cubicBezTo>
                  <a:close/>
                  <a:moveTo>
                    <a:pt x="10776" y="10398"/>
                  </a:moveTo>
                  <a:cubicBezTo>
                    <a:pt x="10965" y="10398"/>
                    <a:pt x="11122" y="10555"/>
                    <a:pt x="11122" y="10744"/>
                  </a:cubicBezTo>
                  <a:cubicBezTo>
                    <a:pt x="11122" y="10933"/>
                    <a:pt x="10965" y="11091"/>
                    <a:pt x="10776" y="11091"/>
                  </a:cubicBezTo>
                  <a:lnTo>
                    <a:pt x="9389" y="11091"/>
                  </a:lnTo>
                  <a:cubicBezTo>
                    <a:pt x="9200" y="11091"/>
                    <a:pt x="9043" y="10933"/>
                    <a:pt x="9043" y="10744"/>
                  </a:cubicBezTo>
                  <a:cubicBezTo>
                    <a:pt x="9043" y="10555"/>
                    <a:pt x="9200" y="10398"/>
                    <a:pt x="9389" y="10398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4"/>
                    <a:pt x="1" y="1009"/>
                  </a:cubicBezTo>
                  <a:cubicBezTo>
                    <a:pt x="1" y="1608"/>
                    <a:pt x="473" y="2049"/>
                    <a:pt x="1009" y="2049"/>
                  </a:cubicBezTo>
                  <a:lnTo>
                    <a:pt x="1356" y="2049"/>
                  </a:lnTo>
                  <a:lnTo>
                    <a:pt x="1356" y="2395"/>
                  </a:lnTo>
                  <a:cubicBezTo>
                    <a:pt x="1356" y="2994"/>
                    <a:pt x="1828" y="3403"/>
                    <a:pt x="2395" y="3403"/>
                  </a:cubicBezTo>
                  <a:lnTo>
                    <a:pt x="5546" y="3403"/>
                  </a:lnTo>
                  <a:lnTo>
                    <a:pt x="5546" y="4128"/>
                  </a:lnTo>
                  <a:lnTo>
                    <a:pt x="4506" y="4128"/>
                  </a:lnTo>
                  <a:cubicBezTo>
                    <a:pt x="3939" y="4128"/>
                    <a:pt x="3466" y="4601"/>
                    <a:pt x="3466" y="5136"/>
                  </a:cubicBezTo>
                  <a:lnTo>
                    <a:pt x="3466" y="6554"/>
                  </a:lnTo>
                  <a:cubicBezTo>
                    <a:pt x="3466" y="7153"/>
                    <a:pt x="3939" y="7594"/>
                    <a:pt x="4506" y="7594"/>
                  </a:cubicBezTo>
                  <a:lnTo>
                    <a:pt x="5546" y="7594"/>
                  </a:lnTo>
                  <a:lnTo>
                    <a:pt x="5546" y="8287"/>
                  </a:lnTo>
                  <a:lnTo>
                    <a:pt x="2395" y="8287"/>
                  </a:lnTo>
                  <a:cubicBezTo>
                    <a:pt x="1797" y="8287"/>
                    <a:pt x="1356" y="8759"/>
                    <a:pt x="1356" y="9326"/>
                  </a:cubicBezTo>
                  <a:lnTo>
                    <a:pt x="1356" y="9673"/>
                  </a:lnTo>
                  <a:lnTo>
                    <a:pt x="1009" y="9673"/>
                  </a:lnTo>
                  <a:cubicBezTo>
                    <a:pt x="410" y="9673"/>
                    <a:pt x="1" y="10146"/>
                    <a:pt x="1" y="10713"/>
                  </a:cubicBezTo>
                  <a:cubicBezTo>
                    <a:pt x="1" y="11280"/>
                    <a:pt x="473" y="11721"/>
                    <a:pt x="1009" y="11721"/>
                  </a:cubicBezTo>
                  <a:lnTo>
                    <a:pt x="2395" y="11721"/>
                  </a:lnTo>
                  <a:cubicBezTo>
                    <a:pt x="2994" y="11721"/>
                    <a:pt x="3403" y="11248"/>
                    <a:pt x="3403" y="10713"/>
                  </a:cubicBezTo>
                  <a:cubicBezTo>
                    <a:pt x="3403" y="10114"/>
                    <a:pt x="2931" y="9673"/>
                    <a:pt x="2395" y="9673"/>
                  </a:cubicBezTo>
                  <a:lnTo>
                    <a:pt x="2049" y="9673"/>
                  </a:lnTo>
                  <a:lnTo>
                    <a:pt x="2049" y="9326"/>
                  </a:lnTo>
                  <a:cubicBezTo>
                    <a:pt x="2049" y="9137"/>
                    <a:pt x="2206" y="8980"/>
                    <a:pt x="2395" y="8980"/>
                  </a:cubicBezTo>
                  <a:lnTo>
                    <a:pt x="5546" y="8980"/>
                  </a:lnTo>
                  <a:lnTo>
                    <a:pt x="5546" y="9673"/>
                  </a:lnTo>
                  <a:lnTo>
                    <a:pt x="5199" y="9673"/>
                  </a:lnTo>
                  <a:cubicBezTo>
                    <a:pt x="4601" y="9673"/>
                    <a:pt x="4160" y="10146"/>
                    <a:pt x="4160" y="10713"/>
                  </a:cubicBezTo>
                  <a:cubicBezTo>
                    <a:pt x="4160" y="11280"/>
                    <a:pt x="4632" y="11721"/>
                    <a:pt x="5199" y="11721"/>
                  </a:cubicBezTo>
                  <a:lnTo>
                    <a:pt x="6554" y="11721"/>
                  </a:lnTo>
                  <a:cubicBezTo>
                    <a:pt x="7153" y="11721"/>
                    <a:pt x="7594" y="11248"/>
                    <a:pt x="7594" y="10713"/>
                  </a:cubicBezTo>
                  <a:cubicBezTo>
                    <a:pt x="7594" y="10114"/>
                    <a:pt x="7121" y="9673"/>
                    <a:pt x="6554" y="9673"/>
                  </a:cubicBezTo>
                  <a:lnTo>
                    <a:pt x="6207" y="9673"/>
                  </a:lnTo>
                  <a:lnTo>
                    <a:pt x="6207" y="8980"/>
                  </a:lnTo>
                  <a:lnTo>
                    <a:pt x="9358" y="8980"/>
                  </a:lnTo>
                  <a:cubicBezTo>
                    <a:pt x="9547" y="8980"/>
                    <a:pt x="9704" y="9137"/>
                    <a:pt x="9704" y="9326"/>
                  </a:cubicBezTo>
                  <a:lnTo>
                    <a:pt x="9704" y="9673"/>
                  </a:lnTo>
                  <a:lnTo>
                    <a:pt x="9358" y="9673"/>
                  </a:lnTo>
                  <a:cubicBezTo>
                    <a:pt x="8759" y="9673"/>
                    <a:pt x="8350" y="10146"/>
                    <a:pt x="8350" y="10713"/>
                  </a:cubicBezTo>
                  <a:cubicBezTo>
                    <a:pt x="8350" y="11280"/>
                    <a:pt x="8791" y="11721"/>
                    <a:pt x="9358" y="11721"/>
                  </a:cubicBezTo>
                  <a:lnTo>
                    <a:pt x="10744" y="11721"/>
                  </a:lnTo>
                  <a:cubicBezTo>
                    <a:pt x="11311" y="11721"/>
                    <a:pt x="11752" y="11248"/>
                    <a:pt x="11752" y="10713"/>
                  </a:cubicBezTo>
                  <a:cubicBezTo>
                    <a:pt x="11752" y="10114"/>
                    <a:pt x="11280" y="9673"/>
                    <a:pt x="10744" y="9673"/>
                  </a:cubicBezTo>
                  <a:lnTo>
                    <a:pt x="10366" y="9673"/>
                  </a:lnTo>
                  <a:lnTo>
                    <a:pt x="10366" y="9326"/>
                  </a:lnTo>
                  <a:cubicBezTo>
                    <a:pt x="10366" y="8728"/>
                    <a:pt x="9925" y="8287"/>
                    <a:pt x="9358" y="8287"/>
                  </a:cubicBezTo>
                  <a:lnTo>
                    <a:pt x="6207" y="8287"/>
                  </a:lnTo>
                  <a:lnTo>
                    <a:pt x="6207" y="7594"/>
                  </a:lnTo>
                  <a:lnTo>
                    <a:pt x="7216" y="7594"/>
                  </a:lnTo>
                  <a:cubicBezTo>
                    <a:pt x="7814" y="7594"/>
                    <a:pt x="8287" y="7121"/>
                    <a:pt x="8287" y="6554"/>
                  </a:cubicBezTo>
                  <a:lnTo>
                    <a:pt x="8287" y="5136"/>
                  </a:lnTo>
                  <a:cubicBezTo>
                    <a:pt x="8287" y="4569"/>
                    <a:pt x="7814" y="4128"/>
                    <a:pt x="7216" y="4128"/>
                  </a:cubicBezTo>
                  <a:lnTo>
                    <a:pt x="6207" y="4128"/>
                  </a:lnTo>
                  <a:lnTo>
                    <a:pt x="6207" y="3403"/>
                  </a:lnTo>
                  <a:lnTo>
                    <a:pt x="9389" y="3403"/>
                  </a:lnTo>
                  <a:cubicBezTo>
                    <a:pt x="9988" y="3403"/>
                    <a:pt x="10429" y="2931"/>
                    <a:pt x="10429" y="2395"/>
                  </a:cubicBezTo>
                  <a:lnTo>
                    <a:pt x="10429" y="2049"/>
                  </a:lnTo>
                  <a:lnTo>
                    <a:pt x="10776" y="2049"/>
                  </a:lnTo>
                  <a:cubicBezTo>
                    <a:pt x="11374" y="2049"/>
                    <a:pt x="11815" y="1576"/>
                    <a:pt x="11815" y="1009"/>
                  </a:cubicBezTo>
                  <a:cubicBezTo>
                    <a:pt x="11815" y="411"/>
                    <a:pt x="11343" y="1"/>
                    <a:pt x="10776" y="1"/>
                  </a:cubicBezTo>
                  <a:lnTo>
                    <a:pt x="9389" y="1"/>
                  </a:lnTo>
                  <a:cubicBezTo>
                    <a:pt x="8822" y="1"/>
                    <a:pt x="8381" y="474"/>
                    <a:pt x="8381" y="1009"/>
                  </a:cubicBezTo>
                  <a:cubicBezTo>
                    <a:pt x="8381" y="1608"/>
                    <a:pt x="8854" y="2049"/>
                    <a:pt x="9389" y="2049"/>
                  </a:cubicBezTo>
                  <a:lnTo>
                    <a:pt x="9767" y="2049"/>
                  </a:lnTo>
                  <a:lnTo>
                    <a:pt x="9767" y="2395"/>
                  </a:lnTo>
                  <a:cubicBezTo>
                    <a:pt x="9767" y="2584"/>
                    <a:pt x="9610" y="2742"/>
                    <a:pt x="9389" y="2742"/>
                  </a:cubicBezTo>
                  <a:lnTo>
                    <a:pt x="6239" y="2742"/>
                  </a:lnTo>
                  <a:lnTo>
                    <a:pt x="6239" y="2049"/>
                  </a:lnTo>
                  <a:lnTo>
                    <a:pt x="6617" y="2049"/>
                  </a:lnTo>
                  <a:cubicBezTo>
                    <a:pt x="7184" y="2049"/>
                    <a:pt x="7625" y="1576"/>
                    <a:pt x="7625" y="1009"/>
                  </a:cubicBezTo>
                  <a:cubicBezTo>
                    <a:pt x="7625" y="411"/>
                    <a:pt x="7153" y="1"/>
                    <a:pt x="6617" y="1"/>
                  </a:cubicBezTo>
                  <a:lnTo>
                    <a:pt x="5231" y="1"/>
                  </a:lnTo>
                  <a:cubicBezTo>
                    <a:pt x="4632" y="1"/>
                    <a:pt x="4191" y="474"/>
                    <a:pt x="4191" y="1009"/>
                  </a:cubicBezTo>
                  <a:cubicBezTo>
                    <a:pt x="4191" y="1608"/>
                    <a:pt x="4664" y="2049"/>
                    <a:pt x="5231" y="2049"/>
                  </a:cubicBezTo>
                  <a:lnTo>
                    <a:pt x="5577" y="2049"/>
                  </a:lnTo>
                  <a:lnTo>
                    <a:pt x="5577" y="2742"/>
                  </a:lnTo>
                  <a:lnTo>
                    <a:pt x="2427" y="2742"/>
                  </a:lnTo>
                  <a:cubicBezTo>
                    <a:pt x="2238" y="2742"/>
                    <a:pt x="2080" y="2584"/>
                    <a:pt x="2080" y="2395"/>
                  </a:cubicBezTo>
                  <a:lnTo>
                    <a:pt x="2080" y="2049"/>
                  </a:lnTo>
                  <a:lnTo>
                    <a:pt x="2427" y="2049"/>
                  </a:lnTo>
                  <a:cubicBezTo>
                    <a:pt x="3025" y="2049"/>
                    <a:pt x="3466" y="1576"/>
                    <a:pt x="3466" y="1009"/>
                  </a:cubicBezTo>
                  <a:cubicBezTo>
                    <a:pt x="3466" y="411"/>
                    <a:pt x="2994" y="1"/>
                    <a:pt x="2427" y="1"/>
                  </a:cubicBezTo>
                  <a:close/>
                </a:path>
              </a:pathLst>
            </a:custGeom>
            <a:solidFill>
              <a:srgbClr val="2E707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7" name="Google Shape;277;p33"/>
            <p:cNvGrpSpPr/>
            <p:nvPr/>
          </p:nvGrpSpPr>
          <p:grpSpPr>
            <a:xfrm>
              <a:off x="3390503" y="2244511"/>
              <a:ext cx="332587" cy="332335"/>
              <a:chOff x="1413250" y="2680675"/>
              <a:chExt cx="297750" cy="297525"/>
            </a:xfrm>
          </p:grpSpPr>
          <p:sp>
            <p:nvSpPr>
              <p:cNvPr id="278" name="Google Shape;278;p33"/>
              <p:cNvSpPr/>
              <p:nvPr/>
            </p:nvSpPr>
            <p:spPr>
              <a:xfrm>
                <a:off x="1413250" y="2680675"/>
                <a:ext cx="297750" cy="297525"/>
              </a:xfrm>
              <a:custGeom>
                <a:rect b="b" l="l" r="r" t="t"/>
                <a:pathLst>
                  <a:path extrusionOk="0" h="11901" w="11910">
                    <a:moveTo>
                      <a:pt x="10460" y="1418"/>
                    </a:moveTo>
                    <a:lnTo>
                      <a:pt x="10460" y="7719"/>
                    </a:lnTo>
                    <a:lnTo>
                      <a:pt x="1387" y="7719"/>
                    </a:lnTo>
                    <a:lnTo>
                      <a:pt x="1387" y="1418"/>
                    </a:lnTo>
                    <a:close/>
                    <a:moveTo>
                      <a:pt x="5577" y="8380"/>
                    </a:moveTo>
                    <a:lnTo>
                      <a:pt x="5577" y="9105"/>
                    </a:lnTo>
                    <a:lnTo>
                      <a:pt x="5167" y="9105"/>
                    </a:lnTo>
                    <a:lnTo>
                      <a:pt x="5451" y="8380"/>
                    </a:lnTo>
                    <a:close/>
                    <a:moveTo>
                      <a:pt x="6396" y="8380"/>
                    </a:moveTo>
                    <a:lnTo>
                      <a:pt x="6679" y="9105"/>
                    </a:lnTo>
                    <a:lnTo>
                      <a:pt x="6270" y="9105"/>
                    </a:lnTo>
                    <a:lnTo>
                      <a:pt x="6270" y="8380"/>
                    </a:lnTo>
                    <a:close/>
                    <a:moveTo>
                      <a:pt x="5955" y="0"/>
                    </a:moveTo>
                    <a:cubicBezTo>
                      <a:pt x="5766" y="0"/>
                      <a:pt x="5608" y="158"/>
                      <a:pt x="5608" y="347"/>
                    </a:cubicBezTo>
                    <a:lnTo>
                      <a:pt x="5608" y="725"/>
                    </a:lnTo>
                    <a:lnTo>
                      <a:pt x="378" y="725"/>
                    </a:lnTo>
                    <a:cubicBezTo>
                      <a:pt x="158" y="725"/>
                      <a:pt x="0" y="882"/>
                      <a:pt x="0" y="1071"/>
                    </a:cubicBezTo>
                    <a:cubicBezTo>
                      <a:pt x="0" y="1260"/>
                      <a:pt x="158" y="1418"/>
                      <a:pt x="378" y="1418"/>
                    </a:cubicBezTo>
                    <a:lnTo>
                      <a:pt x="725" y="1418"/>
                    </a:lnTo>
                    <a:lnTo>
                      <a:pt x="725" y="7719"/>
                    </a:lnTo>
                    <a:lnTo>
                      <a:pt x="378" y="7719"/>
                    </a:lnTo>
                    <a:cubicBezTo>
                      <a:pt x="189" y="7719"/>
                      <a:pt x="32" y="7876"/>
                      <a:pt x="32" y="8097"/>
                    </a:cubicBezTo>
                    <a:cubicBezTo>
                      <a:pt x="32" y="8286"/>
                      <a:pt x="189" y="8443"/>
                      <a:pt x="378" y="8443"/>
                    </a:cubicBezTo>
                    <a:lnTo>
                      <a:pt x="4758" y="8443"/>
                    </a:lnTo>
                    <a:lnTo>
                      <a:pt x="3560" y="11436"/>
                    </a:lnTo>
                    <a:cubicBezTo>
                      <a:pt x="3497" y="11625"/>
                      <a:pt x="3560" y="11814"/>
                      <a:pt x="3749" y="11877"/>
                    </a:cubicBezTo>
                    <a:cubicBezTo>
                      <a:pt x="3803" y="11893"/>
                      <a:pt x="3855" y="11901"/>
                      <a:pt x="3903" y="11901"/>
                    </a:cubicBezTo>
                    <a:cubicBezTo>
                      <a:pt x="4052" y="11901"/>
                      <a:pt x="4167" y="11824"/>
                      <a:pt x="4191" y="11657"/>
                    </a:cubicBezTo>
                    <a:lnTo>
                      <a:pt x="4947" y="9830"/>
                    </a:lnTo>
                    <a:lnTo>
                      <a:pt x="5608" y="9830"/>
                    </a:lnTo>
                    <a:lnTo>
                      <a:pt x="5608" y="10838"/>
                    </a:lnTo>
                    <a:cubicBezTo>
                      <a:pt x="5608" y="11027"/>
                      <a:pt x="5766" y="11184"/>
                      <a:pt x="5955" y="11184"/>
                    </a:cubicBezTo>
                    <a:cubicBezTo>
                      <a:pt x="6175" y="11184"/>
                      <a:pt x="6333" y="11027"/>
                      <a:pt x="6333" y="10838"/>
                    </a:cubicBezTo>
                    <a:lnTo>
                      <a:pt x="6333" y="9830"/>
                    </a:lnTo>
                    <a:lnTo>
                      <a:pt x="6995" y="9830"/>
                    </a:lnTo>
                    <a:lnTo>
                      <a:pt x="7751" y="11657"/>
                    </a:lnTo>
                    <a:cubicBezTo>
                      <a:pt x="7798" y="11824"/>
                      <a:pt x="7918" y="11901"/>
                      <a:pt x="8042" y="11901"/>
                    </a:cubicBezTo>
                    <a:cubicBezTo>
                      <a:pt x="8082" y="11901"/>
                      <a:pt x="8122" y="11893"/>
                      <a:pt x="8160" y="11877"/>
                    </a:cubicBezTo>
                    <a:cubicBezTo>
                      <a:pt x="8381" y="11783"/>
                      <a:pt x="8444" y="11594"/>
                      <a:pt x="8381" y="11436"/>
                    </a:cubicBezTo>
                    <a:lnTo>
                      <a:pt x="7184" y="8443"/>
                    </a:lnTo>
                    <a:lnTo>
                      <a:pt x="11563" y="8443"/>
                    </a:lnTo>
                    <a:cubicBezTo>
                      <a:pt x="11752" y="8443"/>
                      <a:pt x="11909" y="8286"/>
                      <a:pt x="11909" y="8097"/>
                    </a:cubicBezTo>
                    <a:cubicBezTo>
                      <a:pt x="11909" y="7876"/>
                      <a:pt x="11752" y="7719"/>
                      <a:pt x="11563" y="7719"/>
                    </a:cubicBezTo>
                    <a:lnTo>
                      <a:pt x="11185" y="7719"/>
                    </a:lnTo>
                    <a:lnTo>
                      <a:pt x="11185" y="1418"/>
                    </a:lnTo>
                    <a:lnTo>
                      <a:pt x="11563" y="1418"/>
                    </a:lnTo>
                    <a:cubicBezTo>
                      <a:pt x="11752" y="1418"/>
                      <a:pt x="11909" y="1260"/>
                      <a:pt x="11909" y="1071"/>
                    </a:cubicBezTo>
                    <a:cubicBezTo>
                      <a:pt x="11909" y="882"/>
                      <a:pt x="11752" y="725"/>
                      <a:pt x="11563" y="725"/>
                    </a:cubicBezTo>
                    <a:lnTo>
                      <a:pt x="6301" y="725"/>
                    </a:lnTo>
                    <a:lnTo>
                      <a:pt x="6301" y="347"/>
                    </a:lnTo>
                    <a:cubicBezTo>
                      <a:pt x="6301" y="158"/>
                      <a:pt x="6144" y="0"/>
                      <a:pt x="5955" y="0"/>
                    </a:cubicBez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33"/>
              <p:cNvSpPr/>
              <p:nvPr/>
            </p:nvSpPr>
            <p:spPr>
              <a:xfrm>
                <a:off x="1465225" y="2805100"/>
                <a:ext cx="52800" cy="52025"/>
              </a:xfrm>
              <a:custGeom>
                <a:rect b="b" l="l" r="r" t="t"/>
                <a:pathLst>
                  <a:path extrusionOk="0" h="2081" w="2112">
                    <a:moveTo>
                      <a:pt x="1387" y="663"/>
                    </a:moveTo>
                    <a:lnTo>
                      <a:pt x="1387" y="1387"/>
                    </a:lnTo>
                    <a:lnTo>
                      <a:pt x="694" y="1387"/>
                    </a:lnTo>
                    <a:lnTo>
                      <a:pt x="694" y="663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734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1765" y="2080"/>
                    </a:lnTo>
                    <a:cubicBezTo>
                      <a:pt x="1954" y="2080"/>
                      <a:pt x="2112" y="1923"/>
                      <a:pt x="2112" y="1734"/>
                    </a:cubicBezTo>
                    <a:lnTo>
                      <a:pt x="2112" y="347"/>
                    </a:lnTo>
                    <a:cubicBezTo>
                      <a:pt x="2112" y="158"/>
                      <a:pt x="1954" y="1"/>
                      <a:pt x="1765" y="1"/>
                    </a:cubicBez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33"/>
              <p:cNvSpPr/>
              <p:nvPr/>
            </p:nvSpPr>
            <p:spPr>
              <a:xfrm>
                <a:off x="1535325" y="2769675"/>
                <a:ext cx="52800" cy="87450"/>
              </a:xfrm>
              <a:custGeom>
                <a:rect b="b" l="l" r="r" t="t"/>
                <a:pathLst>
                  <a:path extrusionOk="0" h="3498" w="2112">
                    <a:moveTo>
                      <a:pt x="1387" y="662"/>
                    </a:moveTo>
                    <a:lnTo>
                      <a:pt x="1387" y="2741"/>
                    </a:lnTo>
                    <a:lnTo>
                      <a:pt x="694" y="2741"/>
                    </a:lnTo>
                    <a:lnTo>
                      <a:pt x="694" y="662"/>
                    </a:lnTo>
                    <a:close/>
                    <a:moveTo>
                      <a:pt x="379" y="0"/>
                    </a:moveTo>
                    <a:cubicBezTo>
                      <a:pt x="158" y="0"/>
                      <a:pt x="1" y="158"/>
                      <a:pt x="1" y="347"/>
                    </a:cubicBezTo>
                    <a:lnTo>
                      <a:pt x="1" y="3151"/>
                    </a:lnTo>
                    <a:cubicBezTo>
                      <a:pt x="1" y="3340"/>
                      <a:pt x="158" y="3497"/>
                      <a:pt x="379" y="3497"/>
                    </a:cubicBezTo>
                    <a:lnTo>
                      <a:pt x="1733" y="3497"/>
                    </a:lnTo>
                    <a:lnTo>
                      <a:pt x="1733" y="3466"/>
                    </a:lnTo>
                    <a:cubicBezTo>
                      <a:pt x="1954" y="3466"/>
                      <a:pt x="2112" y="3308"/>
                      <a:pt x="2112" y="3119"/>
                    </a:cubicBezTo>
                    <a:lnTo>
                      <a:pt x="2112" y="347"/>
                    </a:lnTo>
                    <a:cubicBezTo>
                      <a:pt x="2112" y="158"/>
                      <a:pt x="1954" y="0"/>
                      <a:pt x="1733" y="0"/>
                    </a:cubicBez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33"/>
              <p:cNvSpPr/>
              <p:nvPr/>
            </p:nvSpPr>
            <p:spPr>
              <a:xfrm>
                <a:off x="1604650" y="2733425"/>
                <a:ext cx="52775" cy="122900"/>
              </a:xfrm>
              <a:custGeom>
                <a:rect b="b" l="l" r="r" t="t"/>
                <a:pathLst>
                  <a:path extrusionOk="0" h="4916" w="2111">
                    <a:moveTo>
                      <a:pt x="1418" y="726"/>
                    </a:moveTo>
                    <a:lnTo>
                      <a:pt x="1418" y="4254"/>
                    </a:lnTo>
                    <a:lnTo>
                      <a:pt x="725" y="4254"/>
                    </a:lnTo>
                    <a:lnTo>
                      <a:pt x="725" y="726"/>
                    </a:lnTo>
                    <a:close/>
                    <a:moveTo>
                      <a:pt x="347" y="1"/>
                    </a:moveTo>
                    <a:cubicBezTo>
                      <a:pt x="158" y="1"/>
                      <a:pt x="0" y="159"/>
                      <a:pt x="0" y="348"/>
                    </a:cubicBezTo>
                    <a:lnTo>
                      <a:pt x="0" y="4569"/>
                    </a:lnTo>
                    <a:cubicBezTo>
                      <a:pt x="0" y="4758"/>
                      <a:pt x="158" y="4916"/>
                      <a:pt x="347" y="4916"/>
                    </a:cubicBezTo>
                    <a:lnTo>
                      <a:pt x="1764" y="4916"/>
                    </a:lnTo>
                    <a:cubicBezTo>
                      <a:pt x="1953" y="4916"/>
                      <a:pt x="2111" y="4758"/>
                      <a:pt x="2111" y="4569"/>
                    </a:cubicBezTo>
                    <a:lnTo>
                      <a:pt x="2111" y="348"/>
                    </a:lnTo>
                    <a:cubicBezTo>
                      <a:pt x="2111" y="159"/>
                      <a:pt x="1953" y="1"/>
                      <a:pt x="1764" y="1"/>
                    </a:cubicBezTo>
                    <a:close/>
                  </a:path>
                </a:pathLst>
              </a:custGeom>
              <a:solidFill>
                <a:srgbClr val="97AD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" name="Google Shape;282;p33"/>
            <p:cNvSpPr/>
            <p:nvPr/>
          </p:nvSpPr>
          <p:spPr>
            <a:xfrm>
              <a:off x="5360439" y="2245707"/>
              <a:ext cx="329962" cy="329934"/>
            </a:xfrm>
            <a:custGeom>
              <a:rect b="b" l="l" r="r" t="t"/>
              <a:pathLst>
                <a:path extrusionOk="0" h="11815" w="11816">
                  <a:moveTo>
                    <a:pt x="6207" y="693"/>
                  </a:moveTo>
                  <a:cubicBezTo>
                    <a:pt x="7877" y="819"/>
                    <a:pt x="9326" y="1670"/>
                    <a:pt x="10208" y="2993"/>
                  </a:cubicBezTo>
                  <a:lnTo>
                    <a:pt x="6207" y="5293"/>
                  </a:lnTo>
                  <a:lnTo>
                    <a:pt x="6207" y="693"/>
                  </a:lnTo>
                  <a:close/>
                  <a:moveTo>
                    <a:pt x="10555" y="3623"/>
                  </a:moveTo>
                  <a:cubicBezTo>
                    <a:pt x="10901" y="4316"/>
                    <a:pt x="11090" y="5104"/>
                    <a:pt x="11090" y="5923"/>
                  </a:cubicBezTo>
                  <a:cubicBezTo>
                    <a:pt x="11090" y="7026"/>
                    <a:pt x="10744" y="8097"/>
                    <a:pt x="10114" y="8979"/>
                  </a:cubicBezTo>
                  <a:lnTo>
                    <a:pt x="6491" y="5986"/>
                  </a:lnTo>
                  <a:lnTo>
                    <a:pt x="10555" y="3623"/>
                  </a:lnTo>
                  <a:close/>
                  <a:moveTo>
                    <a:pt x="5546" y="693"/>
                  </a:moveTo>
                  <a:lnTo>
                    <a:pt x="5546" y="5892"/>
                  </a:lnTo>
                  <a:cubicBezTo>
                    <a:pt x="5546" y="6018"/>
                    <a:pt x="5577" y="6081"/>
                    <a:pt x="5672" y="6175"/>
                  </a:cubicBezTo>
                  <a:lnTo>
                    <a:pt x="9673" y="9483"/>
                  </a:lnTo>
                  <a:cubicBezTo>
                    <a:pt x="8728" y="10491"/>
                    <a:pt x="7373" y="11121"/>
                    <a:pt x="5892" y="11121"/>
                  </a:cubicBezTo>
                  <a:cubicBezTo>
                    <a:pt x="3025" y="11121"/>
                    <a:pt x="662" y="8822"/>
                    <a:pt x="662" y="5892"/>
                  </a:cubicBezTo>
                  <a:cubicBezTo>
                    <a:pt x="662" y="3151"/>
                    <a:pt x="2836" y="851"/>
                    <a:pt x="5546" y="693"/>
                  </a:cubicBezTo>
                  <a:close/>
                  <a:moveTo>
                    <a:pt x="5892" y="0"/>
                  </a:moveTo>
                  <a:cubicBezTo>
                    <a:pt x="2647" y="0"/>
                    <a:pt x="1" y="2615"/>
                    <a:pt x="1" y="5892"/>
                  </a:cubicBezTo>
                  <a:cubicBezTo>
                    <a:pt x="1" y="9168"/>
                    <a:pt x="2647" y="11814"/>
                    <a:pt x="5892" y="11814"/>
                  </a:cubicBezTo>
                  <a:cubicBezTo>
                    <a:pt x="9169" y="11814"/>
                    <a:pt x="11815" y="9168"/>
                    <a:pt x="11815" y="5892"/>
                  </a:cubicBezTo>
                  <a:cubicBezTo>
                    <a:pt x="11815" y="2678"/>
                    <a:pt x="9137" y="0"/>
                    <a:pt x="5892" y="0"/>
                  </a:cubicBezTo>
                  <a:close/>
                </a:path>
              </a:pathLst>
            </a:custGeom>
            <a:solidFill>
              <a:srgbClr val="BDCDD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83" name="Google Shape;283;p33"/>
          <p:cNvSpPr txBox="1"/>
          <p:nvPr>
            <p:ph idx="6" type="ctrTitle"/>
          </p:nvPr>
        </p:nvSpPr>
        <p:spPr>
          <a:xfrm flipH="1">
            <a:off x="6161191" y="884619"/>
            <a:ext cx="2149800" cy="2052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could use </a:t>
            </a:r>
            <a:r>
              <a:rPr lang="es">
                <a:solidFill>
                  <a:srgbClr val="5F7D95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284" name="Google Shape;284;p33"/>
          <p:cNvSpPr txBox="1"/>
          <p:nvPr>
            <p:ph idx="4" type="ctrTitle"/>
          </p:nvPr>
        </p:nvSpPr>
        <p:spPr>
          <a:xfrm>
            <a:off x="4716181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BDCDD1"/>
                </a:solidFill>
              </a:rPr>
              <a:t>MERCURY</a:t>
            </a:r>
            <a:endParaRPr>
              <a:solidFill>
                <a:srgbClr val="BDCDD1"/>
              </a:solidFill>
            </a:endParaRPr>
          </a:p>
        </p:txBody>
      </p:sp>
      <p:sp>
        <p:nvSpPr>
          <p:cNvPr id="285" name="Google Shape;285;p33"/>
          <p:cNvSpPr txBox="1"/>
          <p:nvPr>
            <p:ph idx="2" type="ctrTitle"/>
          </p:nvPr>
        </p:nvSpPr>
        <p:spPr>
          <a:xfrm>
            <a:off x="2747559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97ADB2"/>
                </a:solidFill>
              </a:rPr>
              <a:t>JUPITER</a:t>
            </a:r>
            <a:endParaRPr>
              <a:solidFill>
                <a:srgbClr val="97ADB2"/>
              </a:solidFill>
            </a:endParaRPr>
          </a:p>
        </p:txBody>
      </p:sp>
      <p:sp>
        <p:nvSpPr>
          <p:cNvPr id="286" name="Google Shape;286;p33"/>
          <p:cNvSpPr txBox="1"/>
          <p:nvPr>
            <p:ph type="ctrTitle"/>
          </p:nvPr>
        </p:nvSpPr>
        <p:spPr>
          <a:xfrm>
            <a:off x="778935" y="2579828"/>
            <a:ext cx="1618500" cy="64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2E707B"/>
                </a:solidFill>
              </a:rPr>
              <a:t>MARS</a:t>
            </a:r>
            <a:endParaRPr>
              <a:solidFill>
                <a:srgbClr val="2E707B"/>
              </a:solidFill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Geometric business by Slidesgo">
  <a:themeElements>
    <a:clrScheme name="Simple Light">
      <a:dk1>
        <a:srgbClr val="2D2D30"/>
      </a:dk1>
      <a:lt1>
        <a:srgbClr val="FFFFFF"/>
      </a:lt1>
      <a:dk2>
        <a:srgbClr val="374957"/>
      </a:dk2>
      <a:lt2>
        <a:srgbClr val="D9D9D9"/>
      </a:lt2>
      <a:accent1>
        <a:srgbClr val="5F7D95"/>
      </a:accent1>
      <a:accent2>
        <a:srgbClr val="D9E4E8"/>
      </a:accent2>
      <a:accent3>
        <a:srgbClr val="BDCDD1"/>
      </a:accent3>
      <a:accent4>
        <a:srgbClr val="97ADB2"/>
      </a:accent4>
      <a:accent5>
        <a:srgbClr val="A6CBC2"/>
      </a:accent5>
      <a:accent6>
        <a:srgbClr val="2E707B"/>
      </a:accent6>
      <a:hlink>
        <a:srgbClr val="2D2D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