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5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62" r:id="rId3"/>
    <p:sldMasterId id="2147483663" r:id="rId4"/>
  </p:sldMasterIdLst>
  <p:notesMasterIdLst>
    <p:notesMasterId r:id="rId5"/>
  </p:notes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</p:sldIdLst>
  <p:sldSz cy="5143500" cx="9144000"/>
  <p:notesSz cx="6858000" cy="9144000"/>
  <p:embeddedFontLst>
    <p:embeddedFont>
      <p:font typeface="Proxima Nova"/>
      <p:regular r:id="rId37"/>
      <p:bold r:id="rId38"/>
      <p:italic r:id="rId39"/>
      <p:boldItalic r:id="rId40"/>
    </p:embeddedFont>
    <p:embeddedFont>
      <p:font typeface="Saira ExtraCondensed ExtraBold"/>
      <p:bold r:id="rId41"/>
    </p:embeddedFont>
    <p:embeddedFont>
      <p:font typeface="Fira Sans Extra Condensed Medium"/>
      <p:regular r:id="rId42"/>
      <p:bold r:id="rId43"/>
      <p:italic r:id="rId44"/>
      <p:boldItalic r:id="rId45"/>
    </p:embeddedFont>
    <p:embeddedFont>
      <p:font typeface="Arvo"/>
      <p:regular r:id="rId46"/>
      <p:bold r:id="rId47"/>
      <p:italic r:id="rId48"/>
      <p:boldItalic r:id="rId49"/>
    </p:embeddedFont>
    <p:embeddedFont>
      <p:font typeface="Barlow Semi Condensed Medium"/>
      <p:regular r:id="rId50"/>
      <p:bold r:id="rId51"/>
      <p:italic r:id="rId52"/>
      <p:boldItalic r:id="rId53"/>
    </p:embeddedFont>
    <p:embeddedFont>
      <p:font typeface="Proxima Nova Semibold"/>
      <p:regular r:id="rId54"/>
      <p:bold r:id="rId55"/>
      <p:boldItalic r:id="rId56"/>
    </p:embeddedFont>
    <p:embeddedFont>
      <p:font typeface="Zilla Slab"/>
      <p:regular r:id="rId57"/>
      <p:bold r:id="rId58"/>
      <p:italic r:id="rId59"/>
    </p:embeddedFont>
    <p:embeddedFont>
      <p:font typeface="Barlow Semi Condensed"/>
      <p:regular r:id="rId60"/>
      <p:bold r:id="rId61"/>
      <p:italic r:id="rId62"/>
      <p:boldItalic r:id="rId63"/>
    </p:embeddedFont>
    <p:embeddedFont>
      <p:font typeface="Zilla Slab Light"/>
      <p:bold r:id="rId64"/>
      <p:boldItalic r:id="rId65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font" Target="fonts/ProximaNova-boldItalic.fntdata"/><Relationship Id="rId42" Type="http://schemas.openxmlformats.org/officeDocument/2006/relationships/font" Target="fonts/FiraSansExtraCondensedMedium-regular.fntdata"/><Relationship Id="rId41" Type="http://schemas.openxmlformats.org/officeDocument/2006/relationships/font" Target="fonts/SairaExtraCondensedExtraBold-bold.fntdata"/><Relationship Id="rId44" Type="http://schemas.openxmlformats.org/officeDocument/2006/relationships/font" Target="fonts/FiraSansExtraCondensedMedium-italic.fntdata"/><Relationship Id="rId43" Type="http://schemas.openxmlformats.org/officeDocument/2006/relationships/font" Target="fonts/FiraSansExtraCondensedMedium-bold.fntdata"/><Relationship Id="rId46" Type="http://schemas.openxmlformats.org/officeDocument/2006/relationships/font" Target="fonts/Arvo-regular.fntdata"/><Relationship Id="rId45" Type="http://schemas.openxmlformats.org/officeDocument/2006/relationships/font" Target="fonts/FiraSansExtraCondensedMedium-boldItalic.fntdata"/><Relationship Id="rId1" Type="http://schemas.openxmlformats.org/officeDocument/2006/relationships/theme" Target="theme/theme1.xml"/><Relationship Id="rId2" Type="http://schemas.openxmlformats.org/officeDocument/2006/relationships/presProps" Target="presProps.xml"/><Relationship Id="rId3" Type="http://schemas.openxmlformats.org/officeDocument/2006/relationships/slideMaster" Target="slideMasters/slideMaster1.xml"/><Relationship Id="rId4" Type="http://schemas.openxmlformats.org/officeDocument/2006/relationships/slideMaster" Target="slideMasters/slideMaster2.xml"/><Relationship Id="rId9" Type="http://schemas.openxmlformats.org/officeDocument/2006/relationships/slide" Target="slides/slide4.xml"/><Relationship Id="rId48" Type="http://schemas.openxmlformats.org/officeDocument/2006/relationships/font" Target="fonts/Arvo-italic.fntdata"/><Relationship Id="rId47" Type="http://schemas.openxmlformats.org/officeDocument/2006/relationships/font" Target="fonts/Arvo-bold.fntdata"/><Relationship Id="rId49" Type="http://schemas.openxmlformats.org/officeDocument/2006/relationships/font" Target="fonts/Arvo-boldItalic.fntdata"/><Relationship Id="rId5" Type="http://schemas.openxmlformats.org/officeDocument/2006/relationships/notesMaster" Target="notesMasters/notesMaster1.xml"/><Relationship Id="rId6" Type="http://schemas.openxmlformats.org/officeDocument/2006/relationships/slide" Target="slides/slide1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31" Type="http://schemas.openxmlformats.org/officeDocument/2006/relationships/slide" Target="slides/slide26.xml"/><Relationship Id="rId30" Type="http://schemas.openxmlformats.org/officeDocument/2006/relationships/slide" Target="slides/slide25.xml"/><Relationship Id="rId33" Type="http://schemas.openxmlformats.org/officeDocument/2006/relationships/slide" Target="slides/slide28.xml"/><Relationship Id="rId32" Type="http://schemas.openxmlformats.org/officeDocument/2006/relationships/slide" Target="slides/slide27.xml"/><Relationship Id="rId35" Type="http://schemas.openxmlformats.org/officeDocument/2006/relationships/slide" Target="slides/slide30.xml"/><Relationship Id="rId34" Type="http://schemas.openxmlformats.org/officeDocument/2006/relationships/slide" Target="slides/slide29.xml"/><Relationship Id="rId37" Type="http://schemas.openxmlformats.org/officeDocument/2006/relationships/font" Target="fonts/ProximaNova-regular.fntdata"/><Relationship Id="rId36" Type="http://schemas.openxmlformats.org/officeDocument/2006/relationships/slide" Target="slides/slide31.xml"/><Relationship Id="rId39" Type="http://schemas.openxmlformats.org/officeDocument/2006/relationships/font" Target="fonts/ProximaNova-italic.fntdata"/><Relationship Id="rId38" Type="http://schemas.openxmlformats.org/officeDocument/2006/relationships/font" Target="fonts/ProximaNova-bold.fntdata"/><Relationship Id="rId62" Type="http://schemas.openxmlformats.org/officeDocument/2006/relationships/font" Target="fonts/BarlowSemiCondensed-italic.fntdata"/><Relationship Id="rId61" Type="http://schemas.openxmlformats.org/officeDocument/2006/relationships/font" Target="fonts/BarlowSemiCondensed-bold.fntdata"/><Relationship Id="rId20" Type="http://schemas.openxmlformats.org/officeDocument/2006/relationships/slide" Target="slides/slide15.xml"/><Relationship Id="rId64" Type="http://schemas.openxmlformats.org/officeDocument/2006/relationships/font" Target="fonts/ZillaSlabLight-bold.fntdata"/><Relationship Id="rId63" Type="http://schemas.openxmlformats.org/officeDocument/2006/relationships/font" Target="fonts/BarlowSemiCondensed-boldItalic.fntdata"/><Relationship Id="rId22" Type="http://schemas.openxmlformats.org/officeDocument/2006/relationships/slide" Target="slides/slide17.xml"/><Relationship Id="rId21" Type="http://schemas.openxmlformats.org/officeDocument/2006/relationships/slide" Target="slides/slide16.xml"/><Relationship Id="rId65" Type="http://schemas.openxmlformats.org/officeDocument/2006/relationships/font" Target="fonts/ZillaSlabLight-boldItalic.fntdata"/><Relationship Id="rId24" Type="http://schemas.openxmlformats.org/officeDocument/2006/relationships/slide" Target="slides/slide19.xml"/><Relationship Id="rId23" Type="http://schemas.openxmlformats.org/officeDocument/2006/relationships/slide" Target="slides/slide18.xml"/><Relationship Id="rId60" Type="http://schemas.openxmlformats.org/officeDocument/2006/relationships/font" Target="fonts/BarlowSemiCondensed-regular.fntdata"/><Relationship Id="rId26" Type="http://schemas.openxmlformats.org/officeDocument/2006/relationships/slide" Target="slides/slide21.xml"/><Relationship Id="rId25" Type="http://schemas.openxmlformats.org/officeDocument/2006/relationships/slide" Target="slides/slide20.xml"/><Relationship Id="rId28" Type="http://schemas.openxmlformats.org/officeDocument/2006/relationships/slide" Target="slides/slide23.xml"/><Relationship Id="rId27" Type="http://schemas.openxmlformats.org/officeDocument/2006/relationships/slide" Target="slides/slide22.xml"/><Relationship Id="rId29" Type="http://schemas.openxmlformats.org/officeDocument/2006/relationships/slide" Target="slides/slide24.xml"/><Relationship Id="rId51" Type="http://schemas.openxmlformats.org/officeDocument/2006/relationships/font" Target="fonts/BarlowSemiCondensedMedium-bold.fntdata"/><Relationship Id="rId50" Type="http://schemas.openxmlformats.org/officeDocument/2006/relationships/font" Target="fonts/BarlowSemiCondensedMedium-regular.fntdata"/><Relationship Id="rId53" Type="http://schemas.openxmlformats.org/officeDocument/2006/relationships/font" Target="fonts/BarlowSemiCondensedMedium-boldItalic.fntdata"/><Relationship Id="rId52" Type="http://schemas.openxmlformats.org/officeDocument/2006/relationships/font" Target="fonts/BarlowSemiCondensedMedium-italic.fntdata"/><Relationship Id="rId11" Type="http://schemas.openxmlformats.org/officeDocument/2006/relationships/slide" Target="slides/slide6.xml"/><Relationship Id="rId55" Type="http://schemas.openxmlformats.org/officeDocument/2006/relationships/font" Target="fonts/ProximaNovaSemibold-bold.fntdata"/><Relationship Id="rId10" Type="http://schemas.openxmlformats.org/officeDocument/2006/relationships/slide" Target="slides/slide5.xml"/><Relationship Id="rId54" Type="http://schemas.openxmlformats.org/officeDocument/2006/relationships/font" Target="fonts/ProximaNovaSemibold-regular.fntdata"/><Relationship Id="rId13" Type="http://schemas.openxmlformats.org/officeDocument/2006/relationships/slide" Target="slides/slide8.xml"/><Relationship Id="rId57" Type="http://schemas.openxmlformats.org/officeDocument/2006/relationships/font" Target="fonts/ZillaSlab-regular.fntdata"/><Relationship Id="rId12" Type="http://schemas.openxmlformats.org/officeDocument/2006/relationships/slide" Target="slides/slide7.xml"/><Relationship Id="rId56" Type="http://schemas.openxmlformats.org/officeDocument/2006/relationships/font" Target="fonts/ProximaNovaSemibold-boldItalic.fntdata"/><Relationship Id="rId15" Type="http://schemas.openxmlformats.org/officeDocument/2006/relationships/slide" Target="slides/slide10.xml"/><Relationship Id="rId59" Type="http://schemas.openxmlformats.org/officeDocument/2006/relationships/font" Target="fonts/ZillaSlab-italic.fntdata"/><Relationship Id="rId14" Type="http://schemas.openxmlformats.org/officeDocument/2006/relationships/slide" Target="slides/slide9.xml"/><Relationship Id="rId58" Type="http://schemas.openxmlformats.org/officeDocument/2006/relationships/font" Target="fonts/ZillaSlab-bold.fntdata"/><Relationship Id="rId17" Type="http://schemas.openxmlformats.org/officeDocument/2006/relationships/slide" Target="slides/slide12.xml"/><Relationship Id="rId16" Type="http://schemas.openxmlformats.org/officeDocument/2006/relationships/slide" Target="slides/slide11.xml"/><Relationship Id="rId19" Type="http://schemas.openxmlformats.org/officeDocument/2006/relationships/slide" Target="slides/slide14.xml"/><Relationship Id="rId18" Type="http://schemas.openxmlformats.org/officeDocument/2006/relationships/slide" Target="slides/slide13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3" name="Shape 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" name="Google Shape;124;p:notes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5" name="Google Shape;125;p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8" name="Shape 1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" name="Google Shape;129;g57cfa781d9_1_1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0" name="Google Shape;130;g57cfa781d9_1_1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2" name="Shape 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" name="Google Shape;153;g57cfa781d9_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4" name="Google Shape;154;g57cfa781d9_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9" name="Shape 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" name="Google Shape;170;g57cfa781d9_1_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1" name="Google Shape;171;g57cfa781d9_1_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5" name="Shape 1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" name="Google Shape;176;g57cfa781d9_1_6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7" name="Google Shape;177;g57cfa781d9_1_6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81" name="Shape 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" name="Google Shape;182;g57cfa781d9_1_6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3" name="Google Shape;183;g57cfa781d9_1_6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28" name="Shape 2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" name="Google Shape;229;g57cfa781d9_1_7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0" name="Google Shape;230;g57cfa781d9_1_7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68" name="Shape 2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" name="Google Shape;269;g57cfa781d9_1_7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0" name="Google Shape;270;g57cfa781d9_1_7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99" name="Shape 2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" name="Google Shape;300;g57cfa781d9_1_10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1" name="Google Shape;301;g57cfa781d9_1_10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73" name="Shape 3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4" name="Google Shape;374;g57cfa781d9_1_10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5" name="Google Shape;375;g57cfa781d9_1_10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15" name="Shape 4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" name="Google Shape;416;g57cfa781d9_1_1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17" name="Google Shape;417;g57cfa781d9_1_1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44" name="Shape 4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5" name="Google Shape;445;g57cfa781d9_1_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6" name="Google Shape;446;g57cfa781d9_1_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59" name="Shape 4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" name="Google Shape;460;g57cfa781d9_1_9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1" name="Google Shape;461;g57cfa781d9_1_9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82" name="Shape 4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3" name="Google Shape;483;g57cfa781d9_1_1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4" name="Google Shape;484;g57cfa781d9_1_1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98" name="Shape 4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9" name="Google Shape;499;g57cfa781d9_5_87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0" name="Google Shape;500;g57cfa781d9_5_87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04" name="Shape 5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5" name="Google Shape;505;g57cfa781d9_5_5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6" name="Google Shape;506;g57cfa781d9_5_5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11" name="Shape 5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" name="Google Shape;512;g57cfa781d9_5_5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3" name="Google Shape;513;g57cfa781d9_5_5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27" name="Shape 5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8" name="Google Shape;528;g57cfa781d9_5_55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9" name="Google Shape;529;g57cfa781d9_5_55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43" name="Shape 11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4" name="Google Shape;1144;g57cfa781d9_5_117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45" name="Google Shape;1145;g57cfa781d9_5_117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634" name="Shape 36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35" name="Google Shape;3635;g57cfa781d9_5_366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36" name="Google Shape;3636;g57cfa781d9_5_366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344" name="Shape 43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45" name="Google Shape;4345;g57cfa781d9_5_437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46" name="Google Shape;4346;g57cfa781d9_5_437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937" name="Shape 49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38" name="Google Shape;4938;g57cfa781d9_5_49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39" name="Google Shape;4939;g57cfa781d9_5_49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333" name="Shape 53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34" name="Google Shape;5334;g57cfa781d9_5_53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35" name="Google Shape;5335;g57cfa781d9_5_53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868" name="Shape 58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69" name="Google Shape;5869;g57cfa781d9_5_589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70" name="Google Shape;5870;g57cfa781d9_5_589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153" name="Shape 61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54" name="Google Shape;6154;g57cfa781d9_5_617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55" name="Google Shape;6155;g57cfa781d9_5_617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595" name="Shape 65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96" name="Google Shape;6596;g57cfa781d9_5_66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97" name="Google Shape;6597;g57cfa781d9_5_66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961" name="Shape 69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2" name="Google Shape;6962;g57cfa781d9_5_69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63" name="Google Shape;6963;g57cfa781d9_5_69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465" name="Shape 74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66" name="Google Shape;7466;g57cfa781d9_5_748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67" name="Google Shape;7467;g57cfa781d9_5_748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861" name="Shape 78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62" name="Google Shape;7862;g57cfa781d9_5_788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63" name="Google Shape;7863;g57cfa781d9_5_788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298" name="Shape 82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9" name="Google Shape;8299;g57cfa781d9_5_831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00" name="Google Shape;8300;g57cfa781d9_5_83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769" name="Shape 87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70" name="Google Shape;8770;g57cfa781d9_5_878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71" name="Google Shape;8771;g57cfa781d9_5_878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OPENING" type="title">
  <p:cSld name="TITLE">
    <p:spTree>
      <p:nvGrpSpPr>
        <p:cNvPr id="9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rgbClr val="FFFFFF">
              <a:alpha val="276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" name="Google Shape;11;p2"/>
          <p:cNvSpPr txBox="1"/>
          <p:nvPr>
            <p:ph type="ctrTitle"/>
          </p:nvPr>
        </p:nvSpPr>
        <p:spPr>
          <a:xfrm>
            <a:off x="455330" y="401475"/>
            <a:ext cx="37176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2" name="Google Shape;12;p2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3" name="Google Shape;13;p2"/>
          <p:cNvSpPr/>
          <p:nvPr/>
        </p:nvSpPr>
        <p:spPr>
          <a:xfrm>
            <a:off x="526525" y="-7975"/>
            <a:ext cx="175500" cy="29283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ABLE OF CONTENT">
  <p:cSld name="CUSTOM">
    <p:spTree>
      <p:nvGrpSpPr>
        <p:cNvPr id="14" name="Shape 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Google Shape;15;p3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rgbClr val="FFFFFF">
              <a:alpha val="276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" name="Google Shape;16;p3"/>
          <p:cNvSpPr/>
          <p:nvPr/>
        </p:nvSpPr>
        <p:spPr>
          <a:xfrm>
            <a:off x="-151600" y="-50"/>
            <a:ext cx="7500403" cy="5143558"/>
          </a:xfrm>
          <a:custGeom>
            <a:rect b="b" l="l" r="r" t="t"/>
            <a:pathLst>
              <a:path extrusionOk="0" h="47934" w="65806">
                <a:moveTo>
                  <a:pt x="0" y="0"/>
                </a:moveTo>
                <a:lnTo>
                  <a:pt x="24811" y="23967"/>
                </a:lnTo>
                <a:lnTo>
                  <a:pt x="91" y="47933"/>
                </a:lnTo>
                <a:lnTo>
                  <a:pt x="40994" y="47933"/>
                </a:lnTo>
                <a:lnTo>
                  <a:pt x="65805" y="23967"/>
                </a:lnTo>
                <a:lnTo>
                  <a:pt x="40994" y="0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" name="Google Shape;17;p3"/>
          <p:cNvSpPr txBox="1"/>
          <p:nvPr>
            <p:ph hasCustomPrompt="1" type="title"/>
          </p:nvPr>
        </p:nvSpPr>
        <p:spPr>
          <a:xfrm>
            <a:off x="742825" y="450225"/>
            <a:ext cx="1770900" cy="9870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8" name="Google Shape;18;p3"/>
          <p:cNvSpPr txBox="1"/>
          <p:nvPr>
            <p:ph idx="1" type="subTitle"/>
          </p:nvPr>
        </p:nvSpPr>
        <p:spPr>
          <a:xfrm flipH="1">
            <a:off x="2538125" y="184945"/>
            <a:ext cx="3138900" cy="7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/>
        </p:txBody>
      </p:sp>
      <p:sp>
        <p:nvSpPr>
          <p:cNvPr id="19" name="Google Shape;19;p3"/>
          <p:cNvSpPr txBox="1"/>
          <p:nvPr>
            <p:ph idx="2" type="subTitle"/>
          </p:nvPr>
        </p:nvSpPr>
        <p:spPr>
          <a:xfrm>
            <a:off x="2538100" y="774136"/>
            <a:ext cx="2243400" cy="53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20" name="Google Shape;20;p3"/>
          <p:cNvSpPr txBox="1"/>
          <p:nvPr>
            <p:ph hasCustomPrompt="1" idx="3" type="title"/>
          </p:nvPr>
        </p:nvSpPr>
        <p:spPr>
          <a:xfrm>
            <a:off x="1809625" y="1498950"/>
            <a:ext cx="1770900" cy="9870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1" name="Google Shape;21;p3"/>
          <p:cNvSpPr txBox="1"/>
          <p:nvPr>
            <p:ph idx="4" type="subTitle"/>
          </p:nvPr>
        </p:nvSpPr>
        <p:spPr>
          <a:xfrm flipH="1">
            <a:off x="3604925" y="1233645"/>
            <a:ext cx="3138900" cy="7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/>
        </p:txBody>
      </p:sp>
      <p:sp>
        <p:nvSpPr>
          <p:cNvPr id="22" name="Google Shape;22;p3"/>
          <p:cNvSpPr txBox="1"/>
          <p:nvPr>
            <p:ph idx="5" type="subTitle"/>
          </p:nvPr>
        </p:nvSpPr>
        <p:spPr>
          <a:xfrm>
            <a:off x="3604900" y="1822836"/>
            <a:ext cx="2243400" cy="53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23" name="Google Shape;23;p3"/>
          <p:cNvSpPr txBox="1"/>
          <p:nvPr>
            <p:ph hasCustomPrompt="1" idx="6" type="title"/>
          </p:nvPr>
        </p:nvSpPr>
        <p:spPr>
          <a:xfrm>
            <a:off x="1809625" y="2745925"/>
            <a:ext cx="1770900" cy="9870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4" name="Google Shape;24;p3"/>
          <p:cNvSpPr txBox="1"/>
          <p:nvPr>
            <p:ph idx="7" type="subTitle"/>
          </p:nvPr>
        </p:nvSpPr>
        <p:spPr>
          <a:xfrm flipH="1">
            <a:off x="3604925" y="2480620"/>
            <a:ext cx="3138900" cy="7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/>
        </p:txBody>
      </p:sp>
      <p:sp>
        <p:nvSpPr>
          <p:cNvPr id="25" name="Google Shape;25;p3"/>
          <p:cNvSpPr txBox="1"/>
          <p:nvPr>
            <p:ph idx="8" type="subTitle"/>
          </p:nvPr>
        </p:nvSpPr>
        <p:spPr>
          <a:xfrm>
            <a:off x="3604900" y="3069811"/>
            <a:ext cx="2243400" cy="53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26" name="Google Shape;26;p3"/>
          <p:cNvSpPr txBox="1"/>
          <p:nvPr>
            <p:ph hasCustomPrompt="1" idx="9" type="title"/>
          </p:nvPr>
        </p:nvSpPr>
        <p:spPr>
          <a:xfrm>
            <a:off x="742825" y="3931860"/>
            <a:ext cx="1770900" cy="9870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7" name="Google Shape;27;p3"/>
          <p:cNvSpPr txBox="1"/>
          <p:nvPr>
            <p:ph idx="13" type="subTitle"/>
          </p:nvPr>
        </p:nvSpPr>
        <p:spPr>
          <a:xfrm flipH="1">
            <a:off x="2538125" y="3667353"/>
            <a:ext cx="3138900" cy="7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/>
        </p:txBody>
      </p:sp>
      <p:sp>
        <p:nvSpPr>
          <p:cNvPr id="28" name="Google Shape;28;p3"/>
          <p:cNvSpPr txBox="1"/>
          <p:nvPr>
            <p:ph idx="14" type="subTitle"/>
          </p:nvPr>
        </p:nvSpPr>
        <p:spPr>
          <a:xfrm>
            <a:off x="2538100" y="4256544"/>
            <a:ext cx="2243400" cy="53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29" name="Google Shape;29;p3"/>
          <p:cNvSpPr/>
          <p:nvPr/>
        </p:nvSpPr>
        <p:spPr>
          <a:xfrm>
            <a:off x="2558472" y="569911"/>
            <a:ext cx="151500" cy="741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" name="Google Shape;30;p3"/>
          <p:cNvSpPr/>
          <p:nvPr/>
        </p:nvSpPr>
        <p:spPr>
          <a:xfrm>
            <a:off x="3659572" y="1618636"/>
            <a:ext cx="151500" cy="741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" name="Google Shape;31;p3"/>
          <p:cNvSpPr/>
          <p:nvPr/>
        </p:nvSpPr>
        <p:spPr>
          <a:xfrm>
            <a:off x="3659572" y="2876536"/>
            <a:ext cx="151500" cy="741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" name="Google Shape;32;p3"/>
          <p:cNvSpPr/>
          <p:nvPr/>
        </p:nvSpPr>
        <p:spPr>
          <a:xfrm>
            <a:off x="2558472" y="4051536"/>
            <a:ext cx="151500" cy="741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">
  <p:cSld name="CUSTOM_1">
    <p:spTree>
      <p:nvGrpSpPr>
        <p:cNvPr id="33" name="Shape 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Google Shape;34;p4"/>
          <p:cNvSpPr/>
          <p:nvPr/>
        </p:nvSpPr>
        <p:spPr>
          <a:xfrm>
            <a:off x="0" y="0"/>
            <a:ext cx="2591400" cy="5143500"/>
          </a:xfrm>
          <a:prstGeom prst="rect">
            <a:avLst/>
          </a:prstGeom>
          <a:solidFill>
            <a:srgbClr val="EFEFE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" name="Google Shape;35;p4"/>
          <p:cNvSpPr/>
          <p:nvPr/>
        </p:nvSpPr>
        <p:spPr>
          <a:xfrm>
            <a:off x="667150" y="-7975"/>
            <a:ext cx="143700" cy="29283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" name="Google Shape;36;p4"/>
          <p:cNvSpPr/>
          <p:nvPr/>
        </p:nvSpPr>
        <p:spPr>
          <a:xfrm>
            <a:off x="4965550" y="1283100"/>
            <a:ext cx="1930800" cy="2577300"/>
          </a:xfrm>
          <a:prstGeom prst="rect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" name="Google Shape;37;p4"/>
          <p:cNvSpPr/>
          <p:nvPr/>
        </p:nvSpPr>
        <p:spPr>
          <a:xfrm>
            <a:off x="2937050" y="1283100"/>
            <a:ext cx="1930800" cy="2577300"/>
          </a:xfrm>
          <a:prstGeom prst="rect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" name="Google Shape;38;p4"/>
          <p:cNvSpPr/>
          <p:nvPr/>
        </p:nvSpPr>
        <p:spPr>
          <a:xfrm>
            <a:off x="6994050" y="1283100"/>
            <a:ext cx="1930800" cy="2577300"/>
          </a:xfrm>
          <a:prstGeom prst="rect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" name="Google Shape;39;p4"/>
          <p:cNvSpPr txBox="1"/>
          <p:nvPr>
            <p:ph idx="1" type="subTitle"/>
          </p:nvPr>
        </p:nvSpPr>
        <p:spPr>
          <a:xfrm>
            <a:off x="7054200" y="2687725"/>
            <a:ext cx="1810500" cy="6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40" name="Google Shape;40;p4"/>
          <p:cNvSpPr txBox="1"/>
          <p:nvPr>
            <p:ph idx="2" type="subTitle"/>
          </p:nvPr>
        </p:nvSpPr>
        <p:spPr>
          <a:xfrm>
            <a:off x="5025700" y="2682200"/>
            <a:ext cx="1810500" cy="6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41" name="Google Shape;41;p4"/>
          <p:cNvSpPr txBox="1"/>
          <p:nvPr>
            <p:ph idx="3" type="subTitle"/>
          </p:nvPr>
        </p:nvSpPr>
        <p:spPr>
          <a:xfrm>
            <a:off x="2997200" y="2687725"/>
            <a:ext cx="1810500" cy="6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42" name="Google Shape;42;p4"/>
          <p:cNvSpPr txBox="1"/>
          <p:nvPr>
            <p:ph type="ctrTitle"/>
          </p:nvPr>
        </p:nvSpPr>
        <p:spPr>
          <a:xfrm>
            <a:off x="623700" y="418104"/>
            <a:ext cx="4132500" cy="855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454">
          <p15:clr>
            <a:srgbClr val="FA7B17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WO COLUMNS">
  <p:cSld name="CUSTOM_2">
    <p:spTree>
      <p:nvGrpSpPr>
        <p:cNvPr id="43" name="Shape 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Google Shape;44;p5"/>
          <p:cNvSpPr/>
          <p:nvPr/>
        </p:nvSpPr>
        <p:spPr>
          <a:xfrm>
            <a:off x="0" y="0"/>
            <a:ext cx="9144053" cy="5148387"/>
          </a:xfrm>
          <a:custGeom>
            <a:rect b="b" l="l" r="r" t="t"/>
            <a:pathLst>
              <a:path extrusionOk="0" h="48026" w="85299">
                <a:moveTo>
                  <a:pt x="18261" y="5228"/>
                </a:moveTo>
                <a:lnTo>
                  <a:pt x="32892" y="19859"/>
                </a:lnTo>
                <a:lnTo>
                  <a:pt x="18261" y="34512"/>
                </a:lnTo>
                <a:lnTo>
                  <a:pt x="3607" y="19859"/>
                </a:lnTo>
                <a:lnTo>
                  <a:pt x="18261" y="5228"/>
                </a:lnTo>
                <a:close/>
                <a:moveTo>
                  <a:pt x="41451" y="15408"/>
                </a:moveTo>
                <a:lnTo>
                  <a:pt x="56105" y="30039"/>
                </a:lnTo>
                <a:lnTo>
                  <a:pt x="41451" y="44693"/>
                </a:lnTo>
                <a:lnTo>
                  <a:pt x="26820" y="30039"/>
                </a:lnTo>
                <a:lnTo>
                  <a:pt x="41451" y="15408"/>
                </a:lnTo>
                <a:close/>
                <a:moveTo>
                  <a:pt x="1" y="1"/>
                </a:moveTo>
                <a:lnTo>
                  <a:pt x="1" y="48025"/>
                </a:lnTo>
                <a:lnTo>
                  <a:pt x="85299" y="48025"/>
                </a:lnTo>
                <a:lnTo>
                  <a:pt x="85299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45" name="Google Shape;45;p5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rgbClr val="FFFFFF">
              <a:alpha val="276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" name="Google Shape;46;p5"/>
          <p:cNvSpPr/>
          <p:nvPr/>
        </p:nvSpPr>
        <p:spPr>
          <a:xfrm flipH="1">
            <a:off x="3317025" y="3826575"/>
            <a:ext cx="30600" cy="1317000"/>
          </a:xfrm>
          <a:prstGeom prst="rect">
            <a:avLst/>
          </a:prstGeom>
          <a:solidFill>
            <a:srgbClr val="66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" name="Google Shape;47;p5"/>
          <p:cNvSpPr/>
          <p:nvPr/>
        </p:nvSpPr>
        <p:spPr>
          <a:xfrm flipH="1">
            <a:off x="3142675" y="-7975"/>
            <a:ext cx="30600" cy="1388400"/>
          </a:xfrm>
          <a:prstGeom prst="rect">
            <a:avLst/>
          </a:prstGeom>
          <a:solidFill>
            <a:srgbClr val="66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" name="Google Shape;48;p5"/>
          <p:cNvSpPr/>
          <p:nvPr/>
        </p:nvSpPr>
        <p:spPr>
          <a:xfrm>
            <a:off x="8494075" y="-7975"/>
            <a:ext cx="143700" cy="29283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" name="Google Shape;49;p5"/>
          <p:cNvSpPr txBox="1"/>
          <p:nvPr>
            <p:ph idx="1" type="subTitle"/>
          </p:nvPr>
        </p:nvSpPr>
        <p:spPr>
          <a:xfrm flipH="1">
            <a:off x="3141359" y="295713"/>
            <a:ext cx="3138900" cy="7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 sz="14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/>
        </p:txBody>
      </p:sp>
      <p:sp>
        <p:nvSpPr>
          <p:cNvPr id="50" name="Google Shape;50;p5"/>
          <p:cNvSpPr txBox="1"/>
          <p:nvPr>
            <p:ph idx="2" type="subTitle"/>
          </p:nvPr>
        </p:nvSpPr>
        <p:spPr>
          <a:xfrm>
            <a:off x="3141334" y="961104"/>
            <a:ext cx="2243400" cy="53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51" name="Google Shape;51;p5"/>
          <p:cNvSpPr txBox="1"/>
          <p:nvPr>
            <p:ph idx="3" type="subTitle"/>
          </p:nvPr>
        </p:nvSpPr>
        <p:spPr>
          <a:xfrm flipH="1">
            <a:off x="208716" y="3540388"/>
            <a:ext cx="3138900" cy="7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 sz="14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/>
        </p:txBody>
      </p:sp>
      <p:sp>
        <p:nvSpPr>
          <p:cNvPr id="52" name="Google Shape;52;p5"/>
          <p:cNvSpPr txBox="1"/>
          <p:nvPr>
            <p:ph idx="4" type="subTitle"/>
          </p:nvPr>
        </p:nvSpPr>
        <p:spPr>
          <a:xfrm>
            <a:off x="1104216" y="4205779"/>
            <a:ext cx="2243400" cy="53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53" name="Google Shape;53;p5"/>
          <p:cNvSpPr txBox="1"/>
          <p:nvPr>
            <p:ph type="ctrTitle"/>
          </p:nvPr>
        </p:nvSpPr>
        <p:spPr>
          <a:xfrm>
            <a:off x="4545200" y="402150"/>
            <a:ext cx="4132500" cy="855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870">
          <p15:clr>
            <a:srgbClr val="FA7B17"/>
          </p15:clr>
        </p15:guide>
        <p15:guide id="2" orient="horz" pos="694">
          <p15:clr>
            <a:srgbClr val="FA7B17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SUBTITLE">
  <p:cSld name="CUSTOM_4">
    <p:spTree>
      <p:nvGrpSpPr>
        <p:cNvPr id="54" name="Shape 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Google Shape;55;p6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rgbClr val="FFFFFF">
              <a:alpha val="276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" name="Google Shape;56;p6"/>
          <p:cNvSpPr/>
          <p:nvPr/>
        </p:nvSpPr>
        <p:spPr>
          <a:xfrm>
            <a:off x="0" y="-44625"/>
            <a:ext cx="4675761" cy="5223068"/>
          </a:xfrm>
          <a:custGeom>
            <a:rect b="b" l="l" r="r" t="t"/>
            <a:pathLst>
              <a:path extrusionOk="0" h="48026" w="47249">
                <a:moveTo>
                  <a:pt x="1" y="1"/>
                </a:moveTo>
                <a:lnTo>
                  <a:pt x="1" y="48025"/>
                </a:lnTo>
                <a:lnTo>
                  <a:pt x="47249" y="48025"/>
                </a:lnTo>
                <a:lnTo>
                  <a:pt x="30039" y="183"/>
                </a:lnTo>
                <a:lnTo>
                  <a:pt x="1" y="1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" name="Google Shape;57;p6"/>
          <p:cNvSpPr txBox="1"/>
          <p:nvPr>
            <p:ph idx="1" type="subTitle"/>
          </p:nvPr>
        </p:nvSpPr>
        <p:spPr>
          <a:xfrm>
            <a:off x="5401850" y="2303100"/>
            <a:ext cx="2776800" cy="53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58" name="Google Shape;58;p6"/>
          <p:cNvSpPr/>
          <p:nvPr/>
        </p:nvSpPr>
        <p:spPr>
          <a:xfrm>
            <a:off x="1177800" y="-44625"/>
            <a:ext cx="143700" cy="29649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" name="Google Shape;59;p6"/>
          <p:cNvSpPr txBox="1"/>
          <p:nvPr>
            <p:ph type="ctrTitle"/>
          </p:nvPr>
        </p:nvSpPr>
        <p:spPr>
          <a:xfrm>
            <a:off x="1081955" y="1545450"/>
            <a:ext cx="3717600" cy="205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BLANK SLIDE">
  <p:cSld name="CUSTOM_4_3">
    <p:spTree>
      <p:nvGrpSpPr>
        <p:cNvPr id="60" name="Shape 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" name="Google Shape;61;p7"/>
          <p:cNvSpPr txBox="1"/>
          <p:nvPr>
            <p:ph idx="1" type="subTitle"/>
          </p:nvPr>
        </p:nvSpPr>
        <p:spPr>
          <a:xfrm>
            <a:off x="1109175" y="3116975"/>
            <a:ext cx="2776800" cy="53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62" name="Google Shape;62;p7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rgbClr val="FFFFFF">
              <a:alpha val="276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" name="Google Shape;63;p7"/>
          <p:cNvSpPr/>
          <p:nvPr/>
        </p:nvSpPr>
        <p:spPr>
          <a:xfrm>
            <a:off x="0" y="-44625"/>
            <a:ext cx="4396401" cy="5223068"/>
          </a:xfrm>
          <a:custGeom>
            <a:rect b="b" l="l" r="r" t="t"/>
            <a:pathLst>
              <a:path extrusionOk="0" h="48026" w="47249">
                <a:moveTo>
                  <a:pt x="1" y="1"/>
                </a:moveTo>
                <a:lnTo>
                  <a:pt x="1" y="48025"/>
                </a:lnTo>
                <a:lnTo>
                  <a:pt x="47249" y="48025"/>
                </a:lnTo>
                <a:lnTo>
                  <a:pt x="30039" y="183"/>
                </a:lnTo>
                <a:lnTo>
                  <a:pt x="1" y="1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" name="Google Shape;64;p7"/>
          <p:cNvSpPr/>
          <p:nvPr/>
        </p:nvSpPr>
        <p:spPr>
          <a:xfrm>
            <a:off x="1177800" y="-44625"/>
            <a:ext cx="143700" cy="29649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" name="Google Shape;65;p7"/>
          <p:cNvSpPr txBox="1"/>
          <p:nvPr>
            <p:ph type="ctrTitle"/>
          </p:nvPr>
        </p:nvSpPr>
        <p:spPr>
          <a:xfrm>
            <a:off x="1081955" y="1545450"/>
            <a:ext cx="3717600" cy="205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">
  <p:cSld name="CUSTOM_4_3_1">
    <p:spTree>
      <p:nvGrpSpPr>
        <p:cNvPr id="66" name="Shape 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Google Shape;67;p8"/>
          <p:cNvSpPr/>
          <p:nvPr/>
        </p:nvSpPr>
        <p:spPr>
          <a:xfrm flipH="1">
            <a:off x="0" y="0"/>
            <a:ext cx="9144000" cy="5143500"/>
          </a:xfrm>
          <a:prstGeom prst="rect">
            <a:avLst/>
          </a:prstGeom>
          <a:solidFill>
            <a:srgbClr val="FFFFFF">
              <a:alpha val="276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" name="Google Shape;68;p8"/>
          <p:cNvSpPr/>
          <p:nvPr/>
        </p:nvSpPr>
        <p:spPr>
          <a:xfrm flipH="1">
            <a:off x="4747599" y="-44625"/>
            <a:ext cx="4396401" cy="5223068"/>
          </a:xfrm>
          <a:custGeom>
            <a:rect b="b" l="l" r="r" t="t"/>
            <a:pathLst>
              <a:path extrusionOk="0" h="48026" w="47249">
                <a:moveTo>
                  <a:pt x="1" y="1"/>
                </a:moveTo>
                <a:lnTo>
                  <a:pt x="1" y="48025"/>
                </a:lnTo>
                <a:lnTo>
                  <a:pt x="47249" y="48025"/>
                </a:lnTo>
                <a:lnTo>
                  <a:pt x="30039" y="183"/>
                </a:lnTo>
                <a:lnTo>
                  <a:pt x="1" y="1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" name="Google Shape;69;p8"/>
          <p:cNvSpPr txBox="1"/>
          <p:nvPr>
            <p:ph idx="1" type="subTitle"/>
          </p:nvPr>
        </p:nvSpPr>
        <p:spPr>
          <a:xfrm>
            <a:off x="1139125" y="2298263"/>
            <a:ext cx="2776800" cy="53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70" name="Google Shape;70;p8"/>
          <p:cNvSpPr/>
          <p:nvPr/>
        </p:nvSpPr>
        <p:spPr>
          <a:xfrm flipH="1">
            <a:off x="7822500" y="-44625"/>
            <a:ext cx="143700" cy="29649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" name="Google Shape;71;p8"/>
          <p:cNvSpPr txBox="1"/>
          <p:nvPr>
            <p:ph type="ctrTitle"/>
          </p:nvPr>
        </p:nvSpPr>
        <p:spPr>
          <a:xfrm>
            <a:off x="4172555" y="1545450"/>
            <a:ext cx="3717600" cy="205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QUOTE">
  <p:cSld name="CUSTOM_7">
    <p:spTree>
      <p:nvGrpSpPr>
        <p:cNvPr id="72" name="Shape 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" name="Google Shape;73;p9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rgbClr val="FFFFFF">
              <a:alpha val="276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" name="Google Shape;74;p9"/>
          <p:cNvSpPr txBox="1"/>
          <p:nvPr>
            <p:ph idx="1" type="subTitle"/>
          </p:nvPr>
        </p:nvSpPr>
        <p:spPr>
          <a:xfrm flipH="1">
            <a:off x="2861984" y="2254700"/>
            <a:ext cx="4268700" cy="390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Barlow Semi Condensed Medium"/>
              <a:buNone/>
              <a:defRPr sz="12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Saira ExtraCondensed ExtraBold"/>
              <a:buNone/>
              <a:defRPr sz="1800">
                <a:latin typeface="Saira ExtraCondensed ExtraBold"/>
                <a:ea typeface="Saira ExtraCondensed ExtraBold"/>
                <a:cs typeface="Saira ExtraCondensed ExtraBold"/>
                <a:sym typeface="Saira ExtraCondensed Extra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Saira ExtraCondensed ExtraBold"/>
              <a:buNone/>
              <a:defRPr sz="1800">
                <a:latin typeface="Saira ExtraCondensed ExtraBold"/>
                <a:ea typeface="Saira ExtraCondensed ExtraBold"/>
                <a:cs typeface="Saira ExtraCondensed ExtraBold"/>
                <a:sym typeface="Saira ExtraCondensed Extra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Saira ExtraCondensed ExtraBold"/>
              <a:buNone/>
              <a:defRPr sz="1800">
                <a:latin typeface="Saira ExtraCondensed ExtraBold"/>
                <a:ea typeface="Saira ExtraCondensed ExtraBold"/>
                <a:cs typeface="Saira ExtraCondensed ExtraBold"/>
                <a:sym typeface="Saira ExtraCondensed Extra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Saira ExtraCondensed ExtraBold"/>
              <a:buNone/>
              <a:defRPr sz="1800">
                <a:latin typeface="Saira ExtraCondensed ExtraBold"/>
                <a:ea typeface="Saira ExtraCondensed ExtraBold"/>
                <a:cs typeface="Saira ExtraCondensed ExtraBold"/>
                <a:sym typeface="Saira ExtraCondensed Extra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Saira ExtraCondensed ExtraBold"/>
              <a:buNone/>
              <a:defRPr sz="1800">
                <a:latin typeface="Saira ExtraCondensed ExtraBold"/>
                <a:ea typeface="Saira ExtraCondensed ExtraBold"/>
                <a:cs typeface="Saira ExtraCondensed ExtraBold"/>
                <a:sym typeface="Saira ExtraCondensed Extra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Saira ExtraCondensed ExtraBold"/>
              <a:buNone/>
              <a:defRPr sz="1800">
                <a:latin typeface="Saira ExtraCondensed ExtraBold"/>
                <a:ea typeface="Saira ExtraCondensed ExtraBold"/>
                <a:cs typeface="Saira ExtraCondensed ExtraBold"/>
                <a:sym typeface="Saira ExtraCondensed Extra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Saira ExtraCondensed ExtraBold"/>
              <a:buNone/>
              <a:defRPr sz="1800">
                <a:latin typeface="Saira ExtraCondensed ExtraBold"/>
                <a:ea typeface="Saira ExtraCondensed ExtraBold"/>
                <a:cs typeface="Saira ExtraCondensed ExtraBold"/>
                <a:sym typeface="Saira ExtraCondensed Extra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Saira ExtraCondensed ExtraBold"/>
              <a:buNone/>
              <a:defRPr sz="1800">
                <a:latin typeface="Saira ExtraCondensed ExtraBold"/>
                <a:ea typeface="Saira ExtraCondensed ExtraBold"/>
                <a:cs typeface="Saira ExtraCondensed ExtraBold"/>
                <a:sym typeface="Saira ExtraCondensed ExtraBold"/>
              </a:defRPr>
            </a:lvl9pPr>
          </a:lstStyle>
          <a:p/>
        </p:txBody>
      </p:sp>
      <p:sp>
        <p:nvSpPr>
          <p:cNvPr id="75" name="Google Shape;75;p9"/>
          <p:cNvSpPr txBox="1"/>
          <p:nvPr>
            <p:ph idx="2" type="subTitle"/>
          </p:nvPr>
        </p:nvSpPr>
        <p:spPr>
          <a:xfrm>
            <a:off x="1893600" y="1760650"/>
            <a:ext cx="5356800" cy="53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76" name="Google Shape;76;p9"/>
          <p:cNvSpPr/>
          <p:nvPr/>
        </p:nvSpPr>
        <p:spPr>
          <a:xfrm rot="5400000">
            <a:off x="6299400" y="1827384"/>
            <a:ext cx="143700" cy="14283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 2">
  <p:cSld name="CUSTOM_5">
    <p:spTree>
      <p:nvGrpSpPr>
        <p:cNvPr id="77" name="Shape 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" name="Google Shape;78;p10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rgbClr val="FFFFFF">
              <a:alpha val="276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" name="Google Shape;79;p10"/>
          <p:cNvSpPr/>
          <p:nvPr/>
        </p:nvSpPr>
        <p:spPr>
          <a:xfrm>
            <a:off x="1177800" y="-44625"/>
            <a:ext cx="143700" cy="29649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" name="Google Shape;80;p10"/>
          <p:cNvSpPr/>
          <p:nvPr/>
        </p:nvSpPr>
        <p:spPr>
          <a:xfrm>
            <a:off x="0" y="3308247"/>
            <a:ext cx="9144053" cy="1835264"/>
          </a:xfrm>
          <a:custGeom>
            <a:rect b="b" l="l" r="r" t="t"/>
            <a:pathLst>
              <a:path extrusionOk="0" h="17120" w="85299">
                <a:moveTo>
                  <a:pt x="1" y="1"/>
                </a:moveTo>
                <a:lnTo>
                  <a:pt x="1" y="17120"/>
                </a:lnTo>
                <a:lnTo>
                  <a:pt x="85299" y="17120"/>
                </a:lnTo>
                <a:lnTo>
                  <a:pt x="85299" y="1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3F3F3"/>
              </a:solidFill>
            </a:endParaRPr>
          </a:p>
        </p:txBody>
      </p:sp>
      <p:sp>
        <p:nvSpPr>
          <p:cNvPr id="81" name="Google Shape;81;p10"/>
          <p:cNvSpPr/>
          <p:nvPr/>
        </p:nvSpPr>
        <p:spPr>
          <a:xfrm>
            <a:off x="1500553" y="2889674"/>
            <a:ext cx="814934" cy="814934"/>
          </a:xfrm>
          <a:custGeom>
            <a:rect b="b" l="l" r="r" t="t"/>
            <a:pathLst>
              <a:path extrusionOk="0" h="7602" w="7602">
                <a:moveTo>
                  <a:pt x="1" y="0"/>
                </a:moveTo>
                <a:lnTo>
                  <a:pt x="1" y="7601"/>
                </a:lnTo>
                <a:lnTo>
                  <a:pt x="7601" y="7601"/>
                </a:lnTo>
                <a:lnTo>
                  <a:pt x="7601" y="0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3F3F3"/>
              </a:solidFill>
            </a:endParaRPr>
          </a:p>
        </p:txBody>
      </p:sp>
      <p:sp>
        <p:nvSpPr>
          <p:cNvPr id="82" name="Google Shape;82;p10"/>
          <p:cNvSpPr txBox="1"/>
          <p:nvPr>
            <p:ph idx="1" type="subTitle"/>
          </p:nvPr>
        </p:nvSpPr>
        <p:spPr>
          <a:xfrm flipH="1">
            <a:off x="1072446" y="3184904"/>
            <a:ext cx="1671300" cy="7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Barlow Semi Condensed Medium"/>
              <a:buNone/>
              <a:defRPr sz="12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Barlow Semi Condensed Medium"/>
              <a:buNone/>
              <a:defRPr sz="12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Barlow Semi Condensed Medium"/>
              <a:buNone/>
              <a:defRPr sz="12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Barlow Semi Condensed Medium"/>
              <a:buNone/>
              <a:defRPr sz="12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Barlow Semi Condensed Medium"/>
              <a:buNone/>
              <a:defRPr sz="12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Barlow Semi Condensed Medium"/>
              <a:buNone/>
              <a:defRPr sz="12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Barlow Semi Condensed Medium"/>
              <a:buNone/>
              <a:defRPr sz="12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Barlow Semi Condensed Medium"/>
              <a:buNone/>
              <a:defRPr sz="12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Barlow Semi Condensed Medium"/>
              <a:buNone/>
              <a:defRPr sz="12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/>
        </p:txBody>
      </p:sp>
      <p:sp>
        <p:nvSpPr>
          <p:cNvPr id="83" name="Google Shape;83;p10"/>
          <p:cNvSpPr txBox="1"/>
          <p:nvPr>
            <p:ph idx="2" type="subTitle"/>
          </p:nvPr>
        </p:nvSpPr>
        <p:spPr>
          <a:xfrm>
            <a:off x="607375" y="3846907"/>
            <a:ext cx="2601600" cy="3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9pPr>
          </a:lstStyle>
          <a:p/>
        </p:txBody>
      </p:sp>
      <p:sp>
        <p:nvSpPr>
          <p:cNvPr id="84" name="Google Shape;84;p10"/>
          <p:cNvSpPr/>
          <p:nvPr/>
        </p:nvSpPr>
        <p:spPr>
          <a:xfrm>
            <a:off x="4164328" y="2889674"/>
            <a:ext cx="814934" cy="814934"/>
          </a:xfrm>
          <a:custGeom>
            <a:rect b="b" l="l" r="r" t="t"/>
            <a:pathLst>
              <a:path extrusionOk="0" h="7602" w="7602">
                <a:moveTo>
                  <a:pt x="1" y="0"/>
                </a:moveTo>
                <a:lnTo>
                  <a:pt x="1" y="7601"/>
                </a:lnTo>
                <a:lnTo>
                  <a:pt x="7601" y="7601"/>
                </a:lnTo>
                <a:lnTo>
                  <a:pt x="7601" y="0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3F3F3"/>
              </a:solidFill>
            </a:endParaRPr>
          </a:p>
        </p:txBody>
      </p:sp>
      <p:sp>
        <p:nvSpPr>
          <p:cNvPr id="85" name="Google Shape;85;p10"/>
          <p:cNvSpPr txBox="1"/>
          <p:nvPr>
            <p:ph idx="3" type="subTitle"/>
          </p:nvPr>
        </p:nvSpPr>
        <p:spPr>
          <a:xfrm flipH="1">
            <a:off x="3736221" y="3184904"/>
            <a:ext cx="1671300" cy="7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Barlow Semi Condensed Medium"/>
              <a:buNone/>
              <a:defRPr sz="12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Barlow Semi Condensed Medium"/>
              <a:buNone/>
              <a:defRPr sz="12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Barlow Semi Condensed Medium"/>
              <a:buNone/>
              <a:defRPr sz="12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Barlow Semi Condensed Medium"/>
              <a:buNone/>
              <a:defRPr sz="12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Barlow Semi Condensed Medium"/>
              <a:buNone/>
              <a:defRPr sz="12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Barlow Semi Condensed Medium"/>
              <a:buNone/>
              <a:defRPr sz="12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Barlow Semi Condensed Medium"/>
              <a:buNone/>
              <a:defRPr sz="12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Barlow Semi Condensed Medium"/>
              <a:buNone/>
              <a:defRPr sz="12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Barlow Semi Condensed Medium"/>
              <a:buNone/>
              <a:defRPr sz="12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/>
        </p:txBody>
      </p:sp>
      <p:sp>
        <p:nvSpPr>
          <p:cNvPr id="86" name="Google Shape;86;p10"/>
          <p:cNvSpPr txBox="1"/>
          <p:nvPr>
            <p:ph idx="4" type="subTitle"/>
          </p:nvPr>
        </p:nvSpPr>
        <p:spPr>
          <a:xfrm>
            <a:off x="3271204" y="3846907"/>
            <a:ext cx="2601600" cy="3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9pPr>
          </a:lstStyle>
          <a:p/>
        </p:txBody>
      </p:sp>
      <p:sp>
        <p:nvSpPr>
          <p:cNvPr id="87" name="Google Shape;87;p10"/>
          <p:cNvSpPr/>
          <p:nvPr/>
        </p:nvSpPr>
        <p:spPr>
          <a:xfrm>
            <a:off x="6828353" y="2889674"/>
            <a:ext cx="814934" cy="814934"/>
          </a:xfrm>
          <a:custGeom>
            <a:rect b="b" l="l" r="r" t="t"/>
            <a:pathLst>
              <a:path extrusionOk="0" h="7602" w="7602">
                <a:moveTo>
                  <a:pt x="1" y="0"/>
                </a:moveTo>
                <a:lnTo>
                  <a:pt x="1" y="7601"/>
                </a:lnTo>
                <a:lnTo>
                  <a:pt x="7601" y="7601"/>
                </a:lnTo>
                <a:lnTo>
                  <a:pt x="7601" y="0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3F3F3"/>
              </a:solidFill>
            </a:endParaRPr>
          </a:p>
        </p:txBody>
      </p:sp>
      <p:sp>
        <p:nvSpPr>
          <p:cNvPr id="88" name="Google Shape;88;p10"/>
          <p:cNvSpPr txBox="1"/>
          <p:nvPr>
            <p:ph idx="5" type="subTitle"/>
          </p:nvPr>
        </p:nvSpPr>
        <p:spPr>
          <a:xfrm flipH="1">
            <a:off x="6400246" y="3184904"/>
            <a:ext cx="1671300" cy="7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Barlow Semi Condensed Medium"/>
              <a:buNone/>
              <a:defRPr sz="12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Barlow Semi Condensed Medium"/>
              <a:buNone/>
              <a:defRPr sz="12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Barlow Semi Condensed Medium"/>
              <a:buNone/>
              <a:defRPr sz="12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Barlow Semi Condensed Medium"/>
              <a:buNone/>
              <a:defRPr sz="12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Barlow Semi Condensed Medium"/>
              <a:buNone/>
              <a:defRPr sz="12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Barlow Semi Condensed Medium"/>
              <a:buNone/>
              <a:defRPr sz="12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Barlow Semi Condensed Medium"/>
              <a:buNone/>
              <a:defRPr sz="12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Barlow Semi Condensed Medium"/>
              <a:buNone/>
              <a:defRPr sz="12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Barlow Semi Condensed Medium"/>
              <a:buNone/>
              <a:defRPr sz="12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/>
        </p:txBody>
      </p:sp>
      <p:sp>
        <p:nvSpPr>
          <p:cNvPr id="89" name="Google Shape;89;p10"/>
          <p:cNvSpPr txBox="1"/>
          <p:nvPr>
            <p:ph idx="6" type="subTitle"/>
          </p:nvPr>
        </p:nvSpPr>
        <p:spPr>
          <a:xfrm>
            <a:off x="5935021" y="3846907"/>
            <a:ext cx="2601600" cy="3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9pPr>
          </a:lstStyle>
          <a:p/>
        </p:txBody>
      </p:sp>
      <p:sp>
        <p:nvSpPr>
          <p:cNvPr id="90" name="Google Shape;90;p10"/>
          <p:cNvSpPr txBox="1"/>
          <p:nvPr>
            <p:ph idx="7" type="subTitle"/>
          </p:nvPr>
        </p:nvSpPr>
        <p:spPr>
          <a:xfrm>
            <a:off x="1125900" y="4047925"/>
            <a:ext cx="1564500" cy="46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91" name="Google Shape;91;p10"/>
          <p:cNvSpPr txBox="1"/>
          <p:nvPr>
            <p:ph idx="8" type="subTitle"/>
          </p:nvPr>
        </p:nvSpPr>
        <p:spPr>
          <a:xfrm>
            <a:off x="3789750" y="4047925"/>
            <a:ext cx="1564500" cy="46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92" name="Google Shape;92;p10"/>
          <p:cNvSpPr txBox="1"/>
          <p:nvPr>
            <p:ph idx="9" type="subTitle"/>
          </p:nvPr>
        </p:nvSpPr>
        <p:spPr>
          <a:xfrm>
            <a:off x="6453775" y="4047925"/>
            <a:ext cx="1564500" cy="46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93" name="Google Shape;93;p10"/>
          <p:cNvSpPr txBox="1"/>
          <p:nvPr>
            <p:ph type="ctrTitle"/>
          </p:nvPr>
        </p:nvSpPr>
        <p:spPr>
          <a:xfrm>
            <a:off x="1138443" y="694775"/>
            <a:ext cx="3717600" cy="205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BLANK SLIDE 2">
  <p:cSld name="CUSTOM_6">
    <p:spTree>
      <p:nvGrpSpPr>
        <p:cNvPr id="94" name="Shape 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" name="Google Shape;95;p11"/>
          <p:cNvSpPr/>
          <p:nvPr/>
        </p:nvSpPr>
        <p:spPr>
          <a:xfrm>
            <a:off x="667150" y="-7975"/>
            <a:ext cx="143700" cy="29283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" name="Google Shape;96;p11"/>
          <p:cNvSpPr txBox="1"/>
          <p:nvPr>
            <p:ph type="ctrTitle"/>
          </p:nvPr>
        </p:nvSpPr>
        <p:spPr>
          <a:xfrm>
            <a:off x="632050" y="402150"/>
            <a:ext cx="4132500" cy="855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510">
          <p15:clr>
            <a:srgbClr val="FA7B17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BLANK SLIDE 3">
  <p:cSld name="CUSTOM_6_1">
    <p:spTree>
      <p:nvGrpSpPr>
        <p:cNvPr id="97" name="Shape 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" name="Google Shape;98;p12"/>
          <p:cNvSpPr/>
          <p:nvPr/>
        </p:nvSpPr>
        <p:spPr>
          <a:xfrm>
            <a:off x="8481725" y="-7975"/>
            <a:ext cx="143700" cy="29283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" name="Google Shape;99;p12"/>
          <p:cNvSpPr txBox="1"/>
          <p:nvPr>
            <p:ph type="ctrTitle"/>
          </p:nvPr>
        </p:nvSpPr>
        <p:spPr>
          <a:xfrm>
            <a:off x="5869725" y="551025"/>
            <a:ext cx="2808000" cy="70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870">
          <p15:clr>
            <a:srgbClr val="FA7B17"/>
          </p15:clr>
        </p15:guide>
        <p15:guide id="2" orient="horz" pos="680">
          <p15:clr>
            <a:srgbClr val="FA7B17"/>
          </p15:clr>
        </p15:guide>
      </p15:sldGuideLst>
    </p:ext>
  </p:extLst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FOUR COLUMNS">
  <p:cSld name="CUSTOM_6_1_1">
    <p:spTree>
      <p:nvGrpSpPr>
        <p:cNvPr id="100" name="Shape 1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Google Shape;101;p13"/>
          <p:cNvSpPr/>
          <p:nvPr/>
        </p:nvSpPr>
        <p:spPr>
          <a:xfrm>
            <a:off x="8481725" y="-7975"/>
            <a:ext cx="143700" cy="29283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" name="Google Shape;102;p13"/>
          <p:cNvSpPr/>
          <p:nvPr/>
        </p:nvSpPr>
        <p:spPr>
          <a:xfrm>
            <a:off x="2064400" y="687988"/>
            <a:ext cx="1905300" cy="1801800"/>
          </a:xfrm>
          <a:prstGeom prst="rect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" name="Google Shape;103;p13"/>
          <p:cNvSpPr/>
          <p:nvPr/>
        </p:nvSpPr>
        <p:spPr>
          <a:xfrm>
            <a:off x="4130975" y="687988"/>
            <a:ext cx="1905300" cy="1801800"/>
          </a:xfrm>
          <a:prstGeom prst="rect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" name="Google Shape;104;p13"/>
          <p:cNvSpPr/>
          <p:nvPr/>
        </p:nvSpPr>
        <p:spPr>
          <a:xfrm>
            <a:off x="2064400" y="2653688"/>
            <a:ext cx="1905300" cy="1801800"/>
          </a:xfrm>
          <a:prstGeom prst="rect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" name="Google Shape;105;p13"/>
          <p:cNvSpPr/>
          <p:nvPr/>
        </p:nvSpPr>
        <p:spPr>
          <a:xfrm>
            <a:off x="4130975" y="2653688"/>
            <a:ext cx="1905300" cy="1801800"/>
          </a:xfrm>
          <a:prstGeom prst="rect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" name="Google Shape;106;p13"/>
          <p:cNvSpPr txBox="1"/>
          <p:nvPr>
            <p:ph idx="1" type="subTitle"/>
          </p:nvPr>
        </p:nvSpPr>
        <p:spPr>
          <a:xfrm flipH="1">
            <a:off x="2122675" y="1429123"/>
            <a:ext cx="1788900" cy="30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 sz="14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/>
        </p:txBody>
      </p:sp>
      <p:sp>
        <p:nvSpPr>
          <p:cNvPr id="107" name="Google Shape;107;p13"/>
          <p:cNvSpPr txBox="1"/>
          <p:nvPr>
            <p:ph idx="2" type="subTitle"/>
          </p:nvPr>
        </p:nvSpPr>
        <p:spPr>
          <a:xfrm>
            <a:off x="2122600" y="1592325"/>
            <a:ext cx="1788900" cy="89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08" name="Google Shape;108;p13"/>
          <p:cNvSpPr txBox="1"/>
          <p:nvPr>
            <p:ph idx="3" type="subTitle"/>
          </p:nvPr>
        </p:nvSpPr>
        <p:spPr>
          <a:xfrm flipH="1">
            <a:off x="4189250" y="1429123"/>
            <a:ext cx="1788900" cy="30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 sz="14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/>
        </p:txBody>
      </p:sp>
      <p:sp>
        <p:nvSpPr>
          <p:cNvPr id="109" name="Google Shape;109;p13"/>
          <p:cNvSpPr txBox="1"/>
          <p:nvPr>
            <p:ph idx="4" type="subTitle"/>
          </p:nvPr>
        </p:nvSpPr>
        <p:spPr>
          <a:xfrm>
            <a:off x="4189169" y="1592325"/>
            <a:ext cx="1788900" cy="89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10" name="Google Shape;110;p13"/>
          <p:cNvSpPr txBox="1"/>
          <p:nvPr>
            <p:ph idx="5" type="subTitle"/>
          </p:nvPr>
        </p:nvSpPr>
        <p:spPr>
          <a:xfrm flipH="1">
            <a:off x="2122675" y="3368368"/>
            <a:ext cx="1788900" cy="30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 sz="14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/>
        </p:txBody>
      </p:sp>
      <p:sp>
        <p:nvSpPr>
          <p:cNvPr id="111" name="Google Shape;111;p13"/>
          <p:cNvSpPr txBox="1"/>
          <p:nvPr>
            <p:ph idx="6" type="subTitle"/>
          </p:nvPr>
        </p:nvSpPr>
        <p:spPr>
          <a:xfrm>
            <a:off x="2122600" y="3531478"/>
            <a:ext cx="1788900" cy="89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12" name="Google Shape;112;p13"/>
          <p:cNvSpPr txBox="1"/>
          <p:nvPr>
            <p:ph idx="7" type="subTitle"/>
          </p:nvPr>
        </p:nvSpPr>
        <p:spPr>
          <a:xfrm flipH="1">
            <a:off x="4189250" y="3368368"/>
            <a:ext cx="1788900" cy="30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 sz="14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/>
        </p:txBody>
      </p:sp>
      <p:sp>
        <p:nvSpPr>
          <p:cNvPr id="113" name="Google Shape;113;p13"/>
          <p:cNvSpPr txBox="1"/>
          <p:nvPr>
            <p:ph idx="8" type="subTitle"/>
          </p:nvPr>
        </p:nvSpPr>
        <p:spPr>
          <a:xfrm>
            <a:off x="4189169" y="3531476"/>
            <a:ext cx="1788900" cy="89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14" name="Google Shape;114;p13"/>
          <p:cNvSpPr txBox="1"/>
          <p:nvPr>
            <p:ph type="ctrTitle"/>
          </p:nvPr>
        </p:nvSpPr>
        <p:spPr>
          <a:xfrm>
            <a:off x="5869725" y="551025"/>
            <a:ext cx="2808000" cy="70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115" name="Shape 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" name="Google Shape;116;p14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121" name="Shape 1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" name="Google Shape;122;p16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lvl="1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lvl="2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lvl="3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lvl="4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lvl="5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lvl="6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lvl="7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lvl="8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theme" Target="../theme/theme3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Barlow Semi Condensed Medium"/>
              <a:buNone/>
              <a:defRPr sz="2800">
                <a:solidFill>
                  <a:srgbClr val="666666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Barlow Semi Condensed"/>
              <a:buNone/>
              <a:defRPr sz="2800">
                <a:solidFill>
                  <a:srgbClr val="666666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Barlow Semi Condensed"/>
              <a:buNone/>
              <a:defRPr sz="2800">
                <a:solidFill>
                  <a:srgbClr val="666666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Barlow Semi Condensed"/>
              <a:buNone/>
              <a:defRPr sz="2800">
                <a:solidFill>
                  <a:srgbClr val="666666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Barlow Semi Condensed"/>
              <a:buNone/>
              <a:defRPr sz="2800">
                <a:solidFill>
                  <a:srgbClr val="666666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Barlow Semi Condensed"/>
              <a:buNone/>
              <a:defRPr sz="2800">
                <a:solidFill>
                  <a:srgbClr val="666666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Barlow Semi Condensed"/>
              <a:buNone/>
              <a:defRPr sz="2800">
                <a:solidFill>
                  <a:srgbClr val="666666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Barlow Semi Condensed"/>
              <a:buNone/>
              <a:defRPr sz="2800">
                <a:solidFill>
                  <a:srgbClr val="666666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Barlow Semi Condensed"/>
              <a:buNone/>
              <a:defRPr sz="2800">
                <a:solidFill>
                  <a:srgbClr val="666666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800"/>
              <a:buFont typeface="Zilla Slab Light"/>
              <a:buChar char="●"/>
              <a:defRPr sz="1800">
                <a:solidFill>
                  <a:srgbClr val="666666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1pPr>
            <a:lvl2pPr indent="-317500" lvl="1" marL="914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Zilla Slab Light"/>
              <a:buChar char="○"/>
              <a:defRPr>
                <a:solidFill>
                  <a:srgbClr val="666666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2pPr>
            <a:lvl3pPr indent="-317500" lvl="2" marL="1371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Zilla Slab Light"/>
              <a:buChar char="■"/>
              <a:defRPr>
                <a:solidFill>
                  <a:srgbClr val="666666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3pPr>
            <a:lvl4pPr indent="-317500" lvl="3" marL="1828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Zilla Slab Light"/>
              <a:buChar char="●"/>
              <a:defRPr>
                <a:solidFill>
                  <a:srgbClr val="666666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4pPr>
            <a:lvl5pPr indent="-317500" lvl="4" marL="22860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Zilla Slab Light"/>
              <a:buChar char="○"/>
              <a:defRPr>
                <a:solidFill>
                  <a:srgbClr val="666666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5pPr>
            <a:lvl6pPr indent="-317500" lvl="5" marL="2743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Zilla Slab Light"/>
              <a:buChar char="■"/>
              <a:defRPr>
                <a:solidFill>
                  <a:srgbClr val="666666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6pPr>
            <a:lvl7pPr indent="-317500" lvl="6" marL="3200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Zilla Slab Light"/>
              <a:buChar char="●"/>
              <a:defRPr>
                <a:solidFill>
                  <a:srgbClr val="666666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7pPr>
            <a:lvl8pPr indent="-317500" lvl="7" marL="3657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Zilla Slab Light"/>
              <a:buChar char="○"/>
              <a:defRPr>
                <a:solidFill>
                  <a:srgbClr val="666666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8pPr>
            <a:lvl9pPr indent="-317500" lvl="8" marL="41148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666666"/>
              </a:buClr>
              <a:buSzPts val="1400"/>
              <a:buFont typeface="Zilla Slab Light"/>
              <a:buChar char="■"/>
              <a:defRPr>
                <a:solidFill>
                  <a:srgbClr val="666666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9pPr>
          </a:lstStyle>
          <a:p/>
        </p:txBody>
      </p:sp>
      <p:sp>
        <p:nvSpPr>
          <p:cNvPr id="8" name="Google Shape;8;p1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buNone/>
              <a:defRPr sz="1000">
                <a:solidFill>
                  <a:schemeClr val="dk2"/>
                </a:solidFill>
              </a:defRPr>
            </a:lvl1pPr>
            <a:lvl2pPr lvl="1" algn="r">
              <a:buNone/>
              <a:defRPr sz="1000">
                <a:solidFill>
                  <a:schemeClr val="dk2"/>
                </a:solidFill>
              </a:defRPr>
            </a:lvl2pPr>
            <a:lvl3pPr lvl="2" algn="r">
              <a:buNone/>
              <a:defRPr sz="1000">
                <a:solidFill>
                  <a:schemeClr val="dk2"/>
                </a:solidFill>
              </a:defRPr>
            </a:lvl3pPr>
            <a:lvl4pPr lvl="3" algn="r">
              <a:buNone/>
              <a:defRPr sz="1000">
                <a:solidFill>
                  <a:schemeClr val="dk2"/>
                </a:solidFill>
              </a:defRPr>
            </a:lvl4pPr>
            <a:lvl5pPr lvl="4" algn="r">
              <a:buNone/>
              <a:defRPr sz="1000">
                <a:solidFill>
                  <a:schemeClr val="dk2"/>
                </a:solidFill>
              </a:defRPr>
            </a:lvl5pPr>
            <a:lvl6pPr lvl="5" algn="r">
              <a:buNone/>
              <a:defRPr sz="1000">
                <a:solidFill>
                  <a:schemeClr val="dk2"/>
                </a:solidFill>
              </a:defRPr>
            </a:lvl6pPr>
            <a:lvl7pPr lvl="6" algn="r">
              <a:buNone/>
              <a:defRPr sz="1000">
                <a:solidFill>
                  <a:schemeClr val="dk2"/>
                </a:solidFill>
              </a:defRPr>
            </a:lvl7pPr>
            <a:lvl8pPr lvl="7" algn="r">
              <a:buNone/>
              <a:defRPr sz="1000">
                <a:solidFill>
                  <a:schemeClr val="dk2"/>
                </a:solidFill>
              </a:defRPr>
            </a:lvl8pPr>
            <a:lvl9pPr lvl="8" algn="r">
              <a:buNone/>
              <a:defRPr sz="1000">
                <a:solidFill>
                  <a:schemeClr val="dk2"/>
                </a:solidFill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117" name="Shape 1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" name="Google Shape;118;p15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19" name="Google Shape;119;p15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120" name="Google Shape;120;p15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1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5.jp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7.jp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6.jp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3.jp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4.jp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9.xml"/><Relationship Id="rId3" Type="http://schemas.openxmlformats.org/officeDocument/2006/relationships/hyperlink" Target="https://docs.google.com/spreadsheets/d/1ihGDGm0CK8siSI8exPvtJbq0464-beHfFZ3uSUxQFSc/copy" TargetMode="External"/><Relationship Id="rId4" Type="http://schemas.openxmlformats.org/officeDocument/2006/relationships/image" Target="../media/image1.pn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11.jpg"/><Relationship Id="rId4" Type="http://schemas.openxmlformats.org/officeDocument/2006/relationships/image" Target="../media/image9.jp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8.jp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4.xml"/><Relationship Id="rId3" Type="http://schemas.openxmlformats.org/officeDocument/2006/relationships/image" Target="../media/image2.jp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5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s://www.flaticon.com/" TargetMode="External"/><Relationship Id="rId5" Type="http://schemas.openxmlformats.org/officeDocument/2006/relationships/hyperlink" Target="https://www.freepik.com/" TargetMode="External"/><Relationship Id="rId6" Type="http://schemas.openxmlformats.org/officeDocument/2006/relationships/hyperlink" Target="https://www.freepik.com/" TargetMode="Externa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6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7.xml"/><Relationship Id="rId3" Type="http://schemas.openxmlformats.org/officeDocument/2006/relationships/hyperlink" Target="https://fonts.google.com/specimen/Zilla+Slab" TargetMode="External"/><Relationship Id="rId4" Type="http://schemas.openxmlformats.org/officeDocument/2006/relationships/hyperlink" Target="https://fonts.google.com/specimen/Barlow+Semi+Condensed" TargetMode="Externa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7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8.xm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9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1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10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26" name="Shape 1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" name="Google Shape;127;p17"/>
          <p:cNvSpPr txBox="1"/>
          <p:nvPr>
            <p:ph type="ctrTitle"/>
          </p:nvPr>
        </p:nvSpPr>
        <p:spPr>
          <a:xfrm>
            <a:off x="455330" y="401475"/>
            <a:ext cx="37176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COMPANY MEETING</a:t>
            </a: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31" name="Shape 1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2" name="Google Shape;132;p18"/>
          <p:cNvPicPr preferRelativeResize="0"/>
          <p:nvPr/>
        </p:nvPicPr>
        <p:blipFill rotWithShape="1">
          <a:blip r:embed="rId3">
            <a:alphaModFix/>
          </a:blip>
          <a:srcRect b="0" l="0" r="71462" t="0"/>
          <a:stretch/>
        </p:blipFill>
        <p:spPr>
          <a:xfrm>
            <a:off x="0" y="0"/>
            <a:ext cx="2609525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33" name="Google Shape;133;p18"/>
          <p:cNvSpPr/>
          <p:nvPr/>
        </p:nvSpPr>
        <p:spPr>
          <a:xfrm>
            <a:off x="63" y="0"/>
            <a:ext cx="2609400" cy="5143500"/>
          </a:xfrm>
          <a:prstGeom prst="rect">
            <a:avLst/>
          </a:prstGeom>
          <a:solidFill>
            <a:srgbClr val="FFFFFF">
              <a:alpha val="276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" name="Google Shape;134;p18"/>
          <p:cNvSpPr txBox="1"/>
          <p:nvPr>
            <p:ph idx="2" type="subTitle"/>
          </p:nvPr>
        </p:nvSpPr>
        <p:spPr>
          <a:xfrm>
            <a:off x="5025700" y="2682200"/>
            <a:ext cx="1810500" cy="6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Venus has a beautiful name and is the second planet from the Sun</a:t>
            </a:r>
            <a:endParaRPr sz="1200"/>
          </a:p>
        </p:txBody>
      </p:sp>
      <p:sp>
        <p:nvSpPr>
          <p:cNvPr id="135" name="Google Shape;135;p18"/>
          <p:cNvSpPr txBox="1"/>
          <p:nvPr>
            <p:ph idx="3" type="subTitle"/>
          </p:nvPr>
        </p:nvSpPr>
        <p:spPr>
          <a:xfrm>
            <a:off x="2997200" y="2687725"/>
            <a:ext cx="1810500" cy="6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Despite being red, Mars is a cold place, not hot. It’s full of iron oxide dust</a:t>
            </a:r>
            <a:endParaRPr sz="1200"/>
          </a:p>
        </p:txBody>
      </p:sp>
      <p:grpSp>
        <p:nvGrpSpPr>
          <p:cNvPr id="136" name="Google Shape;136;p18"/>
          <p:cNvGrpSpPr/>
          <p:nvPr/>
        </p:nvGrpSpPr>
        <p:grpSpPr>
          <a:xfrm>
            <a:off x="3730299" y="2273189"/>
            <a:ext cx="344290" cy="345205"/>
            <a:chOff x="-1333200" y="2770450"/>
            <a:chExt cx="291450" cy="292225"/>
          </a:xfrm>
        </p:grpSpPr>
        <p:sp>
          <p:nvSpPr>
            <p:cNvPr id="137" name="Google Shape;137;p18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666666"/>
                </a:solidFill>
              </a:endParaRPr>
            </a:p>
          </p:txBody>
        </p:sp>
        <p:sp>
          <p:nvSpPr>
            <p:cNvPr id="138" name="Google Shape;138;p18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666666"/>
                </a:solidFill>
              </a:endParaRPr>
            </a:p>
          </p:txBody>
        </p:sp>
      </p:grpSp>
      <p:grpSp>
        <p:nvGrpSpPr>
          <p:cNvPr id="139" name="Google Shape;139;p18"/>
          <p:cNvGrpSpPr/>
          <p:nvPr/>
        </p:nvGrpSpPr>
        <p:grpSpPr>
          <a:xfrm>
            <a:off x="5729946" y="2272381"/>
            <a:ext cx="345205" cy="346800"/>
            <a:chOff x="-1333975" y="2365850"/>
            <a:chExt cx="292225" cy="293575"/>
          </a:xfrm>
        </p:grpSpPr>
        <p:sp>
          <p:nvSpPr>
            <p:cNvPr id="140" name="Google Shape;140;p18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" name="Google Shape;141;p18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" name="Google Shape;142;p18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" name="Google Shape;143;p18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" name="Google Shape;144;p18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" name="Google Shape;145;p18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" name="Google Shape;146;p18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" name="Google Shape;147;p18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8" name="Google Shape;148;p18"/>
          <p:cNvSpPr/>
          <p:nvPr/>
        </p:nvSpPr>
        <p:spPr>
          <a:xfrm>
            <a:off x="7776858" y="2263201"/>
            <a:ext cx="365183" cy="365154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" name="Google Shape;149;p18"/>
          <p:cNvSpPr txBox="1"/>
          <p:nvPr>
            <p:ph idx="1" type="subTitle"/>
          </p:nvPr>
        </p:nvSpPr>
        <p:spPr>
          <a:xfrm>
            <a:off x="7054200" y="2687725"/>
            <a:ext cx="1810500" cy="6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Jupiter is the biggest planet in our Solar System</a:t>
            </a:r>
            <a:endParaRPr sz="1200"/>
          </a:p>
        </p:txBody>
      </p:sp>
      <p:sp>
        <p:nvSpPr>
          <p:cNvPr id="150" name="Google Shape;150;p18"/>
          <p:cNvSpPr/>
          <p:nvPr/>
        </p:nvSpPr>
        <p:spPr>
          <a:xfrm>
            <a:off x="667150" y="-7975"/>
            <a:ext cx="143700" cy="29283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" name="Google Shape;151;p18"/>
          <p:cNvSpPr txBox="1"/>
          <p:nvPr>
            <p:ph type="ctrTitle"/>
          </p:nvPr>
        </p:nvSpPr>
        <p:spPr>
          <a:xfrm>
            <a:off x="623700" y="418104"/>
            <a:ext cx="4132500" cy="855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OBJECTIVES</a:t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55" name="Shape 1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" name="Google Shape;156;p19"/>
          <p:cNvSpPr txBox="1"/>
          <p:nvPr>
            <p:ph idx="3" type="title"/>
          </p:nvPr>
        </p:nvSpPr>
        <p:spPr>
          <a:xfrm>
            <a:off x="6178352" y="1047070"/>
            <a:ext cx="2309700" cy="98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FFFFFF"/>
                </a:solidFill>
              </a:rPr>
              <a:t>TABLE OF CONTENTS</a:t>
            </a:r>
            <a:endParaRPr sz="2400">
              <a:solidFill>
                <a:srgbClr val="FFFFFF"/>
              </a:solidFill>
            </a:endParaRPr>
          </a:p>
        </p:txBody>
      </p:sp>
      <p:sp>
        <p:nvSpPr>
          <p:cNvPr id="157" name="Google Shape;157;p19"/>
          <p:cNvSpPr txBox="1"/>
          <p:nvPr>
            <p:ph idx="1" type="subTitle"/>
          </p:nvPr>
        </p:nvSpPr>
        <p:spPr>
          <a:xfrm flipH="1">
            <a:off x="2538125" y="177895"/>
            <a:ext cx="3138900" cy="7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PROJECT SCHEDULE</a:t>
            </a:r>
            <a:endParaRPr/>
          </a:p>
        </p:txBody>
      </p:sp>
      <p:sp>
        <p:nvSpPr>
          <p:cNvPr id="158" name="Google Shape;158;p19"/>
          <p:cNvSpPr txBox="1"/>
          <p:nvPr>
            <p:ph idx="2" type="subTitle"/>
          </p:nvPr>
        </p:nvSpPr>
        <p:spPr>
          <a:xfrm>
            <a:off x="2538100" y="774136"/>
            <a:ext cx="2243400" cy="53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159" name="Google Shape;159;p19"/>
          <p:cNvSpPr txBox="1"/>
          <p:nvPr>
            <p:ph idx="3" type="title"/>
          </p:nvPr>
        </p:nvSpPr>
        <p:spPr>
          <a:xfrm>
            <a:off x="1834025" y="1506931"/>
            <a:ext cx="1770900" cy="98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02</a:t>
            </a:r>
            <a:endParaRPr/>
          </a:p>
        </p:txBody>
      </p:sp>
      <p:sp>
        <p:nvSpPr>
          <p:cNvPr id="160" name="Google Shape;160;p19"/>
          <p:cNvSpPr txBox="1"/>
          <p:nvPr>
            <p:ph type="title"/>
          </p:nvPr>
        </p:nvSpPr>
        <p:spPr>
          <a:xfrm>
            <a:off x="742825" y="450225"/>
            <a:ext cx="1770900" cy="98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01</a:t>
            </a:r>
            <a:endParaRPr/>
          </a:p>
        </p:txBody>
      </p:sp>
      <p:sp>
        <p:nvSpPr>
          <p:cNvPr id="161" name="Google Shape;161;p19"/>
          <p:cNvSpPr txBox="1"/>
          <p:nvPr>
            <p:ph idx="4" type="subTitle"/>
          </p:nvPr>
        </p:nvSpPr>
        <p:spPr>
          <a:xfrm flipH="1">
            <a:off x="3604925" y="1233645"/>
            <a:ext cx="3138900" cy="7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PROJECT TIMELINE</a:t>
            </a:r>
            <a:endParaRPr/>
          </a:p>
        </p:txBody>
      </p:sp>
      <p:sp>
        <p:nvSpPr>
          <p:cNvPr id="162" name="Google Shape;162;p19"/>
          <p:cNvSpPr txBox="1"/>
          <p:nvPr>
            <p:ph idx="5" type="subTitle"/>
          </p:nvPr>
        </p:nvSpPr>
        <p:spPr>
          <a:xfrm>
            <a:off x="3604900" y="1822836"/>
            <a:ext cx="2243400" cy="53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163" name="Google Shape;163;p19"/>
          <p:cNvSpPr txBox="1"/>
          <p:nvPr>
            <p:ph idx="6" type="title"/>
          </p:nvPr>
        </p:nvSpPr>
        <p:spPr>
          <a:xfrm>
            <a:off x="1809625" y="2745925"/>
            <a:ext cx="1770900" cy="98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03</a:t>
            </a:r>
            <a:endParaRPr/>
          </a:p>
        </p:txBody>
      </p:sp>
      <p:sp>
        <p:nvSpPr>
          <p:cNvPr id="164" name="Google Shape;164;p19"/>
          <p:cNvSpPr txBox="1"/>
          <p:nvPr>
            <p:ph idx="7" type="subTitle"/>
          </p:nvPr>
        </p:nvSpPr>
        <p:spPr>
          <a:xfrm flipH="1">
            <a:off x="3604925" y="2480620"/>
            <a:ext cx="3138900" cy="7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STATUS REPORT</a:t>
            </a:r>
            <a:endParaRPr/>
          </a:p>
        </p:txBody>
      </p:sp>
      <p:sp>
        <p:nvSpPr>
          <p:cNvPr id="165" name="Google Shape;165;p19"/>
          <p:cNvSpPr txBox="1"/>
          <p:nvPr>
            <p:ph idx="8" type="subTitle"/>
          </p:nvPr>
        </p:nvSpPr>
        <p:spPr>
          <a:xfrm>
            <a:off x="3604900" y="3069811"/>
            <a:ext cx="2243400" cy="53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166" name="Google Shape;166;p19"/>
          <p:cNvSpPr txBox="1"/>
          <p:nvPr>
            <p:ph idx="9" type="title"/>
          </p:nvPr>
        </p:nvSpPr>
        <p:spPr>
          <a:xfrm>
            <a:off x="742825" y="3931860"/>
            <a:ext cx="1770900" cy="98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04</a:t>
            </a:r>
            <a:endParaRPr/>
          </a:p>
        </p:txBody>
      </p:sp>
      <p:sp>
        <p:nvSpPr>
          <p:cNvPr id="167" name="Google Shape;167;p19"/>
          <p:cNvSpPr txBox="1"/>
          <p:nvPr>
            <p:ph idx="13" type="subTitle"/>
          </p:nvPr>
        </p:nvSpPr>
        <p:spPr>
          <a:xfrm flipH="1">
            <a:off x="2538125" y="3667353"/>
            <a:ext cx="3138900" cy="7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UPCOMING EVENTS</a:t>
            </a:r>
            <a:endParaRPr/>
          </a:p>
        </p:txBody>
      </p:sp>
      <p:sp>
        <p:nvSpPr>
          <p:cNvPr id="168" name="Google Shape;168;p19"/>
          <p:cNvSpPr txBox="1"/>
          <p:nvPr>
            <p:ph idx="14" type="subTitle"/>
          </p:nvPr>
        </p:nvSpPr>
        <p:spPr>
          <a:xfrm>
            <a:off x="2538100" y="4256544"/>
            <a:ext cx="2243400" cy="53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72" name="Shape 1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" name="Google Shape;173;p20"/>
          <p:cNvSpPr txBox="1"/>
          <p:nvPr>
            <p:ph idx="1" type="subTitle"/>
          </p:nvPr>
        </p:nvSpPr>
        <p:spPr>
          <a:xfrm>
            <a:off x="5401850" y="2303100"/>
            <a:ext cx="2776800" cy="53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This</a:t>
            </a:r>
            <a:r>
              <a:rPr lang="es"/>
              <a:t> could be the part of the presentation where you can introduce your project. Keep it short and go straight to the point. Your audience will appreciate that </a:t>
            </a:r>
            <a:endParaRPr/>
          </a:p>
        </p:txBody>
      </p:sp>
      <p:sp>
        <p:nvSpPr>
          <p:cNvPr id="174" name="Google Shape;174;p20"/>
          <p:cNvSpPr txBox="1"/>
          <p:nvPr>
            <p:ph type="ctrTitle"/>
          </p:nvPr>
        </p:nvSpPr>
        <p:spPr>
          <a:xfrm>
            <a:off x="1081955" y="1545450"/>
            <a:ext cx="3717600" cy="205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ABOUT THE PROJECT</a:t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78" name="Shape 1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" name="Google Shape;179;p21"/>
          <p:cNvSpPr txBox="1"/>
          <p:nvPr>
            <p:ph idx="1" type="subTitle"/>
          </p:nvPr>
        </p:nvSpPr>
        <p:spPr>
          <a:xfrm flipH="1">
            <a:off x="2861984" y="2254700"/>
            <a:ext cx="4268700" cy="390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—SOMEONE FAMOUS</a:t>
            </a:r>
            <a:endParaRPr/>
          </a:p>
        </p:txBody>
      </p:sp>
      <p:sp>
        <p:nvSpPr>
          <p:cNvPr id="180" name="Google Shape;180;p21"/>
          <p:cNvSpPr txBox="1"/>
          <p:nvPr>
            <p:ph idx="2" type="subTitle"/>
          </p:nvPr>
        </p:nvSpPr>
        <p:spPr>
          <a:xfrm>
            <a:off x="1893600" y="1760650"/>
            <a:ext cx="5356800" cy="53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/>
              <a:t>“This is a quote. Words full of wisdom that someone important said and can make the reader get inspired.”</a:t>
            </a:r>
            <a:endParaRPr sz="1600"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84" name="Shape 1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" name="Google Shape;185;p22"/>
          <p:cNvSpPr/>
          <p:nvPr/>
        </p:nvSpPr>
        <p:spPr>
          <a:xfrm>
            <a:off x="2417250" y="3879276"/>
            <a:ext cx="6022500" cy="130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6" name="Google Shape;186;p22"/>
          <p:cNvSpPr/>
          <p:nvPr/>
        </p:nvSpPr>
        <p:spPr>
          <a:xfrm>
            <a:off x="2417250" y="4476776"/>
            <a:ext cx="6022500" cy="130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" name="Google Shape;187;p22"/>
          <p:cNvSpPr/>
          <p:nvPr/>
        </p:nvSpPr>
        <p:spPr>
          <a:xfrm>
            <a:off x="2417250" y="3281776"/>
            <a:ext cx="6022500" cy="130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8" name="Google Shape;188;p22"/>
          <p:cNvSpPr/>
          <p:nvPr/>
        </p:nvSpPr>
        <p:spPr>
          <a:xfrm>
            <a:off x="2417250" y="2684276"/>
            <a:ext cx="6022500" cy="130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" name="Google Shape;189;p22"/>
          <p:cNvSpPr/>
          <p:nvPr/>
        </p:nvSpPr>
        <p:spPr>
          <a:xfrm>
            <a:off x="2417250" y="2086776"/>
            <a:ext cx="6022500" cy="130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" name="Google Shape;190;p22"/>
          <p:cNvSpPr/>
          <p:nvPr/>
        </p:nvSpPr>
        <p:spPr>
          <a:xfrm>
            <a:off x="2417250" y="1489276"/>
            <a:ext cx="6022500" cy="130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" name="Google Shape;191;p22"/>
          <p:cNvSpPr/>
          <p:nvPr/>
        </p:nvSpPr>
        <p:spPr>
          <a:xfrm>
            <a:off x="2417250" y="743659"/>
            <a:ext cx="805793" cy="326697"/>
          </a:xfrm>
          <a:custGeom>
            <a:rect b="b" l="l" r="r" t="t"/>
            <a:pathLst>
              <a:path extrusionOk="0" h="11414" w="10546">
                <a:moveTo>
                  <a:pt x="1" y="0"/>
                </a:moveTo>
                <a:lnTo>
                  <a:pt x="1" y="9998"/>
                </a:lnTo>
                <a:lnTo>
                  <a:pt x="3333" y="9998"/>
                </a:lnTo>
                <a:lnTo>
                  <a:pt x="5501" y="11413"/>
                </a:lnTo>
                <a:lnTo>
                  <a:pt x="7327" y="9998"/>
                </a:lnTo>
                <a:lnTo>
                  <a:pt x="10546" y="9998"/>
                </a:lnTo>
                <a:lnTo>
                  <a:pt x="10546" y="0"/>
                </a:lnTo>
                <a:close/>
              </a:path>
            </a:pathLst>
          </a:custGeom>
          <a:noFill/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/>
          </a:p>
        </p:txBody>
      </p:sp>
      <p:sp>
        <p:nvSpPr>
          <p:cNvPr id="192" name="Google Shape;192;p22"/>
          <p:cNvSpPr/>
          <p:nvPr/>
        </p:nvSpPr>
        <p:spPr>
          <a:xfrm>
            <a:off x="3460596" y="743659"/>
            <a:ext cx="805793" cy="326697"/>
          </a:xfrm>
          <a:custGeom>
            <a:rect b="b" l="l" r="r" t="t"/>
            <a:pathLst>
              <a:path extrusionOk="0" h="11414" w="10546">
                <a:moveTo>
                  <a:pt x="1" y="0"/>
                </a:moveTo>
                <a:lnTo>
                  <a:pt x="1" y="9998"/>
                </a:lnTo>
                <a:lnTo>
                  <a:pt x="3333" y="9998"/>
                </a:lnTo>
                <a:lnTo>
                  <a:pt x="5501" y="11413"/>
                </a:lnTo>
                <a:lnTo>
                  <a:pt x="7327" y="9998"/>
                </a:lnTo>
                <a:lnTo>
                  <a:pt x="10546" y="9998"/>
                </a:lnTo>
                <a:lnTo>
                  <a:pt x="10546" y="0"/>
                </a:lnTo>
                <a:close/>
              </a:path>
            </a:pathLst>
          </a:custGeom>
          <a:noFill/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/>
          </a:p>
        </p:txBody>
      </p:sp>
      <p:sp>
        <p:nvSpPr>
          <p:cNvPr id="193" name="Google Shape;193;p22"/>
          <p:cNvSpPr/>
          <p:nvPr/>
        </p:nvSpPr>
        <p:spPr>
          <a:xfrm>
            <a:off x="4503942" y="743659"/>
            <a:ext cx="805793" cy="326697"/>
          </a:xfrm>
          <a:custGeom>
            <a:rect b="b" l="l" r="r" t="t"/>
            <a:pathLst>
              <a:path extrusionOk="0" h="11414" w="10546">
                <a:moveTo>
                  <a:pt x="1" y="0"/>
                </a:moveTo>
                <a:lnTo>
                  <a:pt x="1" y="9998"/>
                </a:lnTo>
                <a:lnTo>
                  <a:pt x="3333" y="9998"/>
                </a:lnTo>
                <a:lnTo>
                  <a:pt x="5501" y="11413"/>
                </a:lnTo>
                <a:lnTo>
                  <a:pt x="7327" y="9998"/>
                </a:lnTo>
                <a:lnTo>
                  <a:pt x="10546" y="9998"/>
                </a:lnTo>
                <a:lnTo>
                  <a:pt x="10546" y="0"/>
                </a:lnTo>
                <a:close/>
              </a:path>
            </a:pathLst>
          </a:custGeom>
          <a:noFill/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/>
          </a:p>
        </p:txBody>
      </p:sp>
      <p:sp>
        <p:nvSpPr>
          <p:cNvPr id="194" name="Google Shape;194;p22"/>
          <p:cNvSpPr/>
          <p:nvPr/>
        </p:nvSpPr>
        <p:spPr>
          <a:xfrm>
            <a:off x="5547288" y="743659"/>
            <a:ext cx="805793" cy="326697"/>
          </a:xfrm>
          <a:custGeom>
            <a:rect b="b" l="l" r="r" t="t"/>
            <a:pathLst>
              <a:path extrusionOk="0" h="11414" w="10546">
                <a:moveTo>
                  <a:pt x="1" y="0"/>
                </a:moveTo>
                <a:lnTo>
                  <a:pt x="1" y="9998"/>
                </a:lnTo>
                <a:lnTo>
                  <a:pt x="3333" y="9998"/>
                </a:lnTo>
                <a:lnTo>
                  <a:pt x="5501" y="11413"/>
                </a:lnTo>
                <a:lnTo>
                  <a:pt x="7327" y="9998"/>
                </a:lnTo>
                <a:lnTo>
                  <a:pt x="10546" y="9998"/>
                </a:lnTo>
                <a:lnTo>
                  <a:pt x="10546" y="0"/>
                </a:lnTo>
                <a:close/>
              </a:path>
            </a:pathLst>
          </a:custGeom>
          <a:noFill/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/>
          </a:p>
        </p:txBody>
      </p:sp>
      <p:sp>
        <p:nvSpPr>
          <p:cNvPr id="195" name="Google Shape;195;p22"/>
          <p:cNvSpPr/>
          <p:nvPr/>
        </p:nvSpPr>
        <p:spPr>
          <a:xfrm>
            <a:off x="6590634" y="743659"/>
            <a:ext cx="805793" cy="326697"/>
          </a:xfrm>
          <a:custGeom>
            <a:rect b="b" l="l" r="r" t="t"/>
            <a:pathLst>
              <a:path extrusionOk="0" h="11414" w="10546">
                <a:moveTo>
                  <a:pt x="1" y="0"/>
                </a:moveTo>
                <a:lnTo>
                  <a:pt x="1" y="9998"/>
                </a:lnTo>
                <a:lnTo>
                  <a:pt x="3333" y="9998"/>
                </a:lnTo>
                <a:lnTo>
                  <a:pt x="5501" y="11413"/>
                </a:lnTo>
                <a:lnTo>
                  <a:pt x="7327" y="9998"/>
                </a:lnTo>
                <a:lnTo>
                  <a:pt x="10546" y="9998"/>
                </a:lnTo>
                <a:lnTo>
                  <a:pt x="10546" y="0"/>
                </a:lnTo>
                <a:close/>
              </a:path>
            </a:pathLst>
          </a:custGeom>
          <a:noFill/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/>
          </a:p>
        </p:txBody>
      </p:sp>
      <p:sp>
        <p:nvSpPr>
          <p:cNvPr id="196" name="Google Shape;196;p22"/>
          <p:cNvSpPr/>
          <p:nvPr/>
        </p:nvSpPr>
        <p:spPr>
          <a:xfrm>
            <a:off x="7633980" y="743659"/>
            <a:ext cx="805793" cy="326697"/>
          </a:xfrm>
          <a:custGeom>
            <a:rect b="b" l="l" r="r" t="t"/>
            <a:pathLst>
              <a:path extrusionOk="0" h="11414" w="10546">
                <a:moveTo>
                  <a:pt x="1" y="0"/>
                </a:moveTo>
                <a:lnTo>
                  <a:pt x="1" y="9998"/>
                </a:lnTo>
                <a:lnTo>
                  <a:pt x="3333" y="9998"/>
                </a:lnTo>
                <a:lnTo>
                  <a:pt x="5501" y="11413"/>
                </a:lnTo>
                <a:lnTo>
                  <a:pt x="7327" y="9998"/>
                </a:lnTo>
                <a:lnTo>
                  <a:pt x="10546" y="9998"/>
                </a:lnTo>
                <a:lnTo>
                  <a:pt x="10546" y="0"/>
                </a:lnTo>
                <a:close/>
              </a:path>
            </a:pathLst>
          </a:custGeom>
          <a:noFill/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/>
          </a:p>
        </p:txBody>
      </p:sp>
      <p:sp>
        <p:nvSpPr>
          <p:cNvPr id="197" name="Google Shape;197;p22"/>
          <p:cNvSpPr txBox="1"/>
          <p:nvPr>
            <p:ph idx="4294967295" type="subTitle"/>
          </p:nvPr>
        </p:nvSpPr>
        <p:spPr>
          <a:xfrm flipH="1">
            <a:off x="2417250" y="705664"/>
            <a:ext cx="805800" cy="285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666666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JANUARY</a:t>
            </a:r>
            <a:endParaRPr sz="1200">
              <a:solidFill>
                <a:srgbClr val="666666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198" name="Google Shape;198;p22"/>
          <p:cNvSpPr txBox="1"/>
          <p:nvPr>
            <p:ph idx="4294967295" type="subTitle"/>
          </p:nvPr>
        </p:nvSpPr>
        <p:spPr>
          <a:xfrm flipH="1">
            <a:off x="3386925" y="705664"/>
            <a:ext cx="953100" cy="285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666666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FEBRUARY</a:t>
            </a:r>
            <a:endParaRPr sz="1200">
              <a:solidFill>
                <a:srgbClr val="666666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199" name="Google Shape;199;p22"/>
          <p:cNvSpPr txBox="1"/>
          <p:nvPr>
            <p:ph idx="4294967295" type="subTitle"/>
          </p:nvPr>
        </p:nvSpPr>
        <p:spPr>
          <a:xfrm flipH="1">
            <a:off x="4503938" y="705664"/>
            <a:ext cx="805800" cy="285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666666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MARCH</a:t>
            </a:r>
            <a:endParaRPr sz="1200">
              <a:solidFill>
                <a:srgbClr val="666666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200" name="Google Shape;200;p22"/>
          <p:cNvSpPr txBox="1"/>
          <p:nvPr>
            <p:ph idx="4294967295" type="subTitle"/>
          </p:nvPr>
        </p:nvSpPr>
        <p:spPr>
          <a:xfrm flipH="1">
            <a:off x="5547263" y="705664"/>
            <a:ext cx="805800" cy="285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666666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APRIL</a:t>
            </a:r>
            <a:endParaRPr sz="1200">
              <a:solidFill>
                <a:srgbClr val="666666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201" name="Google Shape;201;p22"/>
          <p:cNvSpPr txBox="1"/>
          <p:nvPr>
            <p:ph idx="4294967295" type="subTitle"/>
          </p:nvPr>
        </p:nvSpPr>
        <p:spPr>
          <a:xfrm flipH="1">
            <a:off x="6590613" y="705664"/>
            <a:ext cx="805800" cy="285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666666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MAY</a:t>
            </a:r>
            <a:endParaRPr sz="1200">
              <a:solidFill>
                <a:srgbClr val="666666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202" name="Google Shape;202;p22"/>
          <p:cNvSpPr txBox="1"/>
          <p:nvPr>
            <p:ph idx="4294967295" type="subTitle"/>
          </p:nvPr>
        </p:nvSpPr>
        <p:spPr>
          <a:xfrm flipH="1">
            <a:off x="7633963" y="705664"/>
            <a:ext cx="805800" cy="285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666666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JUNE</a:t>
            </a:r>
            <a:endParaRPr sz="1200">
              <a:solidFill>
                <a:srgbClr val="666666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203" name="Google Shape;203;p22"/>
          <p:cNvSpPr/>
          <p:nvPr/>
        </p:nvSpPr>
        <p:spPr>
          <a:xfrm>
            <a:off x="2417250" y="1489275"/>
            <a:ext cx="927000" cy="130500"/>
          </a:xfrm>
          <a:prstGeom prst="rect">
            <a:avLst/>
          </a:prstGeom>
          <a:solidFill>
            <a:srgbClr val="66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" name="Google Shape;204;p22"/>
          <p:cNvSpPr/>
          <p:nvPr/>
        </p:nvSpPr>
        <p:spPr>
          <a:xfrm>
            <a:off x="2417250" y="2086775"/>
            <a:ext cx="858300" cy="130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5" name="Google Shape;205;p22"/>
          <p:cNvSpPr/>
          <p:nvPr/>
        </p:nvSpPr>
        <p:spPr>
          <a:xfrm>
            <a:off x="4387925" y="2684275"/>
            <a:ext cx="1043700" cy="130500"/>
          </a:xfrm>
          <a:prstGeom prst="rect">
            <a:avLst/>
          </a:prstGeom>
          <a:solidFill>
            <a:srgbClr val="66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" name="Google Shape;206;p22"/>
          <p:cNvSpPr/>
          <p:nvPr/>
        </p:nvSpPr>
        <p:spPr>
          <a:xfrm>
            <a:off x="2417250" y="2086775"/>
            <a:ext cx="927000" cy="130500"/>
          </a:xfrm>
          <a:prstGeom prst="rect">
            <a:avLst/>
          </a:prstGeom>
          <a:solidFill>
            <a:srgbClr val="66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7" name="Google Shape;207;p22"/>
          <p:cNvSpPr/>
          <p:nvPr/>
        </p:nvSpPr>
        <p:spPr>
          <a:xfrm>
            <a:off x="3344300" y="2684275"/>
            <a:ext cx="1043700" cy="130500"/>
          </a:xfrm>
          <a:prstGeom prst="rect">
            <a:avLst/>
          </a:prstGeom>
          <a:solidFill>
            <a:srgbClr val="66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" name="Google Shape;208;p22"/>
          <p:cNvSpPr/>
          <p:nvPr/>
        </p:nvSpPr>
        <p:spPr>
          <a:xfrm>
            <a:off x="3344300" y="1489275"/>
            <a:ext cx="1043700" cy="130500"/>
          </a:xfrm>
          <a:prstGeom prst="rect">
            <a:avLst/>
          </a:prstGeom>
          <a:solidFill>
            <a:srgbClr val="66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" name="Google Shape;209;p22"/>
          <p:cNvSpPr/>
          <p:nvPr/>
        </p:nvSpPr>
        <p:spPr>
          <a:xfrm>
            <a:off x="5431550" y="3281775"/>
            <a:ext cx="1043700" cy="130500"/>
          </a:xfrm>
          <a:prstGeom prst="rect">
            <a:avLst/>
          </a:prstGeom>
          <a:solidFill>
            <a:srgbClr val="99999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" name="Google Shape;210;p22"/>
          <p:cNvSpPr/>
          <p:nvPr/>
        </p:nvSpPr>
        <p:spPr>
          <a:xfrm>
            <a:off x="6475300" y="3281775"/>
            <a:ext cx="1036800" cy="130500"/>
          </a:xfrm>
          <a:prstGeom prst="rect">
            <a:avLst/>
          </a:prstGeom>
          <a:solidFill>
            <a:srgbClr val="99999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" name="Google Shape;211;p22"/>
          <p:cNvSpPr/>
          <p:nvPr/>
        </p:nvSpPr>
        <p:spPr>
          <a:xfrm>
            <a:off x="7512150" y="3281775"/>
            <a:ext cx="927000" cy="130500"/>
          </a:xfrm>
          <a:prstGeom prst="rect">
            <a:avLst/>
          </a:prstGeom>
          <a:solidFill>
            <a:srgbClr val="99999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" name="Google Shape;212;p22"/>
          <p:cNvSpPr/>
          <p:nvPr/>
        </p:nvSpPr>
        <p:spPr>
          <a:xfrm>
            <a:off x="5431550" y="3879275"/>
            <a:ext cx="1043700" cy="130500"/>
          </a:xfrm>
          <a:prstGeom prst="rect">
            <a:avLst/>
          </a:prstGeom>
          <a:solidFill>
            <a:srgbClr val="99999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" name="Google Shape;213;p22"/>
          <p:cNvSpPr/>
          <p:nvPr/>
        </p:nvSpPr>
        <p:spPr>
          <a:xfrm>
            <a:off x="6475300" y="4476775"/>
            <a:ext cx="1036800" cy="130500"/>
          </a:xfrm>
          <a:prstGeom prst="rect">
            <a:avLst/>
          </a:prstGeom>
          <a:solidFill>
            <a:srgbClr val="99999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" name="Google Shape;214;p22"/>
          <p:cNvSpPr/>
          <p:nvPr/>
        </p:nvSpPr>
        <p:spPr>
          <a:xfrm>
            <a:off x="7512150" y="4476775"/>
            <a:ext cx="927000" cy="130500"/>
          </a:xfrm>
          <a:prstGeom prst="rect">
            <a:avLst/>
          </a:prstGeom>
          <a:solidFill>
            <a:srgbClr val="99999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" name="Google Shape;215;p22"/>
          <p:cNvSpPr txBox="1"/>
          <p:nvPr>
            <p:ph idx="4294967295" type="subTitle"/>
          </p:nvPr>
        </p:nvSpPr>
        <p:spPr>
          <a:xfrm>
            <a:off x="4264400" y="1694975"/>
            <a:ext cx="1007400" cy="285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Jan. 1 - Feb. 28</a:t>
            </a:r>
            <a:endParaRPr sz="1000"/>
          </a:p>
        </p:txBody>
      </p:sp>
      <p:sp>
        <p:nvSpPr>
          <p:cNvPr id="216" name="Google Shape;216;p22"/>
          <p:cNvSpPr txBox="1"/>
          <p:nvPr>
            <p:ph idx="4294967295" type="subTitle"/>
          </p:nvPr>
        </p:nvSpPr>
        <p:spPr>
          <a:xfrm>
            <a:off x="7504675" y="3503125"/>
            <a:ext cx="1036800" cy="285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Apr</a:t>
            </a:r>
            <a:r>
              <a:rPr lang="es" sz="1000"/>
              <a:t>. 1 - June 30</a:t>
            </a:r>
            <a:endParaRPr sz="1000"/>
          </a:p>
        </p:txBody>
      </p:sp>
      <p:sp>
        <p:nvSpPr>
          <p:cNvPr id="217" name="Google Shape;217;p22"/>
          <p:cNvSpPr txBox="1"/>
          <p:nvPr>
            <p:ph idx="4294967295" type="subTitle"/>
          </p:nvPr>
        </p:nvSpPr>
        <p:spPr>
          <a:xfrm>
            <a:off x="3220700" y="2292450"/>
            <a:ext cx="1007400" cy="285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Jan. 1 - Jan. 31</a:t>
            </a:r>
            <a:endParaRPr sz="1000"/>
          </a:p>
        </p:txBody>
      </p:sp>
      <p:sp>
        <p:nvSpPr>
          <p:cNvPr id="218" name="Google Shape;218;p22"/>
          <p:cNvSpPr txBox="1"/>
          <p:nvPr>
            <p:ph idx="4294967295" type="subTitle"/>
          </p:nvPr>
        </p:nvSpPr>
        <p:spPr>
          <a:xfrm>
            <a:off x="5307950" y="2905625"/>
            <a:ext cx="1007400" cy="285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Feb</a:t>
            </a:r>
            <a:r>
              <a:rPr lang="es" sz="1000"/>
              <a:t>. 1 - Mar. 31</a:t>
            </a:r>
            <a:endParaRPr sz="1000"/>
          </a:p>
        </p:txBody>
      </p:sp>
      <p:sp>
        <p:nvSpPr>
          <p:cNvPr id="219" name="Google Shape;219;p22"/>
          <p:cNvSpPr txBox="1"/>
          <p:nvPr>
            <p:ph idx="4294967295" type="subTitle"/>
          </p:nvPr>
        </p:nvSpPr>
        <p:spPr>
          <a:xfrm>
            <a:off x="6351700" y="4100625"/>
            <a:ext cx="1007400" cy="285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Apr</a:t>
            </a:r>
            <a:r>
              <a:rPr lang="es" sz="1000"/>
              <a:t>. 1 - Apr. 30</a:t>
            </a:r>
            <a:endParaRPr sz="1000"/>
          </a:p>
        </p:txBody>
      </p:sp>
      <p:sp>
        <p:nvSpPr>
          <p:cNvPr id="220" name="Google Shape;220;p22"/>
          <p:cNvSpPr txBox="1"/>
          <p:nvPr>
            <p:ph idx="4294967295" type="subTitle"/>
          </p:nvPr>
        </p:nvSpPr>
        <p:spPr>
          <a:xfrm flipH="1">
            <a:off x="1464150" y="1356839"/>
            <a:ext cx="953100" cy="32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latin typeface="Barlow Semi Condensed"/>
                <a:ea typeface="Barlow Semi Condensed"/>
                <a:cs typeface="Barlow Semi Condensed"/>
                <a:sym typeface="Barlow Semi Condensed"/>
              </a:rPr>
              <a:t>PHASE 1</a:t>
            </a:r>
            <a:endParaRPr sz="1200"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221" name="Google Shape;221;p22"/>
          <p:cNvSpPr txBox="1"/>
          <p:nvPr>
            <p:ph idx="4294967295" type="subTitle"/>
          </p:nvPr>
        </p:nvSpPr>
        <p:spPr>
          <a:xfrm flipH="1">
            <a:off x="1611450" y="3149339"/>
            <a:ext cx="805800" cy="32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latin typeface="Barlow Semi Condensed"/>
                <a:ea typeface="Barlow Semi Condensed"/>
                <a:cs typeface="Barlow Semi Condensed"/>
                <a:sym typeface="Barlow Semi Condensed"/>
              </a:rPr>
              <a:t>PHASE 2</a:t>
            </a:r>
            <a:endParaRPr sz="1200"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222" name="Google Shape;222;p22"/>
          <p:cNvSpPr txBox="1"/>
          <p:nvPr>
            <p:ph idx="4294967295" type="subTitle"/>
          </p:nvPr>
        </p:nvSpPr>
        <p:spPr>
          <a:xfrm flipH="1">
            <a:off x="1611450" y="1954339"/>
            <a:ext cx="805800" cy="32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latin typeface="Zilla Slab Light"/>
                <a:ea typeface="Zilla Slab Light"/>
                <a:cs typeface="Zilla Slab Light"/>
                <a:sym typeface="Zilla Slab Light"/>
              </a:rPr>
              <a:t>Task 1</a:t>
            </a:r>
            <a:endParaRPr sz="1100">
              <a:latin typeface="Zilla Slab Light"/>
              <a:ea typeface="Zilla Slab Light"/>
              <a:cs typeface="Zilla Slab Light"/>
              <a:sym typeface="Zilla Slab Light"/>
            </a:endParaRPr>
          </a:p>
        </p:txBody>
      </p:sp>
      <p:sp>
        <p:nvSpPr>
          <p:cNvPr id="223" name="Google Shape;223;p22"/>
          <p:cNvSpPr txBox="1"/>
          <p:nvPr>
            <p:ph idx="4294967295" type="subTitle"/>
          </p:nvPr>
        </p:nvSpPr>
        <p:spPr>
          <a:xfrm flipH="1">
            <a:off x="1611450" y="2551839"/>
            <a:ext cx="805800" cy="32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latin typeface="Zilla Slab Light"/>
                <a:ea typeface="Zilla Slab Light"/>
                <a:cs typeface="Zilla Slab Light"/>
                <a:sym typeface="Zilla Slab Light"/>
              </a:rPr>
              <a:t>Task 2</a:t>
            </a:r>
            <a:endParaRPr sz="1100">
              <a:latin typeface="Zilla Slab Light"/>
              <a:ea typeface="Zilla Slab Light"/>
              <a:cs typeface="Zilla Slab Light"/>
              <a:sym typeface="Zilla Slab Light"/>
            </a:endParaRPr>
          </a:p>
        </p:txBody>
      </p:sp>
      <p:sp>
        <p:nvSpPr>
          <p:cNvPr id="224" name="Google Shape;224;p22"/>
          <p:cNvSpPr txBox="1"/>
          <p:nvPr>
            <p:ph idx="4294967295" type="subTitle"/>
          </p:nvPr>
        </p:nvSpPr>
        <p:spPr>
          <a:xfrm flipH="1">
            <a:off x="1611450" y="3746839"/>
            <a:ext cx="805800" cy="32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latin typeface="Zilla Slab Light"/>
                <a:ea typeface="Zilla Slab Light"/>
                <a:cs typeface="Zilla Slab Light"/>
                <a:sym typeface="Zilla Slab Light"/>
              </a:rPr>
              <a:t>Task 1</a:t>
            </a:r>
            <a:endParaRPr sz="1100">
              <a:latin typeface="Zilla Slab Light"/>
              <a:ea typeface="Zilla Slab Light"/>
              <a:cs typeface="Zilla Slab Light"/>
              <a:sym typeface="Zilla Slab Light"/>
            </a:endParaRPr>
          </a:p>
        </p:txBody>
      </p:sp>
      <p:sp>
        <p:nvSpPr>
          <p:cNvPr id="225" name="Google Shape;225;p22"/>
          <p:cNvSpPr txBox="1"/>
          <p:nvPr>
            <p:ph idx="4294967295" type="subTitle"/>
          </p:nvPr>
        </p:nvSpPr>
        <p:spPr>
          <a:xfrm flipH="1">
            <a:off x="1611450" y="4344339"/>
            <a:ext cx="805800" cy="32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latin typeface="Zilla Slab Light"/>
                <a:ea typeface="Zilla Slab Light"/>
                <a:cs typeface="Zilla Slab Light"/>
                <a:sym typeface="Zilla Slab Light"/>
              </a:rPr>
              <a:t>Task 2</a:t>
            </a:r>
            <a:endParaRPr sz="1100">
              <a:latin typeface="Zilla Slab Light"/>
              <a:ea typeface="Zilla Slab Light"/>
              <a:cs typeface="Zilla Slab Light"/>
              <a:sym typeface="Zilla Slab Light"/>
            </a:endParaRPr>
          </a:p>
        </p:txBody>
      </p:sp>
      <p:sp>
        <p:nvSpPr>
          <p:cNvPr id="226" name="Google Shape;226;p22"/>
          <p:cNvSpPr txBox="1"/>
          <p:nvPr>
            <p:ph idx="4294967295" type="subTitle"/>
          </p:nvPr>
        </p:nvSpPr>
        <p:spPr>
          <a:xfrm>
            <a:off x="7497775" y="4603525"/>
            <a:ext cx="1043700" cy="285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June 1 - June 30</a:t>
            </a:r>
            <a:endParaRPr sz="1000"/>
          </a:p>
        </p:txBody>
      </p:sp>
      <p:sp>
        <p:nvSpPr>
          <p:cNvPr id="227" name="Google Shape;227;p22"/>
          <p:cNvSpPr txBox="1"/>
          <p:nvPr>
            <p:ph type="ctrTitle"/>
          </p:nvPr>
        </p:nvSpPr>
        <p:spPr>
          <a:xfrm>
            <a:off x="632050" y="402150"/>
            <a:ext cx="1547700" cy="855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PROJECT SCHEDULE</a:t>
            </a:r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31" name="Shape 2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" name="Google Shape;232;p23"/>
          <p:cNvSpPr/>
          <p:nvPr/>
        </p:nvSpPr>
        <p:spPr>
          <a:xfrm>
            <a:off x="3535975" y="2310432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233" name="Google Shape;233;p23"/>
          <p:cNvSpPr/>
          <p:nvPr/>
        </p:nvSpPr>
        <p:spPr>
          <a:xfrm>
            <a:off x="4593986" y="1732617"/>
            <a:ext cx="132031" cy="127267"/>
          </a:xfrm>
          <a:custGeom>
            <a:rect b="b" l="l" r="r" t="t"/>
            <a:pathLst>
              <a:path extrusionOk="0" h="8774" w="9104">
                <a:moveTo>
                  <a:pt x="7232" y="1143"/>
                </a:moveTo>
                <a:cubicBezTo>
                  <a:pt x="7377" y="1143"/>
                  <a:pt x="7522" y="1198"/>
                  <a:pt x="7633" y="1308"/>
                </a:cubicBezTo>
                <a:cubicBezTo>
                  <a:pt x="7851" y="1528"/>
                  <a:pt x="7854" y="1882"/>
                  <a:pt x="7639" y="2102"/>
                </a:cubicBezTo>
                <a:lnTo>
                  <a:pt x="5755" y="3986"/>
                </a:lnTo>
                <a:cubicBezTo>
                  <a:pt x="5532" y="4210"/>
                  <a:pt x="5532" y="4566"/>
                  <a:pt x="5755" y="4789"/>
                </a:cubicBezTo>
                <a:lnTo>
                  <a:pt x="7639" y="6673"/>
                </a:lnTo>
                <a:cubicBezTo>
                  <a:pt x="7854" y="6894"/>
                  <a:pt x="7851" y="7247"/>
                  <a:pt x="7633" y="7468"/>
                </a:cubicBezTo>
                <a:cubicBezTo>
                  <a:pt x="7522" y="7577"/>
                  <a:pt x="7377" y="7633"/>
                  <a:pt x="7232" y="7633"/>
                </a:cubicBezTo>
                <a:cubicBezTo>
                  <a:pt x="7090" y="7633"/>
                  <a:pt x="6948" y="7580"/>
                  <a:pt x="6839" y="7474"/>
                </a:cubicBezTo>
                <a:lnTo>
                  <a:pt x="6830" y="7468"/>
                </a:lnTo>
                <a:lnTo>
                  <a:pt x="4946" y="5650"/>
                </a:lnTo>
                <a:cubicBezTo>
                  <a:pt x="4836" y="5544"/>
                  <a:pt x="4695" y="5491"/>
                  <a:pt x="4554" y="5491"/>
                </a:cubicBezTo>
                <a:cubicBezTo>
                  <a:pt x="4412" y="5491"/>
                  <a:pt x="4271" y="5544"/>
                  <a:pt x="4161" y="5650"/>
                </a:cubicBezTo>
                <a:lnTo>
                  <a:pt x="2277" y="7468"/>
                </a:lnTo>
                <a:lnTo>
                  <a:pt x="2268" y="7474"/>
                </a:lnTo>
                <a:cubicBezTo>
                  <a:pt x="2159" y="7580"/>
                  <a:pt x="2017" y="7633"/>
                  <a:pt x="1875" y="7633"/>
                </a:cubicBezTo>
                <a:cubicBezTo>
                  <a:pt x="1730" y="7633"/>
                  <a:pt x="1585" y="7577"/>
                  <a:pt x="1474" y="7468"/>
                </a:cubicBezTo>
                <a:cubicBezTo>
                  <a:pt x="1256" y="7247"/>
                  <a:pt x="1253" y="6894"/>
                  <a:pt x="1468" y="6673"/>
                </a:cubicBezTo>
                <a:lnTo>
                  <a:pt x="3352" y="4789"/>
                </a:lnTo>
                <a:cubicBezTo>
                  <a:pt x="3575" y="4566"/>
                  <a:pt x="3575" y="4210"/>
                  <a:pt x="3352" y="3986"/>
                </a:cubicBezTo>
                <a:lnTo>
                  <a:pt x="1468" y="2102"/>
                </a:lnTo>
                <a:cubicBezTo>
                  <a:pt x="1253" y="1882"/>
                  <a:pt x="1256" y="1528"/>
                  <a:pt x="1474" y="1308"/>
                </a:cubicBezTo>
                <a:cubicBezTo>
                  <a:pt x="1585" y="1198"/>
                  <a:pt x="1730" y="1143"/>
                  <a:pt x="1875" y="1143"/>
                </a:cubicBezTo>
                <a:cubicBezTo>
                  <a:pt x="2017" y="1143"/>
                  <a:pt x="2159" y="1196"/>
                  <a:pt x="2268" y="1302"/>
                </a:cubicBezTo>
                <a:lnTo>
                  <a:pt x="2277" y="1308"/>
                </a:lnTo>
                <a:lnTo>
                  <a:pt x="4161" y="3126"/>
                </a:lnTo>
                <a:cubicBezTo>
                  <a:pt x="4271" y="3231"/>
                  <a:pt x="4412" y="3284"/>
                  <a:pt x="4554" y="3284"/>
                </a:cubicBezTo>
                <a:cubicBezTo>
                  <a:pt x="4695" y="3284"/>
                  <a:pt x="4836" y="3231"/>
                  <a:pt x="4946" y="3126"/>
                </a:cubicBezTo>
                <a:lnTo>
                  <a:pt x="6830" y="1308"/>
                </a:lnTo>
                <a:lnTo>
                  <a:pt x="6839" y="1302"/>
                </a:lnTo>
                <a:cubicBezTo>
                  <a:pt x="6948" y="1196"/>
                  <a:pt x="7090" y="1143"/>
                  <a:pt x="7232" y="1143"/>
                </a:cubicBezTo>
                <a:close/>
                <a:moveTo>
                  <a:pt x="1865" y="0"/>
                </a:moveTo>
                <a:cubicBezTo>
                  <a:pt x="1430" y="0"/>
                  <a:pt x="995" y="166"/>
                  <a:pt x="664" y="499"/>
                </a:cubicBezTo>
                <a:cubicBezTo>
                  <a:pt x="0" y="1163"/>
                  <a:pt x="3" y="2241"/>
                  <a:pt x="667" y="2902"/>
                </a:cubicBezTo>
                <a:lnTo>
                  <a:pt x="2153" y="4388"/>
                </a:lnTo>
                <a:lnTo>
                  <a:pt x="667" y="5873"/>
                </a:lnTo>
                <a:cubicBezTo>
                  <a:pt x="0" y="6535"/>
                  <a:pt x="0" y="7610"/>
                  <a:pt x="661" y="8274"/>
                </a:cubicBezTo>
                <a:cubicBezTo>
                  <a:pt x="995" y="8607"/>
                  <a:pt x="1431" y="8774"/>
                  <a:pt x="1868" y="8774"/>
                </a:cubicBezTo>
                <a:cubicBezTo>
                  <a:pt x="2301" y="8774"/>
                  <a:pt x="2734" y="8609"/>
                  <a:pt x="3065" y="8280"/>
                </a:cubicBezTo>
                <a:lnTo>
                  <a:pt x="4554" y="6846"/>
                </a:lnTo>
                <a:lnTo>
                  <a:pt x="6042" y="8280"/>
                </a:lnTo>
                <a:cubicBezTo>
                  <a:pt x="6373" y="8609"/>
                  <a:pt x="6806" y="8774"/>
                  <a:pt x="7239" y="8774"/>
                </a:cubicBezTo>
                <a:cubicBezTo>
                  <a:pt x="7675" y="8774"/>
                  <a:pt x="8111" y="8607"/>
                  <a:pt x="8443" y="8274"/>
                </a:cubicBezTo>
                <a:cubicBezTo>
                  <a:pt x="9104" y="7610"/>
                  <a:pt x="9104" y="6535"/>
                  <a:pt x="8440" y="5873"/>
                </a:cubicBezTo>
                <a:lnTo>
                  <a:pt x="6957" y="4388"/>
                </a:lnTo>
                <a:lnTo>
                  <a:pt x="8440" y="2902"/>
                </a:lnTo>
                <a:cubicBezTo>
                  <a:pt x="8760" y="2585"/>
                  <a:pt x="8938" y="2153"/>
                  <a:pt x="8938" y="1703"/>
                </a:cubicBezTo>
                <a:cubicBezTo>
                  <a:pt x="8938" y="1018"/>
                  <a:pt x="8524" y="399"/>
                  <a:pt x="7893" y="133"/>
                </a:cubicBezTo>
                <a:cubicBezTo>
                  <a:pt x="7682" y="46"/>
                  <a:pt x="7460" y="3"/>
                  <a:pt x="7239" y="3"/>
                </a:cubicBezTo>
                <a:cubicBezTo>
                  <a:pt x="6799" y="3"/>
                  <a:pt x="6366" y="174"/>
                  <a:pt x="6042" y="496"/>
                </a:cubicBezTo>
                <a:lnTo>
                  <a:pt x="4554" y="1930"/>
                </a:lnTo>
                <a:lnTo>
                  <a:pt x="3065" y="496"/>
                </a:lnTo>
                <a:cubicBezTo>
                  <a:pt x="2733" y="165"/>
                  <a:pt x="2299" y="0"/>
                  <a:pt x="1865" y="0"/>
                </a:cubicBezTo>
                <a:close/>
              </a:path>
            </a:pathLst>
          </a:custGeom>
          <a:solidFill>
            <a:srgbClr val="66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234" name="Google Shape;234;p23"/>
          <p:cNvSpPr/>
          <p:nvPr/>
        </p:nvSpPr>
        <p:spPr>
          <a:xfrm>
            <a:off x="4576602" y="2310432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rgbClr val="FFCA5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235" name="Google Shape;235;p23"/>
          <p:cNvSpPr/>
          <p:nvPr/>
        </p:nvSpPr>
        <p:spPr>
          <a:xfrm>
            <a:off x="5617232" y="2310432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236" name="Google Shape;236;p23"/>
          <p:cNvSpPr/>
          <p:nvPr/>
        </p:nvSpPr>
        <p:spPr>
          <a:xfrm>
            <a:off x="6631676" y="2310432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237" name="Google Shape;237;p23"/>
          <p:cNvSpPr/>
          <p:nvPr/>
        </p:nvSpPr>
        <p:spPr>
          <a:xfrm>
            <a:off x="6652756" y="3449454"/>
            <a:ext cx="132031" cy="127267"/>
          </a:xfrm>
          <a:custGeom>
            <a:rect b="b" l="l" r="r" t="t"/>
            <a:pathLst>
              <a:path extrusionOk="0" h="8774" w="9104">
                <a:moveTo>
                  <a:pt x="7232" y="1143"/>
                </a:moveTo>
                <a:cubicBezTo>
                  <a:pt x="7377" y="1143"/>
                  <a:pt x="7522" y="1198"/>
                  <a:pt x="7633" y="1308"/>
                </a:cubicBezTo>
                <a:cubicBezTo>
                  <a:pt x="7851" y="1528"/>
                  <a:pt x="7854" y="1882"/>
                  <a:pt x="7639" y="2102"/>
                </a:cubicBezTo>
                <a:lnTo>
                  <a:pt x="5755" y="3986"/>
                </a:lnTo>
                <a:cubicBezTo>
                  <a:pt x="5532" y="4210"/>
                  <a:pt x="5532" y="4566"/>
                  <a:pt x="5755" y="4789"/>
                </a:cubicBezTo>
                <a:lnTo>
                  <a:pt x="7639" y="6673"/>
                </a:lnTo>
                <a:cubicBezTo>
                  <a:pt x="7854" y="6894"/>
                  <a:pt x="7851" y="7247"/>
                  <a:pt x="7633" y="7468"/>
                </a:cubicBezTo>
                <a:cubicBezTo>
                  <a:pt x="7522" y="7577"/>
                  <a:pt x="7377" y="7633"/>
                  <a:pt x="7232" y="7633"/>
                </a:cubicBezTo>
                <a:cubicBezTo>
                  <a:pt x="7090" y="7633"/>
                  <a:pt x="6948" y="7580"/>
                  <a:pt x="6839" y="7474"/>
                </a:cubicBezTo>
                <a:lnTo>
                  <a:pt x="6830" y="7468"/>
                </a:lnTo>
                <a:lnTo>
                  <a:pt x="4946" y="5650"/>
                </a:lnTo>
                <a:cubicBezTo>
                  <a:pt x="4836" y="5544"/>
                  <a:pt x="4695" y="5491"/>
                  <a:pt x="4554" y="5491"/>
                </a:cubicBezTo>
                <a:cubicBezTo>
                  <a:pt x="4412" y="5491"/>
                  <a:pt x="4271" y="5544"/>
                  <a:pt x="4161" y="5650"/>
                </a:cubicBezTo>
                <a:lnTo>
                  <a:pt x="2277" y="7468"/>
                </a:lnTo>
                <a:lnTo>
                  <a:pt x="2268" y="7474"/>
                </a:lnTo>
                <a:cubicBezTo>
                  <a:pt x="2159" y="7580"/>
                  <a:pt x="2017" y="7633"/>
                  <a:pt x="1875" y="7633"/>
                </a:cubicBezTo>
                <a:cubicBezTo>
                  <a:pt x="1730" y="7633"/>
                  <a:pt x="1585" y="7577"/>
                  <a:pt x="1474" y="7468"/>
                </a:cubicBezTo>
                <a:cubicBezTo>
                  <a:pt x="1256" y="7247"/>
                  <a:pt x="1253" y="6894"/>
                  <a:pt x="1468" y="6673"/>
                </a:cubicBezTo>
                <a:lnTo>
                  <a:pt x="3352" y="4789"/>
                </a:lnTo>
                <a:cubicBezTo>
                  <a:pt x="3575" y="4566"/>
                  <a:pt x="3575" y="4210"/>
                  <a:pt x="3352" y="3986"/>
                </a:cubicBezTo>
                <a:lnTo>
                  <a:pt x="1468" y="2102"/>
                </a:lnTo>
                <a:cubicBezTo>
                  <a:pt x="1253" y="1882"/>
                  <a:pt x="1256" y="1528"/>
                  <a:pt x="1474" y="1308"/>
                </a:cubicBezTo>
                <a:cubicBezTo>
                  <a:pt x="1585" y="1198"/>
                  <a:pt x="1730" y="1143"/>
                  <a:pt x="1875" y="1143"/>
                </a:cubicBezTo>
                <a:cubicBezTo>
                  <a:pt x="2017" y="1143"/>
                  <a:pt x="2159" y="1196"/>
                  <a:pt x="2268" y="1302"/>
                </a:cubicBezTo>
                <a:lnTo>
                  <a:pt x="2277" y="1308"/>
                </a:lnTo>
                <a:lnTo>
                  <a:pt x="4161" y="3126"/>
                </a:lnTo>
                <a:cubicBezTo>
                  <a:pt x="4271" y="3231"/>
                  <a:pt x="4412" y="3284"/>
                  <a:pt x="4554" y="3284"/>
                </a:cubicBezTo>
                <a:cubicBezTo>
                  <a:pt x="4695" y="3284"/>
                  <a:pt x="4836" y="3231"/>
                  <a:pt x="4946" y="3126"/>
                </a:cubicBezTo>
                <a:lnTo>
                  <a:pt x="6830" y="1308"/>
                </a:lnTo>
                <a:lnTo>
                  <a:pt x="6839" y="1302"/>
                </a:lnTo>
                <a:cubicBezTo>
                  <a:pt x="6948" y="1196"/>
                  <a:pt x="7090" y="1143"/>
                  <a:pt x="7232" y="1143"/>
                </a:cubicBezTo>
                <a:close/>
                <a:moveTo>
                  <a:pt x="1865" y="0"/>
                </a:moveTo>
                <a:cubicBezTo>
                  <a:pt x="1430" y="0"/>
                  <a:pt x="995" y="166"/>
                  <a:pt x="664" y="499"/>
                </a:cubicBezTo>
                <a:cubicBezTo>
                  <a:pt x="0" y="1163"/>
                  <a:pt x="3" y="2241"/>
                  <a:pt x="667" y="2902"/>
                </a:cubicBezTo>
                <a:lnTo>
                  <a:pt x="2153" y="4388"/>
                </a:lnTo>
                <a:lnTo>
                  <a:pt x="667" y="5873"/>
                </a:lnTo>
                <a:cubicBezTo>
                  <a:pt x="0" y="6535"/>
                  <a:pt x="0" y="7610"/>
                  <a:pt x="661" y="8274"/>
                </a:cubicBezTo>
                <a:cubicBezTo>
                  <a:pt x="995" y="8607"/>
                  <a:pt x="1431" y="8774"/>
                  <a:pt x="1868" y="8774"/>
                </a:cubicBezTo>
                <a:cubicBezTo>
                  <a:pt x="2301" y="8774"/>
                  <a:pt x="2734" y="8609"/>
                  <a:pt x="3065" y="8280"/>
                </a:cubicBezTo>
                <a:lnTo>
                  <a:pt x="4554" y="6846"/>
                </a:lnTo>
                <a:lnTo>
                  <a:pt x="6042" y="8280"/>
                </a:lnTo>
                <a:cubicBezTo>
                  <a:pt x="6373" y="8609"/>
                  <a:pt x="6806" y="8774"/>
                  <a:pt x="7239" y="8774"/>
                </a:cubicBezTo>
                <a:cubicBezTo>
                  <a:pt x="7675" y="8774"/>
                  <a:pt x="8111" y="8607"/>
                  <a:pt x="8443" y="8274"/>
                </a:cubicBezTo>
                <a:cubicBezTo>
                  <a:pt x="9104" y="7610"/>
                  <a:pt x="9104" y="6535"/>
                  <a:pt x="8440" y="5873"/>
                </a:cubicBezTo>
                <a:lnTo>
                  <a:pt x="6957" y="4388"/>
                </a:lnTo>
                <a:lnTo>
                  <a:pt x="8440" y="2902"/>
                </a:lnTo>
                <a:cubicBezTo>
                  <a:pt x="8760" y="2585"/>
                  <a:pt x="8938" y="2153"/>
                  <a:pt x="8938" y="1703"/>
                </a:cubicBezTo>
                <a:cubicBezTo>
                  <a:pt x="8938" y="1018"/>
                  <a:pt x="8524" y="399"/>
                  <a:pt x="7893" y="133"/>
                </a:cubicBezTo>
                <a:cubicBezTo>
                  <a:pt x="7682" y="46"/>
                  <a:pt x="7460" y="3"/>
                  <a:pt x="7239" y="3"/>
                </a:cubicBezTo>
                <a:cubicBezTo>
                  <a:pt x="6799" y="3"/>
                  <a:pt x="6366" y="174"/>
                  <a:pt x="6042" y="496"/>
                </a:cubicBezTo>
                <a:lnTo>
                  <a:pt x="4554" y="1930"/>
                </a:lnTo>
                <a:lnTo>
                  <a:pt x="3065" y="496"/>
                </a:lnTo>
                <a:cubicBezTo>
                  <a:pt x="2733" y="165"/>
                  <a:pt x="2299" y="0"/>
                  <a:pt x="1865" y="0"/>
                </a:cubicBezTo>
                <a:close/>
              </a:path>
            </a:pathLst>
          </a:custGeom>
          <a:solidFill>
            <a:srgbClr val="66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238" name="Google Shape;238;p23"/>
          <p:cNvSpPr/>
          <p:nvPr/>
        </p:nvSpPr>
        <p:spPr>
          <a:xfrm>
            <a:off x="3557149" y="4014604"/>
            <a:ext cx="132031" cy="127267"/>
          </a:xfrm>
          <a:custGeom>
            <a:rect b="b" l="l" r="r" t="t"/>
            <a:pathLst>
              <a:path extrusionOk="0" h="8774" w="9104">
                <a:moveTo>
                  <a:pt x="7232" y="1143"/>
                </a:moveTo>
                <a:cubicBezTo>
                  <a:pt x="7377" y="1143"/>
                  <a:pt x="7522" y="1198"/>
                  <a:pt x="7633" y="1308"/>
                </a:cubicBezTo>
                <a:cubicBezTo>
                  <a:pt x="7851" y="1528"/>
                  <a:pt x="7854" y="1882"/>
                  <a:pt x="7639" y="2102"/>
                </a:cubicBezTo>
                <a:lnTo>
                  <a:pt x="5755" y="3986"/>
                </a:lnTo>
                <a:cubicBezTo>
                  <a:pt x="5532" y="4210"/>
                  <a:pt x="5532" y="4566"/>
                  <a:pt x="5755" y="4789"/>
                </a:cubicBezTo>
                <a:lnTo>
                  <a:pt x="7639" y="6673"/>
                </a:lnTo>
                <a:cubicBezTo>
                  <a:pt x="7854" y="6894"/>
                  <a:pt x="7851" y="7247"/>
                  <a:pt x="7633" y="7468"/>
                </a:cubicBezTo>
                <a:cubicBezTo>
                  <a:pt x="7522" y="7577"/>
                  <a:pt x="7377" y="7633"/>
                  <a:pt x="7232" y="7633"/>
                </a:cubicBezTo>
                <a:cubicBezTo>
                  <a:pt x="7090" y="7633"/>
                  <a:pt x="6948" y="7580"/>
                  <a:pt x="6839" y="7474"/>
                </a:cubicBezTo>
                <a:lnTo>
                  <a:pt x="6830" y="7468"/>
                </a:lnTo>
                <a:lnTo>
                  <a:pt x="4946" y="5650"/>
                </a:lnTo>
                <a:cubicBezTo>
                  <a:pt x="4836" y="5544"/>
                  <a:pt x="4695" y="5491"/>
                  <a:pt x="4554" y="5491"/>
                </a:cubicBezTo>
                <a:cubicBezTo>
                  <a:pt x="4412" y="5491"/>
                  <a:pt x="4271" y="5544"/>
                  <a:pt x="4161" y="5650"/>
                </a:cubicBezTo>
                <a:lnTo>
                  <a:pt x="2277" y="7468"/>
                </a:lnTo>
                <a:lnTo>
                  <a:pt x="2268" y="7474"/>
                </a:lnTo>
                <a:cubicBezTo>
                  <a:pt x="2159" y="7580"/>
                  <a:pt x="2017" y="7633"/>
                  <a:pt x="1875" y="7633"/>
                </a:cubicBezTo>
                <a:cubicBezTo>
                  <a:pt x="1730" y="7633"/>
                  <a:pt x="1585" y="7577"/>
                  <a:pt x="1474" y="7468"/>
                </a:cubicBezTo>
                <a:cubicBezTo>
                  <a:pt x="1256" y="7247"/>
                  <a:pt x="1253" y="6894"/>
                  <a:pt x="1468" y="6673"/>
                </a:cubicBezTo>
                <a:lnTo>
                  <a:pt x="3352" y="4789"/>
                </a:lnTo>
                <a:cubicBezTo>
                  <a:pt x="3575" y="4566"/>
                  <a:pt x="3575" y="4210"/>
                  <a:pt x="3352" y="3986"/>
                </a:cubicBezTo>
                <a:lnTo>
                  <a:pt x="1468" y="2102"/>
                </a:lnTo>
                <a:cubicBezTo>
                  <a:pt x="1253" y="1882"/>
                  <a:pt x="1256" y="1528"/>
                  <a:pt x="1474" y="1308"/>
                </a:cubicBezTo>
                <a:cubicBezTo>
                  <a:pt x="1585" y="1198"/>
                  <a:pt x="1730" y="1143"/>
                  <a:pt x="1875" y="1143"/>
                </a:cubicBezTo>
                <a:cubicBezTo>
                  <a:pt x="2017" y="1143"/>
                  <a:pt x="2159" y="1196"/>
                  <a:pt x="2268" y="1302"/>
                </a:cubicBezTo>
                <a:lnTo>
                  <a:pt x="2277" y="1308"/>
                </a:lnTo>
                <a:lnTo>
                  <a:pt x="4161" y="3126"/>
                </a:lnTo>
                <a:cubicBezTo>
                  <a:pt x="4271" y="3231"/>
                  <a:pt x="4412" y="3284"/>
                  <a:pt x="4554" y="3284"/>
                </a:cubicBezTo>
                <a:cubicBezTo>
                  <a:pt x="4695" y="3284"/>
                  <a:pt x="4836" y="3231"/>
                  <a:pt x="4946" y="3126"/>
                </a:cubicBezTo>
                <a:lnTo>
                  <a:pt x="6830" y="1308"/>
                </a:lnTo>
                <a:lnTo>
                  <a:pt x="6839" y="1302"/>
                </a:lnTo>
                <a:cubicBezTo>
                  <a:pt x="6948" y="1196"/>
                  <a:pt x="7090" y="1143"/>
                  <a:pt x="7232" y="1143"/>
                </a:cubicBezTo>
                <a:close/>
                <a:moveTo>
                  <a:pt x="1865" y="0"/>
                </a:moveTo>
                <a:cubicBezTo>
                  <a:pt x="1430" y="0"/>
                  <a:pt x="995" y="166"/>
                  <a:pt x="664" y="499"/>
                </a:cubicBezTo>
                <a:cubicBezTo>
                  <a:pt x="0" y="1163"/>
                  <a:pt x="3" y="2241"/>
                  <a:pt x="667" y="2902"/>
                </a:cubicBezTo>
                <a:lnTo>
                  <a:pt x="2153" y="4388"/>
                </a:lnTo>
                <a:lnTo>
                  <a:pt x="667" y="5873"/>
                </a:lnTo>
                <a:cubicBezTo>
                  <a:pt x="0" y="6535"/>
                  <a:pt x="0" y="7610"/>
                  <a:pt x="661" y="8274"/>
                </a:cubicBezTo>
                <a:cubicBezTo>
                  <a:pt x="995" y="8607"/>
                  <a:pt x="1431" y="8774"/>
                  <a:pt x="1868" y="8774"/>
                </a:cubicBezTo>
                <a:cubicBezTo>
                  <a:pt x="2301" y="8774"/>
                  <a:pt x="2734" y="8609"/>
                  <a:pt x="3065" y="8280"/>
                </a:cubicBezTo>
                <a:lnTo>
                  <a:pt x="4554" y="6846"/>
                </a:lnTo>
                <a:lnTo>
                  <a:pt x="6042" y="8280"/>
                </a:lnTo>
                <a:cubicBezTo>
                  <a:pt x="6373" y="8609"/>
                  <a:pt x="6806" y="8774"/>
                  <a:pt x="7239" y="8774"/>
                </a:cubicBezTo>
                <a:cubicBezTo>
                  <a:pt x="7675" y="8774"/>
                  <a:pt x="8111" y="8607"/>
                  <a:pt x="8443" y="8274"/>
                </a:cubicBezTo>
                <a:cubicBezTo>
                  <a:pt x="9104" y="7610"/>
                  <a:pt x="9104" y="6535"/>
                  <a:pt x="8440" y="5873"/>
                </a:cubicBezTo>
                <a:lnTo>
                  <a:pt x="6957" y="4388"/>
                </a:lnTo>
                <a:lnTo>
                  <a:pt x="8440" y="2902"/>
                </a:lnTo>
                <a:cubicBezTo>
                  <a:pt x="8760" y="2585"/>
                  <a:pt x="8938" y="2153"/>
                  <a:pt x="8938" y="1703"/>
                </a:cubicBezTo>
                <a:cubicBezTo>
                  <a:pt x="8938" y="1018"/>
                  <a:pt x="8524" y="399"/>
                  <a:pt x="7893" y="133"/>
                </a:cubicBezTo>
                <a:cubicBezTo>
                  <a:pt x="7682" y="46"/>
                  <a:pt x="7460" y="3"/>
                  <a:pt x="7239" y="3"/>
                </a:cubicBezTo>
                <a:cubicBezTo>
                  <a:pt x="6799" y="3"/>
                  <a:pt x="6366" y="174"/>
                  <a:pt x="6042" y="496"/>
                </a:cubicBezTo>
                <a:lnTo>
                  <a:pt x="4554" y="1930"/>
                </a:lnTo>
                <a:lnTo>
                  <a:pt x="3065" y="496"/>
                </a:lnTo>
                <a:cubicBezTo>
                  <a:pt x="2733" y="165"/>
                  <a:pt x="2299" y="0"/>
                  <a:pt x="1865" y="0"/>
                </a:cubicBezTo>
                <a:close/>
              </a:path>
            </a:pathLst>
          </a:custGeom>
          <a:solidFill>
            <a:srgbClr val="66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239" name="Google Shape;239;p23"/>
          <p:cNvSpPr/>
          <p:nvPr/>
        </p:nvSpPr>
        <p:spPr>
          <a:xfrm>
            <a:off x="3557149" y="3449454"/>
            <a:ext cx="132031" cy="127267"/>
          </a:xfrm>
          <a:custGeom>
            <a:rect b="b" l="l" r="r" t="t"/>
            <a:pathLst>
              <a:path extrusionOk="0" h="8774" w="9104">
                <a:moveTo>
                  <a:pt x="7232" y="1143"/>
                </a:moveTo>
                <a:cubicBezTo>
                  <a:pt x="7377" y="1143"/>
                  <a:pt x="7522" y="1198"/>
                  <a:pt x="7633" y="1308"/>
                </a:cubicBezTo>
                <a:cubicBezTo>
                  <a:pt x="7851" y="1528"/>
                  <a:pt x="7854" y="1882"/>
                  <a:pt x="7639" y="2102"/>
                </a:cubicBezTo>
                <a:lnTo>
                  <a:pt x="5755" y="3986"/>
                </a:lnTo>
                <a:cubicBezTo>
                  <a:pt x="5532" y="4210"/>
                  <a:pt x="5532" y="4566"/>
                  <a:pt x="5755" y="4789"/>
                </a:cubicBezTo>
                <a:lnTo>
                  <a:pt x="7639" y="6673"/>
                </a:lnTo>
                <a:cubicBezTo>
                  <a:pt x="7854" y="6894"/>
                  <a:pt x="7851" y="7247"/>
                  <a:pt x="7633" y="7468"/>
                </a:cubicBezTo>
                <a:cubicBezTo>
                  <a:pt x="7522" y="7577"/>
                  <a:pt x="7377" y="7633"/>
                  <a:pt x="7232" y="7633"/>
                </a:cubicBezTo>
                <a:cubicBezTo>
                  <a:pt x="7090" y="7633"/>
                  <a:pt x="6948" y="7580"/>
                  <a:pt x="6839" y="7474"/>
                </a:cubicBezTo>
                <a:lnTo>
                  <a:pt x="6830" y="7468"/>
                </a:lnTo>
                <a:lnTo>
                  <a:pt x="4946" y="5650"/>
                </a:lnTo>
                <a:cubicBezTo>
                  <a:pt x="4836" y="5544"/>
                  <a:pt x="4695" y="5491"/>
                  <a:pt x="4554" y="5491"/>
                </a:cubicBezTo>
                <a:cubicBezTo>
                  <a:pt x="4412" y="5491"/>
                  <a:pt x="4271" y="5544"/>
                  <a:pt x="4161" y="5650"/>
                </a:cubicBezTo>
                <a:lnTo>
                  <a:pt x="2277" y="7468"/>
                </a:lnTo>
                <a:lnTo>
                  <a:pt x="2268" y="7474"/>
                </a:lnTo>
                <a:cubicBezTo>
                  <a:pt x="2159" y="7580"/>
                  <a:pt x="2017" y="7633"/>
                  <a:pt x="1875" y="7633"/>
                </a:cubicBezTo>
                <a:cubicBezTo>
                  <a:pt x="1730" y="7633"/>
                  <a:pt x="1585" y="7577"/>
                  <a:pt x="1474" y="7468"/>
                </a:cubicBezTo>
                <a:cubicBezTo>
                  <a:pt x="1256" y="7247"/>
                  <a:pt x="1253" y="6894"/>
                  <a:pt x="1468" y="6673"/>
                </a:cubicBezTo>
                <a:lnTo>
                  <a:pt x="3352" y="4789"/>
                </a:lnTo>
                <a:cubicBezTo>
                  <a:pt x="3575" y="4566"/>
                  <a:pt x="3575" y="4210"/>
                  <a:pt x="3352" y="3986"/>
                </a:cubicBezTo>
                <a:lnTo>
                  <a:pt x="1468" y="2102"/>
                </a:lnTo>
                <a:cubicBezTo>
                  <a:pt x="1253" y="1882"/>
                  <a:pt x="1256" y="1528"/>
                  <a:pt x="1474" y="1308"/>
                </a:cubicBezTo>
                <a:cubicBezTo>
                  <a:pt x="1585" y="1198"/>
                  <a:pt x="1730" y="1143"/>
                  <a:pt x="1875" y="1143"/>
                </a:cubicBezTo>
                <a:cubicBezTo>
                  <a:pt x="2017" y="1143"/>
                  <a:pt x="2159" y="1196"/>
                  <a:pt x="2268" y="1302"/>
                </a:cubicBezTo>
                <a:lnTo>
                  <a:pt x="2277" y="1308"/>
                </a:lnTo>
                <a:lnTo>
                  <a:pt x="4161" y="3126"/>
                </a:lnTo>
                <a:cubicBezTo>
                  <a:pt x="4271" y="3231"/>
                  <a:pt x="4412" y="3284"/>
                  <a:pt x="4554" y="3284"/>
                </a:cubicBezTo>
                <a:cubicBezTo>
                  <a:pt x="4695" y="3284"/>
                  <a:pt x="4836" y="3231"/>
                  <a:pt x="4946" y="3126"/>
                </a:cubicBezTo>
                <a:lnTo>
                  <a:pt x="6830" y="1308"/>
                </a:lnTo>
                <a:lnTo>
                  <a:pt x="6839" y="1302"/>
                </a:lnTo>
                <a:cubicBezTo>
                  <a:pt x="6948" y="1196"/>
                  <a:pt x="7090" y="1143"/>
                  <a:pt x="7232" y="1143"/>
                </a:cubicBezTo>
                <a:close/>
                <a:moveTo>
                  <a:pt x="1865" y="0"/>
                </a:moveTo>
                <a:cubicBezTo>
                  <a:pt x="1430" y="0"/>
                  <a:pt x="995" y="166"/>
                  <a:pt x="664" y="499"/>
                </a:cubicBezTo>
                <a:cubicBezTo>
                  <a:pt x="0" y="1163"/>
                  <a:pt x="3" y="2241"/>
                  <a:pt x="667" y="2902"/>
                </a:cubicBezTo>
                <a:lnTo>
                  <a:pt x="2153" y="4388"/>
                </a:lnTo>
                <a:lnTo>
                  <a:pt x="667" y="5873"/>
                </a:lnTo>
                <a:cubicBezTo>
                  <a:pt x="0" y="6535"/>
                  <a:pt x="0" y="7610"/>
                  <a:pt x="661" y="8274"/>
                </a:cubicBezTo>
                <a:cubicBezTo>
                  <a:pt x="995" y="8607"/>
                  <a:pt x="1431" y="8774"/>
                  <a:pt x="1868" y="8774"/>
                </a:cubicBezTo>
                <a:cubicBezTo>
                  <a:pt x="2301" y="8774"/>
                  <a:pt x="2734" y="8609"/>
                  <a:pt x="3065" y="8280"/>
                </a:cubicBezTo>
                <a:lnTo>
                  <a:pt x="4554" y="6846"/>
                </a:lnTo>
                <a:lnTo>
                  <a:pt x="6042" y="8280"/>
                </a:lnTo>
                <a:cubicBezTo>
                  <a:pt x="6373" y="8609"/>
                  <a:pt x="6806" y="8774"/>
                  <a:pt x="7239" y="8774"/>
                </a:cubicBezTo>
                <a:cubicBezTo>
                  <a:pt x="7675" y="8774"/>
                  <a:pt x="8111" y="8607"/>
                  <a:pt x="8443" y="8274"/>
                </a:cubicBezTo>
                <a:cubicBezTo>
                  <a:pt x="9104" y="7610"/>
                  <a:pt x="9104" y="6535"/>
                  <a:pt x="8440" y="5873"/>
                </a:cubicBezTo>
                <a:lnTo>
                  <a:pt x="6957" y="4388"/>
                </a:lnTo>
                <a:lnTo>
                  <a:pt x="8440" y="2902"/>
                </a:lnTo>
                <a:cubicBezTo>
                  <a:pt x="8760" y="2585"/>
                  <a:pt x="8938" y="2153"/>
                  <a:pt x="8938" y="1703"/>
                </a:cubicBezTo>
                <a:cubicBezTo>
                  <a:pt x="8938" y="1018"/>
                  <a:pt x="8524" y="399"/>
                  <a:pt x="7893" y="133"/>
                </a:cubicBezTo>
                <a:cubicBezTo>
                  <a:pt x="7682" y="46"/>
                  <a:pt x="7460" y="3"/>
                  <a:pt x="7239" y="3"/>
                </a:cubicBezTo>
                <a:cubicBezTo>
                  <a:pt x="6799" y="3"/>
                  <a:pt x="6366" y="174"/>
                  <a:pt x="6042" y="496"/>
                </a:cubicBezTo>
                <a:lnTo>
                  <a:pt x="4554" y="1930"/>
                </a:lnTo>
                <a:lnTo>
                  <a:pt x="3065" y="496"/>
                </a:lnTo>
                <a:cubicBezTo>
                  <a:pt x="2733" y="165"/>
                  <a:pt x="2299" y="0"/>
                  <a:pt x="1865" y="0"/>
                </a:cubicBezTo>
                <a:close/>
              </a:path>
            </a:pathLst>
          </a:custGeom>
          <a:solidFill>
            <a:srgbClr val="66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240" name="Google Shape;240;p23"/>
          <p:cNvSpPr/>
          <p:nvPr/>
        </p:nvSpPr>
        <p:spPr>
          <a:xfrm>
            <a:off x="3557149" y="1732617"/>
            <a:ext cx="132031" cy="127267"/>
          </a:xfrm>
          <a:custGeom>
            <a:rect b="b" l="l" r="r" t="t"/>
            <a:pathLst>
              <a:path extrusionOk="0" h="8774" w="9104">
                <a:moveTo>
                  <a:pt x="7232" y="1143"/>
                </a:moveTo>
                <a:cubicBezTo>
                  <a:pt x="7377" y="1143"/>
                  <a:pt x="7522" y="1198"/>
                  <a:pt x="7633" y="1308"/>
                </a:cubicBezTo>
                <a:cubicBezTo>
                  <a:pt x="7851" y="1528"/>
                  <a:pt x="7854" y="1882"/>
                  <a:pt x="7639" y="2102"/>
                </a:cubicBezTo>
                <a:lnTo>
                  <a:pt x="5755" y="3986"/>
                </a:lnTo>
                <a:cubicBezTo>
                  <a:pt x="5532" y="4210"/>
                  <a:pt x="5532" y="4566"/>
                  <a:pt x="5755" y="4789"/>
                </a:cubicBezTo>
                <a:lnTo>
                  <a:pt x="7639" y="6673"/>
                </a:lnTo>
                <a:cubicBezTo>
                  <a:pt x="7854" y="6894"/>
                  <a:pt x="7851" y="7247"/>
                  <a:pt x="7633" y="7468"/>
                </a:cubicBezTo>
                <a:cubicBezTo>
                  <a:pt x="7522" y="7577"/>
                  <a:pt x="7377" y="7633"/>
                  <a:pt x="7232" y="7633"/>
                </a:cubicBezTo>
                <a:cubicBezTo>
                  <a:pt x="7090" y="7633"/>
                  <a:pt x="6948" y="7580"/>
                  <a:pt x="6839" y="7474"/>
                </a:cubicBezTo>
                <a:lnTo>
                  <a:pt x="6830" y="7468"/>
                </a:lnTo>
                <a:lnTo>
                  <a:pt x="4946" y="5650"/>
                </a:lnTo>
                <a:cubicBezTo>
                  <a:pt x="4836" y="5544"/>
                  <a:pt x="4695" y="5491"/>
                  <a:pt x="4554" y="5491"/>
                </a:cubicBezTo>
                <a:cubicBezTo>
                  <a:pt x="4412" y="5491"/>
                  <a:pt x="4271" y="5544"/>
                  <a:pt x="4161" y="5650"/>
                </a:cubicBezTo>
                <a:lnTo>
                  <a:pt x="2277" y="7468"/>
                </a:lnTo>
                <a:lnTo>
                  <a:pt x="2268" y="7474"/>
                </a:lnTo>
                <a:cubicBezTo>
                  <a:pt x="2159" y="7580"/>
                  <a:pt x="2017" y="7633"/>
                  <a:pt x="1875" y="7633"/>
                </a:cubicBezTo>
                <a:cubicBezTo>
                  <a:pt x="1730" y="7633"/>
                  <a:pt x="1585" y="7577"/>
                  <a:pt x="1474" y="7468"/>
                </a:cubicBezTo>
                <a:cubicBezTo>
                  <a:pt x="1256" y="7247"/>
                  <a:pt x="1253" y="6894"/>
                  <a:pt x="1468" y="6673"/>
                </a:cubicBezTo>
                <a:lnTo>
                  <a:pt x="3352" y="4789"/>
                </a:lnTo>
                <a:cubicBezTo>
                  <a:pt x="3575" y="4566"/>
                  <a:pt x="3575" y="4210"/>
                  <a:pt x="3352" y="3986"/>
                </a:cubicBezTo>
                <a:lnTo>
                  <a:pt x="1468" y="2102"/>
                </a:lnTo>
                <a:cubicBezTo>
                  <a:pt x="1253" y="1882"/>
                  <a:pt x="1256" y="1528"/>
                  <a:pt x="1474" y="1308"/>
                </a:cubicBezTo>
                <a:cubicBezTo>
                  <a:pt x="1585" y="1198"/>
                  <a:pt x="1730" y="1143"/>
                  <a:pt x="1875" y="1143"/>
                </a:cubicBezTo>
                <a:cubicBezTo>
                  <a:pt x="2017" y="1143"/>
                  <a:pt x="2159" y="1196"/>
                  <a:pt x="2268" y="1302"/>
                </a:cubicBezTo>
                <a:lnTo>
                  <a:pt x="2277" y="1308"/>
                </a:lnTo>
                <a:lnTo>
                  <a:pt x="4161" y="3126"/>
                </a:lnTo>
                <a:cubicBezTo>
                  <a:pt x="4271" y="3231"/>
                  <a:pt x="4412" y="3284"/>
                  <a:pt x="4554" y="3284"/>
                </a:cubicBezTo>
                <a:cubicBezTo>
                  <a:pt x="4695" y="3284"/>
                  <a:pt x="4836" y="3231"/>
                  <a:pt x="4946" y="3126"/>
                </a:cubicBezTo>
                <a:lnTo>
                  <a:pt x="6830" y="1308"/>
                </a:lnTo>
                <a:lnTo>
                  <a:pt x="6839" y="1302"/>
                </a:lnTo>
                <a:cubicBezTo>
                  <a:pt x="6948" y="1196"/>
                  <a:pt x="7090" y="1143"/>
                  <a:pt x="7232" y="1143"/>
                </a:cubicBezTo>
                <a:close/>
                <a:moveTo>
                  <a:pt x="1865" y="0"/>
                </a:moveTo>
                <a:cubicBezTo>
                  <a:pt x="1430" y="0"/>
                  <a:pt x="995" y="166"/>
                  <a:pt x="664" y="499"/>
                </a:cubicBezTo>
                <a:cubicBezTo>
                  <a:pt x="0" y="1163"/>
                  <a:pt x="3" y="2241"/>
                  <a:pt x="667" y="2902"/>
                </a:cubicBezTo>
                <a:lnTo>
                  <a:pt x="2153" y="4388"/>
                </a:lnTo>
                <a:lnTo>
                  <a:pt x="667" y="5873"/>
                </a:lnTo>
                <a:cubicBezTo>
                  <a:pt x="0" y="6535"/>
                  <a:pt x="0" y="7610"/>
                  <a:pt x="661" y="8274"/>
                </a:cubicBezTo>
                <a:cubicBezTo>
                  <a:pt x="995" y="8607"/>
                  <a:pt x="1431" y="8774"/>
                  <a:pt x="1868" y="8774"/>
                </a:cubicBezTo>
                <a:cubicBezTo>
                  <a:pt x="2301" y="8774"/>
                  <a:pt x="2734" y="8609"/>
                  <a:pt x="3065" y="8280"/>
                </a:cubicBezTo>
                <a:lnTo>
                  <a:pt x="4554" y="6846"/>
                </a:lnTo>
                <a:lnTo>
                  <a:pt x="6042" y="8280"/>
                </a:lnTo>
                <a:cubicBezTo>
                  <a:pt x="6373" y="8609"/>
                  <a:pt x="6806" y="8774"/>
                  <a:pt x="7239" y="8774"/>
                </a:cubicBezTo>
                <a:cubicBezTo>
                  <a:pt x="7675" y="8774"/>
                  <a:pt x="8111" y="8607"/>
                  <a:pt x="8443" y="8274"/>
                </a:cubicBezTo>
                <a:cubicBezTo>
                  <a:pt x="9104" y="7610"/>
                  <a:pt x="9104" y="6535"/>
                  <a:pt x="8440" y="5873"/>
                </a:cubicBezTo>
                <a:lnTo>
                  <a:pt x="6957" y="4388"/>
                </a:lnTo>
                <a:lnTo>
                  <a:pt x="8440" y="2902"/>
                </a:lnTo>
                <a:cubicBezTo>
                  <a:pt x="8760" y="2585"/>
                  <a:pt x="8938" y="2153"/>
                  <a:pt x="8938" y="1703"/>
                </a:cubicBezTo>
                <a:cubicBezTo>
                  <a:pt x="8938" y="1018"/>
                  <a:pt x="8524" y="399"/>
                  <a:pt x="7893" y="133"/>
                </a:cubicBezTo>
                <a:cubicBezTo>
                  <a:pt x="7682" y="46"/>
                  <a:pt x="7460" y="3"/>
                  <a:pt x="7239" y="3"/>
                </a:cubicBezTo>
                <a:cubicBezTo>
                  <a:pt x="6799" y="3"/>
                  <a:pt x="6366" y="174"/>
                  <a:pt x="6042" y="496"/>
                </a:cubicBezTo>
                <a:lnTo>
                  <a:pt x="4554" y="1930"/>
                </a:lnTo>
                <a:lnTo>
                  <a:pt x="3065" y="496"/>
                </a:lnTo>
                <a:cubicBezTo>
                  <a:pt x="2733" y="165"/>
                  <a:pt x="2299" y="0"/>
                  <a:pt x="1865" y="0"/>
                </a:cubicBezTo>
                <a:close/>
              </a:path>
            </a:pathLst>
          </a:custGeom>
          <a:solidFill>
            <a:srgbClr val="66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241" name="Google Shape;241;p23"/>
          <p:cNvSpPr/>
          <p:nvPr/>
        </p:nvSpPr>
        <p:spPr>
          <a:xfrm>
            <a:off x="5617232" y="1740382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242" name="Google Shape;242;p23"/>
          <p:cNvSpPr/>
          <p:nvPr/>
        </p:nvSpPr>
        <p:spPr>
          <a:xfrm>
            <a:off x="5617232" y="2870694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243" name="Google Shape;243;p23"/>
          <p:cNvSpPr/>
          <p:nvPr/>
        </p:nvSpPr>
        <p:spPr>
          <a:xfrm>
            <a:off x="5617232" y="3457219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244" name="Google Shape;244;p23"/>
          <p:cNvSpPr/>
          <p:nvPr/>
        </p:nvSpPr>
        <p:spPr>
          <a:xfrm>
            <a:off x="5617232" y="4022369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245" name="Google Shape;245;p23"/>
          <p:cNvSpPr/>
          <p:nvPr/>
        </p:nvSpPr>
        <p:spPr>
          <a:xfrm>
            <a:off x="4593986" y="2862929"/>
            <a:ext cx="132031" cy="127267"/>
          </a:xfrm>
          <a:custGeom>
            <a:rect b="b" l="l" r="r" t="t"/>
            <a:pathLst>
              <a:path extrusionOk="0" h="8774" w="9104">
                <a:moveTo>
                  <a:pt x="7232" y="1143"/>
                </a:moveTo>
                <a:cubicBezTo>
                  <a:pt x="7377" y="1143"/>
                  <a:pt x="7522" y="1198"/>
                  <a:pt x="7633" y="1308"/>
                </a:cubicBezTo>
                <a:cubicBezTo>
                  <a:pt x="7851" y="1528"/>
                  <a:pt x="7854" y="1882"/>
                  <a:pt x="7639" y="2102"/>
                </a:cubicBezTo>
                <a:lnTo>
                  <a:pt x="5755" y="3986"/>
                </a:lnTo>
                <a:cubicBezTo>
                  <a:pt x="5532" y="4210"/>
                  <a:pt x="5532" y="4566"/>
                  <a:pt x="5755" y="4789"/>
                </a:cubicBezTo>
                <a:lnTo>
                  <a:pt x="7639" y="6673"/>
                </a:lnTo>
                <a:cubicBezTo>
                  <a:pt x="7854" y="6894"/>
                  <a:pt x="7851" y="7247"/>
                  <a:pt x="7633" y="7468"/>
                </a:cubicBezTo>
                <a:cubicBezTo>
                  <a:pt x="7522" y="7577"/>
                  <a:pt x="7377" y="7633"/>
                  <a:pt x="7232" y="7633"/>
                </a:cubicBezTo>
                <a:cubicBezTo>
                  <a:pt x="7090" y="7633"/>
                  <a:pt x="6948" y="7580"/>
                  <a:pt x="6839" y="7474"/>
                </a:cubicBezTo>
                <a:lnTo>
                  <a:pt x="6830" y="7468"/>
                </a:lnTo>
                <a:lnTo>
                  <a:pt x="4946" y="5650"/>
                </a:lnTo>
                <a:cubicBezTo>
                  <a:pt x="4836" y="5544"/>
                  <a:pt x="4695" y="5491"/>
                  <a:pt x="4554" y="5491"/>
                </a:cubicBezTo>
                <a:cubicBezTo>
                  <a:pt x="4412" y="5491"/>
                  <a:pt x="4271" y="5544"/>
                  <a:pt x="4161" y="5650"/>
                </a:cubicBezTo>
                <a:lnTo>
                  <a:pt x="2277" y="7468"/>
                </a:lnTo>
                <a:lnTo>
                  <a:pt x="2268" y="7474"/>
                </a:lnTo>
                <a:cubicBezTo>
                  <a:pt x="2159" y="7580"/>
                  <a:pt x="2017" y="7633"/>
                  <a:pt x="1875" y="7633"/>
                </a:cubicBezTo>
                <a:cubicBezTo>
                  <a:pt x="1730" y="7633"/>
                  <a:pt x="1585" y="7577"/>
                  <a:pt x="1474" y="7468"/>
                </a:cubicBezTo>
                <a:cubicBezTo>
                  <a:pt x="1256" y="7247"/>
                  <a:pt x="1253" y="6894"/>
                  <a:pt x="1468" y="6673"/>
                </a:cubicBezTo>
                <a:lnTo>
                  <a:pt x="3352" y="4789"/>
                </a:lnTo>
                <a:cubicBezTo>
                  <a:pt x="3575" y="4566"/>
                  <a:pt x="3575" y="4210"/>
                  <a:pt x="3352" y="3986"/>
                </a:cubicBezTo>
                <a:lnTo>
                  <a:pt x="1468" y="2102"/>
                </a:lnTo>
                <a:cubicBezTo>
                  <a:pt x="1253" y="1882"/>
                  <a:pt x="1256" y="1528"/>
                  <a:pt x="1474" y="1308"/>
                </a:cubicBezTo>
                <a:cubicBezTo>
                  <a:pt x="1585" y="1198"/>
                  <a:pt x="1730" y="1143"/>
                  <a:pt x="1875" y="1143"/>
                </a:cubicBezTo>
                <a:cubicBezTo>
                  <a:pt x="2017" y="1143"/>
                  <a:pt x="2159" y="1196"/>
                  <a:pt x="2268" y="1302"/>
                </a:cubicBezTo>
                <a:lnTo>
                  <a:pt x="2277" y="1308"/>
                </a:lnTo>
                <a:lnTo>
                  <a:pt x="4161" y="3126"/>
                </a:lnTo>
                <a:cubicBezTo>
                  <a:pt x="4271" y="3231"/>
                  <a:pt x="4412" y="3284"/>
                  <a:pt x="4554" y="3284"/>
                </a:cubicBezTo>
                <a:cubicBezTo>
                  <a:pt x="4695" y="3284"/>
                  <a:pt x="4836" y="3231"/>
                  <a:pt x="4946" y="3126"/>
                </a:cubicBezTo>
                <a:lnTo>
                  <a:pt x="6830" y="1308"/>
                </a:lnTo>
                <a:lnTo>
                  <a:pt x="6839" y="1302"/>
                </a:lnTo>
                <a:cubicBezTo>
                  <a:pt x="6948" y="1196"/>
                  <a:pt x="7090" y="1143"/>
                  <a:pt x="7232" y="1143"/>
                </a:cubicBezTo>
                <a:close/>
                <a:moveTo>
                  <a:pt x="1865" y="0"/>
                </a:moveTo>
                <a:cubicBezTo>
                  <a:pt x="1430" y="0"/>
                  <a:pt x="995" y="166"/>
                  <a:pt x="664" y="499"/>
                </a:cubicBezTo>
                <a:cubicBezTo>
                  <a:pt x="0" y="1163"/>
                  <a:pt x="3" y="2241"/>
                  <a:pt x="667" y="2902"/>
                </a:cubicBezTo>
                <a:lnTo>
                  <a:pt x="2153" y="4388"/>
                </a:lnTo>
                <a:lnTo>
                  <a:pt x="667" y="5873"/>
                </a:lnTo>
                <a:cubicBezTo>
                  <a:pt x="0" y="6535"/>
                  <a:pt x="0" y="7610"/>
                  <a:pt x="661" y="8274"/>
                </a:cubicBezTo>
                <a:cubicBezTo>
                  <a:pt x="995" y="8607"/>
                  <a:pt x="1431" y="8774"/>
                  <a:pt x="1868" y="8774"/>
                </a:cubicBezTo>
                <a:cubicBezTo>
                  <a:pt x="2301" y="8774"/>
                  <a:pt x="2734" y="8609"/>
                  <a:pt x="3065" y="8280"/>
                </a:cubicBezTo>
                <a:lnTo>
                  <a:pt x="4554" y="6846"/>
                </a:lnTo>
                <a:lnTo>
                  <a:pt x="6042" y="8280"/>
                </a:lnTo>
                <a:cubicBezTo>
                  <a:pt x="6373" y="8609"/>
                  <a:pt x="6806" y="8774"/>
                  <a:pt x="7239" y="8774"/>
                </a:cubicBezTo>
                <a:cubicBezTo>
                  <a:pt x="7675" y="8774"/>
                  <a:pt x="8111" y="8607"/>
                  <a:pt x="8443" y="8274"/>
                </a:cubicBezTo>
                <a:cubicBezTo>
                  <a:pt x="9104" y="7610"/>
                  <a:pt x="9104" y="6535"/>
                  <a:pt x="8440" y="5873"/>
                </a:cubicBezTo>
                <a:lnTo>
                  <a:pt x="6957" y="4388"/>
                </a:lnTo>
                <a:lnTo>
                  <a:pt x="8440" y="2902"/>
                </a:lnTo>
                <a:cubicBezTo>
                  <a:pt x="8760" y="2585"/>
                  <a:pt x="8938" y="2153"/>
                  <a:pt x="8938" y="1703"/>
                </a:cubicBezTo>
                <a:cubicBezTo>
                  <a:pt x="8938" y="1018"/>
                  <a:pt x="8524" y="399"/>
                  <a:pt x="7893" y="133"/>
                </a:cubicBezTo>
                <a:cubicBezTo>
                  <a:pt x="7682" y="46"/>
                  <a:pt x="7460" y="3"/>
                  <a:pt x="7239" y="3"/>
                </a:cubicBezTo>
                <a:cubicBezTo>
                  <a:pt x="6799" y="3"/>
                  <a:pt x="6366" y="174"/>
                  <a:pt x="6042" y="496"/>
                </a:cubicBezTo>
                <a:lnTo>
                  <a:pt x="4554" y="1930"/>
                </a:lnTo>
                <a:lnTo>
                  <a:pt x="3065" y="496"/>
                </a:lnTo>
                <a:cubicBezTo>
                  <a:pt x="2733" y="165"/>
                  <a:pt x="2299" y="0"/>
                  <a:pt x="1865" y="0"/>
                </a:cubicBezTo>
                <a:close/>
              </a:path>
            </a:pathLst>
          </a:custGeom>
          <a:solidFill>
            <a:srgbClr val="66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246" name="Google Shape;246;p23"/>
          <p:cNvSpPr/>
          <p:nvPr/>
        </p:nvSpPr>
        <p:spPr>
          <a:xfrm>
            <a:off x="3535975" y="2870694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247" name="Google Shape;247;p23"/>
          <p:cNvSpPr/>
          <p:nvPr/>
        </p:nvSpPr>
        <p:spPr>
          <a:xfrm>
            <a:off x="4576602" y="3457219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248" name="Google Shape;248;p23"/>
          <p:cNvSpPr/>
          <p:nvPr/>
        </p:nvSpPr>
        <p:spPr>
          <a:xfrm>
            <a:off x="4576602" y="4022369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249" name="Google Shape;249;p23"/>
          <p:cNvSpPr/>
          <p:nvPr/>
        </p:nvSpPr>
        <p:spPr>
          <a:xfrm>
            <a:off x="6631682" y="1740382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250" name="Google Shape;250;p23"/>
          <p:cNvSpPr/>
          <p:nvPr/>
        </p:nvSpPr>
        <p:spPr>
          <a:xfrm>
            <a:off x="6631682" y="2870694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251" name="Google Shape;251;p23"/>
          <p:cNvSpPr/>
          <p:nvPr/>
        </p:nvSpPr>
        <p:spPr>
          <a:xfrm>
            <a:off x="6652756" y="4014604"/>
            <a:ext cx="132031" cy="127267"/>
          </a:xfrm>
          <a:custGeom>
            <a:rect b="b" l="l" r="r" t="t"/>
            <a:pathLst>
              <a:path extrusionOk="0" h="8774" w="9104">
                <a:moveTo>
                  <a:pt x="7232" y="1143"/>
                </a:moveTo>
                <a:cubicBezTo>
                  <a:pt x="7377" y="1143"/>
                  <a:pt x="7522" y="1198"/>
                  <a:pt x="7633" y="1308"/>
                </a:cubicBezTo>
                <a:cubicBezTo>
                  <a:pt x="7851" y="1528"/>
                  <a:pt x="7854" y="1882"/>
                  <a:pt x="7639" y="2102"/>
                </a:cubicBezTo>
                <a:lnTo>
                  <a:pt x="5755" y="3986"/>
                </a:lnTo>
                <a:cubicBezTo>
                  <a:pt x="5532" y="4210"/>
                  <a:pt x="5532" y="4566"/>
                  <a:pt x="5755" y="4789"/>
                </a:cubicBezTo>
                <a:lnTo>
                  <a:pt x="7639" y="6673"/>
                </a:lnTo>
                <a:cubicBezTo>
                  <a:pt x="7854" y="6894"/>
                  <a:pt x="7851" y="7247"/>
                  <a:pt x="7633" y="7468"/>
                </a:cubicBezTo>
                <a:cubicBezTo>
                  <a:pt x="7522" y="7577"/>
                  <a:pt x="7377" y="7633"/>
                  <a:pt x="7232" y="7633"/>
                </a:cubicBezTo>
                <a:cubicBezTo>
                  <a:pt x="7090" y="7633"/>
                  <a:pt x="6948" y="7580"/>
                  <a:pt x="6839" y="7474"/>
                </a:cubicBezTo>
                <a:lnTo>
                  <a:pt x="6830" y="7468"/>
                </a:lnTo>
                <a:lnTo>
                  <a:pt x="4946" y="5650"/>
                </a:lnTo>
                <a:cubicBezTo>
                  <a:pt x="4836" y="5544"/>
                  <a:pt x="4695" y="5491"/>
                  <a:pt x="4554" y="5491"/>
                </a:cubicBezTo>
                <a:cubicBezTo>
                  <a:pt x="4412" y="5491"/>
                  <a:pt x="4271" y="5544"/>
                  <a:pt x="4161" y="5650"/>
                </a:cubicBezTo>
                <a:lnTo>
                  <a:pt x="2277" y="7468"/>
                </a:lnTo>
                <a:lnTo>
                  <a:pt x="2268" y="7474"/>
                </a:lnTo>
                <a:cubicBezTo>
                  <a:pt x="2159" y="7580"/>
                  <a:pt x="2017" y="7633"/>
                  <a:pt x="1875" y="7633"/>
                </a:cubicBezTo>
                <a:cubicBezTo>
                  <a:pt x="1730" y="7633"/>
                  <a:pt x="1585" y="7577"/>
                  <a:pt x="1474" y="7468"/>
                </a:cubicBezTo>
                <a:cubicBezTo>
                  <a:pt x="1256" y="7247"/>
                  <a:pt x="1253" y="6894"/>
                  <a:pt x="1468" y="6673"/>
                </a:cubicBezTo>
                <a:lnTo>
                  <a:pt x="3352" y="4789"/>
                </a:lnTo>
                <a:cubicBezTo>
                  <a:pt x="3575" y="4566"/>
                  <a:pt x="3575" y="4210"/>
                  <a:pt x="3352" y="3986"/>
                </a:cubicBezTo>
                <a:lnTo>
                  <a:pt x="1468" y="2102"/>
                </a:lnTo>
                <a:cubicBezTo>
                  <a:pt x="1253" y="1882"/>
                  <a:pt x="1256" y="1528"/>
                  <a:pt x="1474" y="1308"/>
                </a:cubicBezTo>
                <a:cubicBezTo>
                  <a:pt x="1585" y="1198"/>
                  <a:pt x="1730" y="1143"/>
                  <a:pt x="1875" y="1143"/>
                </a:cubicBezTo>
                <a:cubicBezTo>
                  <a:pt x="2017" y="1143"/>
                  <a:pt x="2159" y="1196"/>
                  <a:pt x="2268" y="1302"/>
                </a:cubicBezTo>
                <a:lnTo>
                  <a:pt x="2277" y="1308"/>
                </a:lnTo>
                <a:lnTo>
                  <a:pt x="4161" y="3126"/>
                </a:lnTo>
                <a:cubicBezTo>
                  <a:pt x="4271" y="3231"/>
                  <a:pt x="4412" y="3284"/>
                  <a:pt x="4554" y="3284"/>
                </a:cubicBezTo>
                <a:cubicBezTo>
                  <a:pt x="4695" y="3284"/>
                  <a:pt x="4836" y="3231"/>
                  <a:pt x="4946" y="3126"/>
                </a:cubicBezTo>
                <a:lnTo>
                  <a:pt x="6830" y="1308"/>
                </a:lnTo>
                <a:lnTo>
                  <a:pt x="6839" y="1302"/>
                </a:lnTo>
                <a:cubicBezTo>
                  <a:pt x="6948" y="1196"/>
                  <a:pt x="7090" y="1143"/>
                  <a:pt x="7232" y="1143"/>
                </a:cubicBezTo>
                <a:close/>
                <a:moveTo>
                  <a:pt x="1865" y="0"/>
                </a:moveTo>
                <a:cubicBezTo>
                  <a:pt x="1430" y="0"/>
                  <a:pt x="995" y="166"/>
                  <a:pt x="664" y="499"/>
                </a:cubicBezTo>
                <a:cubicBezTo>
                  <a:pt x="0" y="1163"/>
                  <a:pt x="3" y="2241"/>
                  <a:pt x="667" y="2902"/>
                </a:cubicBezTo>
                <a:lnTo>
                  <a:pt x="2153" y="4388"/>
                </a:lnTo>
                <a:lnTo>
                  <a:pt x="667" y="5873"/>
                </a:lnTo>
                <a:cubicBezTo>
                  <a:pt x="0" y="6535"/>
                  <a:pt x="0" y="7610"/>
                  <a:pt x="661" y="8274"/>
                </a:cubicBezTo>
                <a:cubicBezTo>
                  <a:pt x="995" y="8607"/>
                  <a:pt x="1431" y="8774"/>
                  <a:pt x="1868" y="8774"/>
                </a:cubicBezTo>
                <a:cubicBezTo>
                  <a:pt x="2301" y="8774"/>
                  <a:pt x="2734" y="8609"/>
                  <a:pt x="3065" y="8280"/>
                </a:cubicBezTo>
                <a:lnTo>
                  <a:pt x="4554" y="6846"/>
                </a:lnTo>
                <a:lnTo>
                  <a:pt x="6042" y="8280"/>
                </a:lnTo>
                <a:cubicBezTo>
                  <a:pt x="6373" y="8609"/>
                  <a:pt x="6806" y="8774"/>
                  <a:pt x="7239" y="8774"/>
                </a:cubicBezTo>
                <a:cubicBezTo>
                  <a:pt x="7675" y="8774"/>
                  <a:pt x="8111" y="8607"/>
                  <a:pt x="8443" y="8274"/>
                </a:cubicBezTo>
                <a:cubicBezTo>
                  <a:pt x="9104" y="7610"/>
                  <a:pt x="9104" y="6535"/>
                  <a:pt x="8440" y="5873"/>
                </a:cubicBezTo>
                <a:lnTo>
                  <a:pt x="6957" y="4388"/>
                </a:lnTo>
                <a:lnTo>
                  <a:pt x="8440" y="2902"/>
                </a:lnTo>
                <a:cubicBezTo>
                  <a:pt x="8760" y="2585"/>
                  <a:pt x="8938" y="2153"/>
                  <a:pt x="8938" y="1703"/>
                </a:cubicBezTo>
                <a:cubicBezTo>
                  <a:pt x="8938" y="1018"/>
                  <a:pt x="8524" y="399"/>
                  <a:pt x="7893" y="133"/>
                </a:cubicBezTo>
                <a:cubicBezTo>
                  <a:pt x="7682" y="46"/>
                  <a:pt x="7460" y="3"/>
                  <a:pt x="7239" y="3"/>
                </a:cubicBezTo>
                <a:cubicBezTo>
                  <a:pt x="6799" y="3"/>
                  <a:pt x="6366" y="174"/>
                  <a:pt x="6042" y="496"/>
                </a:cubicBezTo>
                <a:lnTo>
                  <a:pt x="4554" y="1930"/>
                </a:lnTo>
                <a:lnTo>
                  <a:pt x="3065" y="496"/>
                </a:lnTo>
                <a:cubicBezTo>
                  <a:pt x="2733" y="165"/>
                  <a:pt x="2299" y="0"/>
                  <a:pt x="1865" y="0"/>
                </a:cubicBezTo>
                <a:close/>
              </a:path>
            </a:pathLst>
          </a:custGeom>
          <a:solidFill>
            <a:srgbClr val="66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252" name="Google Shape;252;p23"/>
          <p:cNvSpPr txBox="1"/>
          <p:nvPr>
            <p:ph idx="4294967295" type="subTitle"/>
          </p:nvPr>
        </p:nvSpPr>
        <p:spPr>
          <a:xfrm flipH="1">
            <a:off x="618075" y="1632900"/>
            <a:ext cx="2314200" cy="32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latin typeface="Zilla Slab Light"/>
                <a:ea typeface="Zilla Slab Light"/>
                <a:cs typeface="Zilla Slab Light"/>
                <a:sym typeface="Zilla Slab Light"/>
              </a:rPr>
              <a:t>Describe here your task 1</a:t>
            </a:r>
            <a:endParaRPr sz="1100">
              <a:latin typeface="Zilla Slab Light"/>
              <a:ea typeface="Zilla Slab Light"/>
              <a:cs typeface="Zilla Slab Light"/>
              <a:sym typeface="Zilla Slab Light"/>
            </a:endParaRPr>
          </a:p>
        </p:txBody>
      </p:sp>
      <p:sp>
        <p:nvSpPr>
          <p:cNvPr id="253" name="Google Shape;253;p23"/>
          <p:cNvSpPr txBox="1"/>
          <p:nvPr>
            <p:ph idx="4294967295" type="subTitle"/>
          </p:nvPr>
        </p:nvSpPr>
        <p:spPr>
          <a:xfrm flipH="1">
            <a:off x="618075" y="2202950"/>
            <a:ext cx="2314200" cy="32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latin typeface="Zilla Slab Light"/>
                <a:ea typeface="Zilla Slab Light"/>
                <a:cs typeface="Zilla Slab Light"/>
                <a:sym typeface="Zilla Slab Light"/>
              </a:rPr>
              <a:t>Describe here your task 2</a:t>
            </a:r>
            <a:endParaRPr sz="1100">
              <a:latin typeface="Zilla Slab Light"/>
              <a:ea typeface="Zilla Slab Light"/>
              <a:cs typeface="Zilla Slab Light"/>
              <a:sym typeface="Zilla Slab Light"/>
            </a:endParaRPr>
          </a:p>
        </p:txBody>
      </p:sp>
      <p:sp>
        <p:nvSpPr>
          <p:cNvPr id="254" name="Google Shape;254;p23"/>
          <p:cNvSpPr txBox="1"/>
          <p:nvPr>
            <p:ph idx="4294967295" type="subTitle"/>
          </p:nvPr>
        </p:nvSpPr>
        <p:spPr>
          <a:xfrm flipH="1">
            <a:off x="618075" y="2763213"/>
            <a:ext cx="2314200" cy="32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latin typeface="Zilla Slab Light"/>
                <a:ea typeface="Zilla Slab Light"/>
                <a:cs typeface="Zilla Slab Light"/>
                <a:sym typeface="Zilla Slab Light"/>
              </a:rPr>
              <a:t>Describe here your task 3</a:t>
            </a:r>
            <a:endParaRPr sz="1100">
              <a:latin typeface="Zilla Slab Light"/>
              <a:ea typeface="Zilla Slab Light"/>
              <a:cs typeface="Zilla Slab Light"/>
              <a:sym typeface="Zilla Slab Light"/>
            </a:endParaRPr>
          </a:p>
        </p:txBody>
      </p:sp>
      <p:sp>
        <p:nvSpPr>
          <p:cNvPr id="255" name="Google Shape;255;p23"/>
          <p:cNvSpPr txBox="1"/>
          <p:nvPr>
            <p:ph idx="4294967295" type="subTitle"/>
          </p:nvPr>
        </p:nvSpPr>
        <p:spPr>
          <a:xfrm flipH="1">
            <a:off x="618075" y="3349738"/>
            <a:ext cx="2314200" cy="32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latin typeface="Zilla Slab Light"/>
                <a:ea typeface="Zilla Slab Light"/>
                <a:cs typeface="Zilla Slab Light"/>
                <a:sym typeface="Zilla Slab Light"/>
              </a:rPr>
              <a:t>Describe here your task 4</a:t>
            </a:r>
            <a:endParaRPr sz="1100">
              <a:latin typeface="Zilla Slab Light"/>
              <a:ea typeface="Zilla Slab Light"/>
              <a:cs typeface="Zilla Slab Light"/>
              <a:sym typeface="Zilla Slab Light"/>
            </a:endParaRPr>
          </a:p>
        </p:txBody>
      </p:sp>
      <p:sp>
        <p:nvSpPr>
          <p:cNvPr id="256" name="Google Shape;256;p23"/>
          <p:cNvSpPr txBox="1"/>
          <p:nvPr>
            <p:ph idx="4294967295" type="subTitle"/>
          </p:nvPr>
        </p:nvSpPr>
        <p:spPr>
          <a:xfrm flipH="1">
            <a:off x="618075" y="3914888"/>
            <a:ext cx="2314200" cy="32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latin typeface="Zilla Slab Light"/>
                <a:ea typeface="Zilla Slab Light"/>
                <a:cs typeface="Zilla Slab Light"/>
                <a:sym typeface="Zilla Slab Light"/>
              </a:rPr>
              <a:t>Describe here your task 5</a:t>
            </a:r>
            <a:endParaRPr sz="1100">
              <a:latin typeface="Zilla Slab Light"/>
              <a:ea typeface="Zilla Slab Light"/>
              <a:cs typeface="Zilla Slab Light"/>
              <a:sym typeface="Zilla Slab Light"/>
            </a:endParaRPr>
          </a:p>
        </p:txBody>
      </p:sp>
      <p:sp>
        <p:nvSpPr>
          <p:cNvPr id="257" name="Google Shape;257;p23"/>
          <p:cNvSpPr txBox="1"/>
          <p:nvPr>
            <p:ph idx="4294967295" type="subTitle"/>
          </p:nvPr>
        </p:nvSpPr>
        <p:spPr>
          <a:xfrm flipH="1">
            <a:off x="3166450" y="1109050"/>
            <a:ext cx="908400" cy="32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rPr>
              <a:t>STRATEGY 1</a:t>
            </a:r>
            <a:endParaRPr sz="1100">
              <a:latin typeface="Barlow Semi Condensed Medium"/>
              <a:ea typeface="Barlow Semi Condensed Medium"/>
              <a:cs typeface="Barlow Semi Condensed Medium"/>
              <a:sym typeface="Barlow Semi Condensed Medium"/>
            </a:endParaRPr>
          </a:p>
        </p:txBody>
      </p:sp>
      <p:sp>
        <p:nvSpPr>
          <p:cNvPr id="258" name="Google Shape;258;p23"/>
          <p:cNvSpPr txBox="1"/>
          <p:nvPr>
            <p:ph idx="4294967295" type="subTitle"/>
          </p:nvPr>
        </p:nvSpPr>
        <p:spPr>
          <a:xfrm flipH="1">
            <a:off x="4207200" y="1109050"/>
            <a:ext cx="891900" cy="32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rPr>
              <a:t>STRATEGY 2</a:t>
            </a:r>
            <a:endParaRPr sz="1100">
              <a:latin typeface="Barlow Semi Condensed Medium"/>
              <a:ea typeface="Barlow Semi Condensed Medium"/>
              <a:cs typeface="Barlow Semi Condensed Medium"/>
              <a:sym typeface="Barlow Semi Condensed Medium"/>
            </a:endParaRPr>
          </a:p>
        </p:txBody>
      </p:sp>
      <p:sp>
        <p:nvSpPr>
          <p:cNvPr id="259" name="Google Shape;259;p23"/>
          <p:cNvSpPr txBox="1"/>
          <p:nvPr>
            <p:ph idx="4294967295" type="subTitle"/>
          </p:nvPr>
        </p:nvSpPr>
        <p:spPr>
          <a:xfrm flipH="1">
            <a:off x="5231438" y="1109050"/>
            <a:ext cx="891900" cy="32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rPr>
              <a:t>STRATEGY 3</a:t>
            </a:r>
            <a:endParaRPr sz="1100">
              <a:latin typeface="Barlow Semi Condensed Medium"/>
              <a:ea typeface="Barlow Semi Condensed Medium"/>
              <a:cs typeface="Barlow Semi Condensed Medium"/>
              <a:sym typeface="Barlow Semi Condensed Medium"/>
            </a:endParaRPr>
          </a:p>
        </p:txBody>
      </p:sp>
      <p:sp>
        <p:nvSpPr>
          <p:cNvPr id="260" name="Google Shape;260;p23"/>
          <p:cNvSpPr txBox="1"/>
          <p:nvPr>
            <p:ph idx="4294967295" type="subTitle"/>
          </p:nvPr>
        </p:nvSpPr>
        <p:spPr>
          <a:xfrm flipH="1">
            <a:off x="6272800" y="1109050"/>
            <a:ext cx="891900" cy="32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rPr>
              <a:t>STRATEGY 4</a:t>
            </a:r>
            <a:endParaRPr sz="1100">
              <a:latin typeface="Barlow Semi Condensed Medium"/>
              <a:ea typeface="Barlow Semi Condensed Medium"/>
              <a:cs typeface="Barlow Semi Condensed Medium"/>
              <a:sym typeface="Barlow Semi Condensed Medium"/>
            </a:endParaRPr>
          </a:p>
        </p:txBody>
      </p:sp>
      <p:cxnSp>
        <p:nvCxnSpPr>
          <p:cNvPr id="261" name="Google Shape;261;p23"/>
          <p:cNvCxnSpPr/>
          <p:nvPr/>
        </p:nvCxnSpPr>
        <p:spPr>
          <a:xfrm rot="10800000">
            <a:off x="947650" y="2084711"/>
            <a:ext cx="6592500" cy="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62" name="Google Shape;262;p23"/>
          <p:cNvCxnSpPr/>
          <p:nvPr/>
        </p:nvCxnSpPr>
        <p:spPr>
          <a:xfrm rot="10800000">
            <a:off x="947650" y="2640951"/>
            <a:ext cx="6592500" cy="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63" name="Google Shape;263;p23"/>
          <p:cNvCxnSpPr/>
          <p:nvPr/>
        </p:nvCxnSpPr>
        <p:spPr>
          <a:xfrm rot="10800000">
            <a:off x="947650" y="3217789"/>
            <a:ext cx="6592500" cy="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64" name="Google Shape;264;p23"/>
          <p:cNvCxnSpPr/>
          <p:nvPr/>
        </p:nvCxnSpPr>
        <p:spPr>
          <a:xfrm rot="10800000">
            <a:off x="947650" y="3794624"/>
            <a:ext cx="6592500" cy="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65" name="Google Shape;265;p23"/>
          <p:cNvCxnSpPr/>
          <p:nvPr/>
        </p:nvCxnSpPr>
        <p:spPr>
          <a:xfrm rot="10800000">
            <a:off x="947650" y="4364585"/>
            <a:ext cx="6592500" cy="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66" name="Google Shape;266;p23"/>
          <p:cNvCxnSpPr/>
          <p:nvPr/>
        </p:nvCxnSpPr>
        <p:spPr>
          <a:xfrm rot="10800000">
            <a:off x="947650" y="1507861"/>
            <a:ext cx="6592500" cy="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67" name="Google Shape;267;p23"/>
          <p:cNvSpPr txBox="1"/>
          <p:nvPr>
            <p:ph type="ctrTitle"/>
          </p:nvPr>
        </p:nvSpPr>
        <p:spPr>
          <a:xfrm>
            <a:off x="5869725" y="551025"/>
            <a:ext cx="2808000" cy="70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CHECKLIST</a:t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71" name="Shape 2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" name="Google Shape;272;p24"/>
          <p:cNvSpPr txBox="1"/>
          <p:nvPr>
            <p:ph idx="4294967295" type="subTitle"/>
          </p:nvPr>
        </p:nvSpPr>
        <p:spPr>
          <a:xfrm>
            <a:off x="4782171" y="1304275"/>
            <a:ext cx="2016300" cy="68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666666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rPr>
              <a:t>PHASE 2</a:t>
            </a:r>
            <a:br>
              <a:rPr lang="es" sz="10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rPr>
            </a:br>
            <a:r>
              <a:rPr lang="es" sz="1000"/>
              <a:t>Mercury is the closest planet to the Sun</a:t>
            </a:r>
            <a:endParaRPr sz="1000"/>
          </a:p>
        </p:txBody>
      </p:sp>
      <p:sp>
        <p:nvSpPr>
          <p:cNvPr id="273" name="Google Shape;273;p24"/>
          <p:cNvSpPr txBox="1"/>
          <p:nvPr>
            <p:ph idx="4294967295" type="subTitle"/>
          </p:nvPr>
        </p:nvSpPr>
        <p:spPr>
          <a:xfrm>
            <a:off x="1678850" y="1304275"/>
            <a:ext cx="1800000" cy="68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666666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rPr>
              <a:t>PHASE 1</a:t>
            </a:r>
            <a:br>
              <a:rPr lang="es" sz="1000"/>
            </a:br>
            <a:r>
              <a:rPr lang="es" sz="1000"/>
              <a:t>Venus has a beautiful name, but it’s terribly hot</a:t>
            </a:r>
            <a:endParaRPr sz="1000"/>
          </a:p>
        </p:txBody>
      </p:sp>
      <p:sp>
        <p:nvSpPr>
          <p:cNvPr id="274" name="Google Shape;274;p24"/>
          <p:cNvSpPr txBox="1"/>
          <p:nvPr>
            <p:ph idx="4294967295" type="subTitle"/>
          </p:nvPr>
        </p:nvSpPr>
        <p:spPr>
          <a:xfrm>
            <a:off x="2999902" y="3396219"/>
            <a:ext cx="2369700" cy="68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666666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rPr>
              <a:t>PHASE 3</a:t>
            </a:r>
            <a:br>
              <a:rPr lang="es" sz="1000"/>
            </a:br>
            <a:r>
              <a:rPr lang="es" sz="1000"/>
              <a:t>Despite being red, Mars is a cold place, not hot</a:t>
            </a:r>
            <a:endParaRPr sz="1000"/>
          </a:p>
        </p:txBody>
      </p:sp>
      <p:sp>
        <p:nvSpPr>
          <p:cNvPr id="275" name="Google Shape;275;p24"/>
          <p:cNvSpPr txBox="1"/>
          <p:nvPr>
            <p:ph idx="4294967295" type="subTitle"/>
          </p:nvPr>
        </p:nvSpPr>
        <p:spPr>
          <a:xfrm>
            <a:off x="6144392" y="3396219"/>
            <a:ext cx="2493900" cy="68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666666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rPr>
              <a:t>PHASE 4</a:t>
            </a:r>
            <a:br>
              <a:rPr lang="es" sz="1000"/>
            </a:br>
            <a:r>
              <a:rPr lang="es" sz="1000"/>
              <a:t>Jupiter is a gas giant and the biggest planet in our Solar System</a:t>
            </a:r>
            <a:endParaRPr sz="1000"/>
          </a:p>
        </p:txBody>
      </p:sp>
      <p:sp>
        <p:nvSpPr>
          <p:cNvPr id="276" name="Google Shape;276;p24"/>
          <p:cNvSpPr txBox="1"/>
          <p:nvPr>
            <p:ph type="ctrTitle"/>
          </p:nvPr>
        </p:nvSpPr>
        <p:spPr>
          <a:xfrm>
            <a:off x="632050" y="402150"/>
            <a:ext cx="1648500" cy="855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PROJECT TIMELINE</a:t>
            </a:r>
            <a:endParaRPr/>
          </a:p>
        </p:txBody>
      </p:sp>
      <p:grpSp>
        <p:nvGrpSpPr>
          <p:cNvPr id="277" name="Google Shape;277;p24"/>
          <p:cNvGrpSpPr/>
          <p:nvPr/>
        </p:nvGrpSpPr>
        <p:grpSpPr>
          <a:xfrm>
            <a:off x="2165604" y="1992764"/>
            <a:ext cx="5608788" cy="1328150"/>
            <a:chOff x="2182679" y="2005614"/>
            <a:chExt cx="5608788" cy="1328150"/>
          </a:xfrm>
        </p:grpSpPr>
        <p:cxnSp>
          <p:nvCxnSpPr>
            <p:cNvPr id="278" name="Google Shape;278;p24"/>
            <p:cNvCxnSpPr>
              <a:stCxn id="279" idx="6"/>
              <a:endCxn id="280" idx="2"/>
            </p:cNvCxnSpPr>
            <p:nvPr/>
          </p:nvCxnSpPr>
          <p:spPr>
            <a:xfrm>
              <a:off x="2974979" y="2688872"/>
              <a:ext cx="4024200" cy="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281" name="Google Shape;281;p24"/>
            <p:cNvGrpSpPr/>
            <p:nvPr/>
          </p:nvGrpSpPr>
          <p:grpSpPr>
            <a:xfrm>
              <a:off x="2182679" y="2005614"/>
              <a:ext cx="792300" cy="1079558"/>
              <a:chOff x="2182679" y="2005614"/>
              <a:chExt cx="792300" cy="1079558"/>
            </a:xfrm>
          </p:grpSpPr>
          <p:cxnSp>
            <p:nvCxnSpPr>
              <p:cNvPr id="282" name="Google Shape;282;p24"/>
              <p:cNvCxnSpPr>
                <a:stCxn id="283" idx="0"/>
              </p:cNvCxnSpPr>
              <p:nvPr/>
            </p:nvCxnSpPr>
            <p:spPr>
              <a:xfrm rot="10800000">
                <a:off x="2578961" y="2005614"/>
                <a:ext cx="0" cy="3882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666666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  <p:sp>
            <p:nvSpPr>
              <p:cNvPr id="279" name="Google Shape;279;p24"/>
              <p:cNvSpPr/>
              <p:nvPr/>
            </p:nvSpPr>
            <p:spPr>
              <a:xfrm>
                <a:off x="2182679" y="2292572"/>
                <a:ext cx="792300" cy="792600"/>
              </a:xfrm>
              <a:prstGeom prst="ellipse">
                <a:avLst/>
              </a:prstGeom>
              <a:noFill/>
              <a:ln cap="flat" cmpd="sng" w="1905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" name="Google Shape;283;p24"/>
              <p:cNvSpPr/>
              <p:nvPr/>
            </p:nvSpPr>
            <p:spPr>
              <a:xfrm>
                <a:off x="2283911" y="2393814"/>
                <a:ext cx="590100" cy="590100"/>
              </a:xfrm>
              <a:prstGeom prst="ellipse">
                <a:avLst/>
              </a:pr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4" name="Google Shape;284;p24"/>
            <p:cNvGrpSpPr/>
            <p:nvPr/>
          </p:nvGrpSpPr>
          <p:grpSpPr>
            <a:xfrm>
              <a:off x="5393704" y="2005614"/>
              <a:ext cx="792300" cy="1079558"/>
              <a:chOff x="5393704" y="2005614"/>
              <a:chExt cx="792300" cy="1079558"/>
            </a:xfrm>
          </p:grpSpPr>
          <p:cxnSp>
            <p:nvCxnSpPr>
              <p:cNvPr id="285" name="Google Shape;285;p24"/>
              <p:cNvCxnSpPr>
                <a:stCxn id="286" idx="0"/>
              </p:cNvCxnSpPr>
              <p:nvPr/>
            </p:nvCxnSpPr>
            <p:spPr>
              <a:xfrm rot="10800000">
                <a:off x="5789986" y="2005614"/>
                <a:ext cx="0" cy="3882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666666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  <p:sp>
            <p:nvSpPr>
              <p:cNvPr id="287" name="Google Shape;287;p24"/>
              <p:cNvSpPr/>
              <p:nvPr/>
            </p:nvSpPr>
            <p:spPr>
              <a:xfrm>
                <a:off x="5393704" y="2292572"/>
                <a:ext cx="792300" cy="792600"/>
              </a:xfrm>
              <a:prstGeom prst="ellipse">
                <a:avLst/>
              </a:prstGeom>
              <a:noFill/>
              <a:ln cap="flat" cmpd="sng" w="1905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" name="Google Shape;286;p24"/>
              <p:cNvSpPr/>
              <p:nvPr/>
            </p:nvSpPr>
            <p:spPr>
              <a:xfrm>
                <a:off x="5494936" y="2393814"/>
                <a:ext cx="590100" cy="590100"/>
              </a:xfrm>
              <a:prstGeom prst="ellipse">
                <a:avLst/>
              </a:pr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8" name="Google Shape;288;p24"/>
            <p:cNvGrpSpPr/>
            <p:nvPr/>
          </p:nvGrpSpPr>
          <p:grpSpPr>
            <a:xfrm>
              <a:off x="6999166" y="2292572"/>
              <a:ext cx="792300" cy="1041192"/>
              <a:chOff x="6999166" y="2292572"/>
              <a:chExt cx="792300" cy="1041192"/>
            </a:xfrm>
          </p:grpSpPr>
          <p:cxnSp>
            <p:nvCxnSpPr>
              <p:cNvPr id="289" name="Google Shape;289;p24"/>
              <p:cNvCxnSpPr/>
              <p:nvPr/>
            </p:nvCxnSpPr>
            <p:spPr>
              <a:xfrm>
                <a:off x="7395553" y="2983964"/>
                <a:ext cx="0" cy="3498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666666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  <p:sp>
            <p:nvSpPr>
              <p:cNvPr id="280" name="Google Shape;280;p24"/>
              <p:cNvSpPr/>
              <p:nvPr/>
            </p:nvSpPr>
            <p:spPr>
              <a:xfrm>
                <a:off x="6999166" y="2292572"/>
                <a:ext cx="792300" cy="792600"/>
              </a:xfrm>
              <a:prstGeom prst="ellipse">
                <a:avLst/>
              </a:prstGeom>
              <a:noFill/>
              <a:ln cap="flat" cmpd="sng" w="1905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" name="Google Shape;290;p24"/>
              <p:cNvSpPr/>
              <p:nvPr/>
            </p:nvSpPr>
            <p:spPr>
              <a:xfrm>
                <a:off x="7100398" y="2393814"/>
                <a:ext cx="590100" cy="590100"/>
              </a:xfrm>
              <a:prstGeom prst="ellipse">
                <a:avLst/>
              </a:pr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1" name="Google Shape;291;p24"/>
            <p:cNvGrpSpPr/>
            <p:nvPr/>
          </p:nvGrpSpPr>
          <p:grpSpPr>
            <a:xfrm>
              <a:off x="3788216" y="2292572"/>
              <a:ext cx="792300" cy="1041192"/>
              <a:chOff x="3788216" y="2292572"/>
              <a:chExt cx="792300" cy="1041192"/>
            </a:xfrm>
          </p:grpSpPr>
          <p:sp>
            <p:nvSpPr>
              <p:cNvPr id="292" name="Google Shape;292;p24"/>
              <p:cNvSpPr/>
              <p:nvPr/>
            </p:nvSpPr>
            <p:spPr>
              <a:xfrm>
                <a:off x="3788216" y="2292572"/>
                <a:ext cx="792300" cy="792600"/>
              </a:xfrm>
              <a:prstGeom prst="ellipse">
                <a:avLst/>
              </a:prstGeom>
              <a:noFill/>
              <a:ln cap="flat" cmpd="sng" w="19050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" name="Google Shape;293;p24"/>
              <p:cNvSpPr/>
              <p:nvPr/>
            </p:nvSpPr>
            <p:spPr>
              <a:xfrm>
                <a:off x="3889448" y="2393814"/>
                <a:ext cx="590100" cy="590100"/>
              </a:xfrm>
              <a:prstGeom prst="ellipse">
                <a:avLst/>
              </a:pr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294" name="Google Shape;294;p24"/>
              <p:cNvCxnSpPr/>
              <p:nvPr/>
            </p:nvCxnSpPr>
            <p:spPr>
              <a:xfrm>
                <a:off x="4184153" y="2983964"/>
                <a:ext cx="0" cy="3498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666666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</p:grpSp>
      <p:sp>
        <p:nvSpPr>
          <p:cNvPr id="295" name="Google Shape;295;p24"/>
          <p:cNvSpPr txBox="1"/>
          <p:nvPr>
            <p:ph idx="4294967295" type="ctrTitle"/>
          </p:nvPr>
        </p:nvSpPr>
        <p:spPr>
          <a:xfrm>
            <a:off x="2210228" y="2322152"/>
            <a:ext cx="713100" cy="68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FFFFFF"/>
                </a:solidFill>
              </a:rPr>
              <a:t>01</a:t>
            </a:r>
            <a:endParaRPr sz="2400">
              <a:solidFill>
                <a:srgbClr val="FFFFFF"/>
              </a:solidFill>
            </a:endParaRPr>
          </a:p>
        </p:txBody>
      </p:sp>
      <p:sp>
        <p:nvSpPr>
          <p:cNvPr id="296" name="Google Shape;296;p24"/>
          <p:cNvSpPr txBox="1"/>
          <p:nvPr>
            <p:ph idx="4294967295" type="ctrTitle"/>
          </p:nvPr>
        </p:nvSpPr>
        <p:spPr>
          <a:xfrm>
            <a:off x="3811008" y="2303029"/>
            <a:ext cx="713100" cy="68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FFFFFF"/>
                </a:solidFill>
              </a:rPr>
              <a:t>02</a:t>
            </a:r>
            <a:endParaRPr sz="2400">
              <a:solidFill>
                <a:srgbClr val="FFFFFF"/>
              </a:solidFill>
            </a:endParaRPr>
          </a:p>
        </p:txBody>
      </p:sp>
      <p:sp>
        <p:nvSpPr>
          <p:cNvPr id="297" name="Google Shape;297;p24"/>
          <p:cNvSpPr txBox="1"/>
          <p:nvPr>
            <p:ph idx="4294967295" type="ctrTitle"/>
          </p:nvPr>
        </p:nvSpPr>
        <p:spPr>
          <a:xfrm>
            <a:off x="5416614" y="2322139"/>
            <a:ext cx="713100" cy="68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FFFFFF"/>
                </a:solidFill>
              </a:rPr>
              <a:t>03</a:t>
            </a:r>
            <a:endParaRPr sz="2400">
              <a:solidFill>
                <a:srgbClr val="FFFFFF"/>
              </a:solidFill>
            </a:endParaRPr>
          </a:p>
        </p:txBody>
      </p:sp>
      <p:sp>
        <p:nvSpPr>
          <p:cNvPr id="298" name="Google Shape;298;p24"/>
          <p:cNvSpPr txBox="1"/>
          <p:nvPr>
            <p:ph idx="4294967295" type="ctrTitle"/>
          </p:nvPr>
        </p:nvSpPr>
        <p:spPr>
          <a:xfrm>
            <a:off x="7017682" y="2305267"/>
            <a:ext cx="713100" cy="68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FFFFFF"/>
                </a:solidFill>
              </a:rPr>
              <a:t>04</a:t>
            </a:r>
            <a:endParaRPr sz="24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02" name="Shape 3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3" name="Google Shape;303;p25"/>
          <p:cNvSpPr/>
          <p:nvPr/>
        </p:nvSpPr>
        <p:spPr>
          <a:xfrm>
            <a:off x="676050" y="3846075"/>
            <a:ext cx="1777800" cy="797100"/>
          </a:xfrm>
          <a:prstGeom prst="rect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4" name="Google Shape;304;p25"/>
          <p:cNvSpPr/>
          <p:nvPr/>
        </p:nvSpPr>
        <p:spPr>
          <a:xfrm>
            <a:off x="2651750" y="3846075"/>
            <a:ext cx="1777800" cy="797100"/>
          </a:xfrm>
          <a:prstGeom prst="rect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5" name="Google Shape;305;p25"/>
          <p:cNvSpPr/>
          <p:nvPr/>
        </p:nvSpPr>
        <p:spPr>
          <a:xfrm>
            <a:off x="4627450" y="3846075"/>
            <a:ext cx="1777800" cy="797100"/>
          </a:xfrm>
          <a:prstGeom prst="rect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6" name="Google Shape;306;p25"/>
          <p:cNvSpPr/>
          <p:nvPr/>
        </p:nvSpPr>
        <p:spPr>
          <a:xfrm>
            <a:off x="6603150" y="3846075"/>
            <a:ext cx="1777800" cy="797100"/>
          </a:xfrm>
          <a:prstGeom prst="rect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7" name="Google Shape;307;p25"/>
          <p:cNvSpPr txBox="1"/>
          <p:nvPr>
            <p:ph idx="4294967295" type="subTitle"/>
          </p:nvPr>
        </p:nvSpPr>
        <p:spPr>
          <a:xfrm>
            <a:off x="800600" y="3946700"/>
            <a:ext cx="1553400" cy="30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FFCA5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$28.87</a:t>
            </a:r>
            <a:endParaRPr>
              <a:solidFill>
                <a:srgbClr val="FFCA55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308" name="Google Shape;308;p25"/>
          <p:cNvSpPr txBox="1"/>
          <p:nvPr>
            <p:ph idx="4294967295" type="subTitle"/>
          </p:nvPr>
        </p:nvSpPr>
        <p:spPr>
          <a:xfrm>
            <a:off x="4586237" y="3946700"/>
            <a:ext cx="1712400" cy="30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FFCA5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45 SHOPS</a:t>
            </a:r>
            <a:endParaRPr>
              <a:solidFill>
                <a:srgbClr val="FFCA55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309" name="Google Shape;309;p25"/>
          <p:cNvSpPr txBox="1"/>
          <p:nvPr>
            <p:ph idx="4294967295" type="subTitle"/>
          </p:nvPr>
        </p:nvSpPr>
        <p:spPr>
          <a:xfrm>
            <a:off x="6738125" y="3946700"/>
            <a:ext cx="1512900" cy="30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FFCA5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77 UNITS</a:t>
            </a:r>
            <a:endParaRPr>
              <a:solidFill>
                <a:srgbClr val="FFCA55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310" name="Google Shape;310;p25"/>
          <p:cNvSpPr txBox="1"/>
          <p:nvPr>
            <p:ph idx="4294967295" type="subTitle"/>
          </p:nvPr>
        </p:nvSpPr>
        <p:spPr>
          <a:xfrm>
            <a:off x="2804775" y="3946700"/>
            <a:ext cx="1489800" cy="30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FFCA5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30 DAYS</a:t>
            </a:r>
            <a:endParaRPr>
              <a:solidFill>
                <a:srgbClr val="FFCA55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311" name="Google Shape;311;p25"/>
          <p:cNvSpPr txBox="1"/>
          <p:nvPr>
            <p:ph idx="4294967295" type="subTitle"/>
          </p:nvPr>
        </p:nvSpPr>
        <p:spPr>
          <a:xfrm flipH="1">
            <a:off x="800600" y="4179500"/>
            <a:ext cx="1553400" cy="30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/>
              <a:t>avg. price per unit</a:t>
            </a:r>
            <a:endParaRPr sz="1200"/>
          </a:p>
        </p:txBody>
      </p:sp>
      <p:sp>
        <p:nvSpPr>
          <p:cNvPr id="312" name="Google Shape;312;p25"/>
          <p:cNvSpPr txBox="1"/>
          <p:nvPr>
            <p:ph idx="4294967295" type="subTitle"/>
          </p:nvPr>
        </p:nvSpPr>
        <p:spPr>
          <a:xfrm flipH="1">
            <a:off x="2741175" y="4179500"/>
            <a:ext cx="1583400" cy="30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/>
              <a:t>avg. days on market</a:t>
            </a:r>
            <a:endParaRPr sz="1200"/>
          </a:p>
        </p:txBody>
      </p:sp>
      <p:sp>
        <p:nvSpPr>
          <p:cNvPr id="313" name="Google Shape;313;p25"/>
          <p:cNvSpPr txBox="1"/>
          <p:nvPr>
            <p:ph idx="4294967295" type="subTitle"/>
          </p:nvPr>
        </p:nvSpPr>
        <p:spPr>
          <a:xfrm flipH="1">
            <a:off x="4745350" y="4179500"/>
            <a:ext cx="1553400" cy="30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/>
              <a:t>retailers</a:t>
            </a:r>
            <a:endParaRPr sz="1200"/>
          </a:p>
        </p:txBody>
      </p:sp>
      <p:sp>
        <p:nvSpPr>
          <p:cNvPr id="314" name="Google Shape;314;p25"/>
          <p:cNvSpPr txBox="1"/>
          <p:nvPr>
            <p:ph idx="4294967295" type="subTitle"/>
          </p:nvPr>
        </p:nvSpPr>
        <p:spPr>
          <a:xfrm flipH="1">
            <a:off x="6667500" y="4179500"/>
            <a:ext cx="1583400" cy="30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/>
              <a:t>remaining inventory</a:t>
            </a:r>
            <a:endParaRPr sz="1200"/>
          </a:p>
        </p:txBody>
      </p:sp>
      <p:grpSp>
        <p:nvGrpSpPr>
          <p:cNvPr id="315" name="Google Shape;315;p25"/>
          <p:cNvGrpSpPr/>
          <p:nvPr/>
        </p:nvGrpSpPr>
        <p:grpSpPr>
          <a:xfrm>
            <a:off x="673390" y="2441211"/>
            <a:ext cx="1323362" cy="700535"/>
            <a:chOff x="780250" y="1830336"/>
            <a:chExt cx="1323362" cy="700535"/>
          </a:xfrm>
        </p:grpSpPr>
        <p:cxnSp>
          <p:nvCxnSpPr>
            <p:cNvPr id="316" name="Google Shape;316;p25"/>
            <p:cNvCxnSpPr/>
            <p:nvPr/>
          </p:nvCxnSpPr>
          <p:spPr>
            <a:xfrm>
              <a:off x="1336813" y="2432550"/>
              <a:ext cx="766800" cy="0"/>
            </a:xfrm>
            <a:prstGeom prst="straightConnector1">
              <a:avLst/>
            </a:prstGeom>
            <a:noFill/>
            <a:ln cap="flat" cmpd="sng" w="28575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317" name="Google Shape;317;p25"/>
            <p:cNvGrpSpPr/>
            <p:nvPr/>
          </p:nvGrpSpPr>
          <p:grpSpPr>
            <a:xfrm>
              <a:off x="780250" y="1830336"/>
              <a:ext cx="700754" cy="700535"/>
              <a:chOff x="2543222" y="2802319"/>
              <a:chExt cx="492172" cy="492122"/>
            </a:xfrm>
          </p:grpSpPr>
          <p:sp>
            <p:nvSpPr>
              <p:cNvPr id="318" name="Google Shape;318;p25"/>
              <p:cNvSpPr/>
              <p:nvPr/>
            </p:nvSpPr>
            <p:spPr>
              <a:xfrm>
                <a:off x="2712955" y="2802319"/>
                <a:ext cx="151969" cy="43028"/>
              </a:xfrm>
              <a:custGeom>
                <a:rect b="b" l="l" r="r" t="t"/>
                <a:pathLst>
                  <a:path extrusionOk="0" h="2668" w="9423">
                    <a:moveTo>
                      <a:pt x="4725" y="0"/>
                    </a:moveTo>
                    <a:cubicBezTo>
                      <a:pt x="3131" y="0"/>
                      <a:pt x="1537" y="250"/>
                      <a:pt x="0" y="750"/>
                    </a:cubicBezTo>
                    <a:lnTo>
                      <a:pt x="620" y="2667"/>
                    </a:lnTo>
                    <a:cubicBezTo>
                      <a:pt x="1920" y="2253"/>
                      <a:pt x="3274" y="2024"/>
                      <a:pt x="4629" y="2024"/>
                    </a:cubicBezTo>
                    <a:cubicBezTo>
                      <a:pt x="4662" y="2024"/>
                      <a:pt x="4696" y="2024"/>
                      <a:pt x="4729" y="2024"/>
                    </a:cubicBezTo>
                    <a:cubicBezTo>
                      <a:pt x="4764" y="2024"/>
                      <a:pt x="4798" y="2024"/>
                      <a:pt x="4833" y="2024"/>
                    </a:cubicBezTo>
                    <a:cubicBezTo>
                      <a:pt x="6186" y="2024"/>
                      <a:pt x="7516" y="2242"/>
                      <a:pt x="8803" y="2656"/>
                    </a:cubicBezTo>
                    <a:lnTo>
                      <a:pt x="9423" y="739"/>
                    </a:lnTo>
                    <a:cubicBezTo>
                      <a:pt x="7895" y="247"/>
                      <a:pt x="6310" y="0"/>
                      <a:pt x="47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9525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" name="Google Shape;319;p25"/>
              <p:cNvSpPr/>
              <p:nvPr/>
            </p:nvSpPr>
            <p:spPr>
              <a:xfrm>
                <a:off x="2854917" y="2814237"/>
                <a:ext cx="133278" cy="108667"/>
              </a:xfrm>
              <a:custGeom>
                <a:rect b="b" l="l" r="r" t="t"/>
                <a:pathLst>
                  <a:path extrusionOk="0" h="6738" w="8264">
                    <a:moveTo>
                      <a:pt x="631" y="0"/>
                    </a:moveTo>
                    <a:lnTo>
                      <a:pt x="0" y="1928"/>
                    </a:lnTo>
                    <a:cubicBezTo>
                      <a:pt x="2663" y="2789"/>
                      <a:pt x="4981" y="4465"/>
                      <a:pt x="6634" y="6737"/>
                    </a:cubicBezTo>
                    <a:lnTo>
                      <a:pt x="8264" y="5544"/>
                    </a:lnTo>
                    <a:cubicBezTo>
                      <a:pt x="6370" y="2938"/>
                      <a:pt x="3696" y="999"/>
                      <a:pt x="63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9525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" name="Google Shape;320;p25"/>
              <p:cNvSpPr/>
              <p:nvPr/>
            </p:nvSpPr>
            <p:spPr>
              <a:xfrm>
                <a:off x="2961901" y="3048363"/>
                <a:ext cx="73493" cy="144760"/>
              </a:xfrm>
              <a:custGeom>
                <a:rect b="b" l="l" r="r" t="t"/>
                <a:pathLst>
                  <a:path extrusionOk="0" h="8976" w="4557">
                    <a:moveTo>
                      <a:pt x="2537" y="1"/>
                    </a:moveTo>
                    <a:cubicBezTo>
                      <a:pt x="2537" y="2801"/>
                      <a:pt x="1653" y="5533"/>
                      <a:pt x="0" y="7794"/>
                    </a:cubicBezTo>
                    <a:lnTo>
                      <a:pt x="1630" y="8976"/>
                    </a:lnTo>
                    <a:cubicBezTo>
                      <a:pt x="3535" y="6371"/>
                      <a:pt x="4557" y="3226"/>
                      <a:pt x="455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9525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" name="Google Shape;321;p25"/>
              <p:cNvSpPr/>
              <p:nvPr/>
            </p:nvSpPr>
            <p:spPr>
              <a:xfrm>
                <a:off x="2590054" y="2814414"/>
                <a:ext cx="132907" cy="108667"/>
              </a:xfrm>
              <a:custGeom>
                <a:rect b="b" l="l" r="r" t="t"/>
                <a:pathLst>
                  <a:path extrusionOk="0" h="6738" w="8241">
                    <a:moveTo>
                      <a:pt x="7621" y="0"/>
                    </a:moveTo>
                    <a:cubicBezTo>
                      <a:pt x="4557" y="1010"/>
                      <a:pt x="1894" y="2950"/>
                      <a:pt x="0" y="5555"/>
                    </a:cubicBezTo>
                    <a:lnTo>
                      <a:pt x="1630" y="6738"/>
                    </a:lnTo>
                    <a:cubicBezTo>
                      <a:pt x="3271" y="4477"/>
                      <a:pt x="5590" y="2789"/>
                      <a:pt x="8241" y="1929"/>
                    </a:cubicBezTo>
                    <a:lnTo>
                      <a:pt x="7621" y="0"/>
                    </a:lnTo>
                    <a:close/>
                  </a:path>
                </a:pathLst>
              </a:custGeom>
              <a:solidFill>
                <a:srgbClr val="666666"/>
              </a:solidFill>
              <a:ln cap="flat" cmpd="sng" w="9525">
                <a:solidFill>
                  <a:srgbClr val="66666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" name="Google Shape;322;p25"/>
              <p:cNvSpPr/>
              <p:nvPr/>
            </p:nvSpPr>
            <p:spPr>
              <a:xfrm>
                <a:off x="2961901" y="2903626"/>
                <a:ext cx="73493" cy="144760"/>
              </a:xfrm>
              <a:custGeom>
                <a:rect b="b" l="l" r="r" t="t"/>
                <a:pathLst>
                  <a:path extrusionOk="0" h="8976" w="4557">
                    <a:moveTo>
                      <a:pt x="1630" y="1"/>
                    </a:moveTo>
                    <a:lnTo>
                      <a:pt x="0" y="1194"/>
                    </a:lnTo>
                    <a:cubicBezTo>
                      <a:pt x="1653" y="3455"/>
                      <a:pt x="2537" y="6175"/>
                      <a:pt x="2537" y="8976"/>
                    </a:cubicBezTo>
                    <a:lnTo>
                      <a:pt x="4545" y="8976"/>
                    </a:lnTo>
                    <a:cubicBezTo>
                      <a:pt x="4557" y="5751"/>
                      <a:pt x="3535" y="2606"/>
                      <a:pt x="163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9525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" name="Google Shape;323;p25"/>
              <p:cNvSpPr/>
              <p:nvPr/>
            </p:nvSpPr>
            <p:spPr>
              <a:xfrm>
                <a:off x="2854917" y="3174037"/>
                <a:ext cx="133278" cy="108490"/>
              </a:xfrm>
              <a:custGeom>
                <a:rect b="b" l="l" r="r" t="t"/>
                <a:pathLst>
                  <a:path extrusionOk="0" h="6727" w="8264">
                    <a:moveTo>
                      <a:pt x="6634" y="1"/>
                    </a:moveTo>
                    <a:cubicBezTo>
                      <a:pt x="4981" y="2262"/>
                      <a:pt x="2663" y="3949"/>
                      <a:pt x="0" y="4810"/>
                    </a:cubicBezTo>
                    <a:lnTo>
                      <a:pt x="620" y="6726"/>
                    </a:lnTo>
                    <a:cubicBezTo>
                      <a:pt x="3684" y="5728"/>
                      <a:pt x="6359" y="3788"/>
                      <a:pt x="8264" y="1183"/>
                    </a:cubicBezTo>
                    <a:lnTo>
                      <a:pt x="6634" y="1"/>
                    </a:lnTo>
                    <a:close/>
                  </a:path>
                </a:pathLst>
              </a:custGeom>
              <a:solidFill>
                <a:schemeClr val="accent4"/>
              </a:solidFill>
              <a:ln cap="flat" cmpd="sng" w="9525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" name="Google Shape;324;p25"/>
              <p:cNvSpPr/>
              <p:nvPr/>
            </p:nvSpPr>
            <p:spPr>
              <a:xfrm>
                <a:off x="2543222" y="2903997"/>
                <a:ext cx="73122" cy="144390"/>
              </a:xfrm>
              <a:custGeom>
                <a:rect b="b" l="l" r="r" t="t"/>
                <a:pathLst>
                  <a:path extrusionOk="0" h="8953" w="4534">
                    <a:moveTo>
                      <a:pt x="2904" y="0"/>
                    </a:moveTo>
                    <a:cubicBezTo>
                      <a:pt x="1010" y="2594"/>
                      <a:pt x="0" y="5739"/>
                      <a:pt x="0" y="8953"/>
                    </a:cubicBezTo>
                    <a:lnTo>
                      <a:pt x="2020" y="8953"/>
                    </a:lnTo>
                    <a:cubicBezTo>
                      <a:pt x="2020" y="6164"/>
                      <a:pt x="2893" y="3444"/>
                      <a:pt x="4534" y="1183"/>
                    </a:cubicBezTo>
                    <a:lnTo>
                      <a:pt x="2904" y="0"/>
                    </a:lnTo>
                    <a:close/>
                  </a:path>
                </a:pathLst>
              </a:custGeom>
              <a:solidFill>
                <a:srgbClr val="666666"/>
              </a:solidFill>
              <a:ln cap="flat" cmpd="sng" w="9525">
                <a:solidFill>
                  <a:srgbClr val="66666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" name="Google Shape;325;p25"/>
              <p:cNvSpPr/>
              <p:nvPr/>
            </p:nvSpPr>
            <p:spPr>
              <a:xfrm>
                <a:off x="2712955" y="3251413"/>
                <a:ext cx="151969" cy="43028"/>
              </a:xfrm>
              <a:custGeom>
                <a:rect b="b" l="l" r="r" t="t"/>
                <a:pathLst>
                  <a:path extrusionOk="0" h="2668" w="9423">
                    <a:moveTo>
                      <a:pt x="620" y="0"/>
                    </a:moveTo>
                    <a:lnTo>
                      <a:pt x="0" y="1917"/>
                    </a:lnTo>
                    <a:cubicBezTo>
                      <a:pt x="1537" y="2418"/>
                      <a:pt x="3131" y="2667"/>
                      <a:pt x="4725" y="2667"/>
                    </a:cubicBezTo>
                    <a:cubicBezTo>
                      <a:pt x="6310" y="2667"/>
                      <a:pt x="7895" y="2421"/>
                      <a:pt x="9423" y="1928"/>
                    </a:cubicBezTo>
                    <a:lnTo>
                      <a:pt x="8803" y="12"/>
                    </a:lnTo>
                    <a:cubicBezTo>
                      <a:pt x="7483" y="436"/>
                      <a:pt x="6118" y="643"/>
                      <a:pt x="4729" y="643"/>
                    </a:cubicBezTo>
                    <a:cubicBezTo>
                      <a:pt x="3340" y="643"/>
                      <a:pt x="1951" y="425"/>
                      <a:pt x="620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 cap="flat" cmpd="sng" w="9525">
                <a:solidFill>
                  <a:srgbClr val="66666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" name="Google Shape;326;p25"/>
              <p:cNvSpPr/>
              <p:nvPr/>
            </p:nvSpPr>
            <p:spPr>
              <a:xfrm>
                <a:off x="2590054" y="3173666"/>
                <a:ext cx="132907" cy="108667"/>
              </a:xfrm>
              <a:custGeom>
                <a:rect b="b" l="l" r="r" t="t"/>
                <a:pathLst>
                  <a:path extrusionOk="0" h="6738" w="8241">
                    <a:moveTo>
                      <a:pt x="1630" y="1"/>
                    </a:moveTo>
                    <a:lnTo>
                      <a:pt x="0" y="1183"/>
                    </a:lnTo>
                    <a:cubicBezTo>
                      <a:pt x="1894" y="3788"/>
                      <a:pt x="4557" y="5728"/>
                      <a:pt x="7621" y="6738"/>
                    </a:cubicBezTo>
                    <a:lnTo>
                      <a:pt x="8241" y="4821"/>
                    </a:lnTo>
                    <a:cubicBezTo>
                      <a:pt x="5590" y="3949"/>
                      <a:pt x="3271" y="2262"/>
                      <a:pt x="1630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 cap="flat" cmpd="sng" w="9525">
                <a:solidFill>
                  <a:srgbClr val="66666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" name="Google Shape;327;p25"/>
              <p:cNvSpPr/>
              <p:nvPr/>
            </p:nvSpPr>
            <p:spPr>
              <a:xfrm>
                <a:off x="2543222" y="3048363"/>
                <a:ext cx="73122" cy="144390"/>
              </a:xfrm>
              <a:custGeom>
                <a:rect b="b" l="l" r="r" t="t"/>
                <a:pathLst>
                  <a:path extrusionOk="0" h="8953" w="4534">
                    <a:moveTo>
                      <a:pt x="0" y="1"/>
                    </a:moveTo>
                    <a:cubicBezTo>
                      <a:pt x="0" y="3214"/>
                      <a:pt x="1010" y="6359"/>
                      <a:pt x="2904" y="8953"/>
                    </a:cubicBezTo>
                    <a:lnTo>
                      <a:pt x="4534" y="7771"/>
                    </a:lnTo>
                    <a:cubicBezTo>
                      <a:pt x="2904" y="5510"/>
                      <a:pt x="2020" y="2790"/>
                      <a:pt x="2020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 cap="flat" cmpd="sng" w="9525">
                <a:solidFill>
                  <a:srgbClr val="66666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8" name="Google Shape;328;p25"/>
            <p:cNvGrpSpPr/>
            <p:nvPr/>
          </p:nvGrpSpPr>
          <p:grpSpPr>
            <a:xfrm>
              <a:off x="990794" y="2040922"/>
              <a:ext cx="281088" cy="279312"/>
              <a:chOff x="-61354075" y="1940500"/>
              <a:chExt cx="314275" cy="312325"/>
            </a:xfrm>
          </p:grpSpPr>
          <p:sp>
            <p:nvSpPr>
              <p:cNvPr id="329" name="Google Shape;329;p25"/>
              <p:cNvSpPr/>
              <p:nvPr/>
            </p:nvSpPr>
            <p:spPr>
              <a:xfrm>
                <a:off x="-61354075" y="1940500"/>
                <a:ext cx="314275" cy="312325"/>
              </a:xfrm>
              <a:custGeom>
                <a:rect b="b" l="l" r="r" t="t"/>
                <a:pathLst>
                  <a:path extrusionOk="0" h="12493" w="12571">
                    <a:moveTo>
                      <a:pt x="6270" y="1001"/>
                    </a:moveTo>
                    <a:lnTo>
                      <a:pt x="7687" y="2419"/>
                    </a:lnTo>
                    <a:cubicBezTo>
                      <a:pt x="7750" y="2482"/>
                      <a:pt x="7876" y="2513"/>
                      <a:pt x="7971" y="2513"/>
                    </a:cubicBezTo>
                    <a:lnTo>
                      <a:pt x="9956" y="2513"/>
                    </a:lnTo>
                    <a:lnTo>
                      <a:pt x="9956" y="4529"/>
                    </a:lnTo>
                    <a:cubicBezTo>
                      <a:pt x="9956" y="4655"/>
                      <a:pt x="10019" y="4718"/>
                      <a:pt x="10082" y="4813"/>
                    </a:cubicBezTo>
                    <a:lnTo>
                      <a:pt x="11499" y="6231"/>
                    </a:lnTo>
                    <a:lnTo>
                      <a:pt x="10082" y="7648"/>
                    </a:lnTo>
                    <a:cubicBezTo>
                      <a:pt x="10019" y="7711"/>
                      <a:pt x="9956" y="7837"/>
                      <a:pt x="9956" y="7900"/>
                    </a:cubicBezTo>
                    <a:lnTo>
                      <a:pt x="9956" y="9917"/>
                    </a:lnTo>
                    <a:lnTo>
                      <a:pt x="7971" y="9917"/>
                    </a:lnTo>
                    <a:cubicBezTo>
                      <a:pt x="7845" y="9917"/>
                      <a:pt x="7750" y="9948"/>
                      <a:pt x="7687" y="10043"/>
                    </a:cubicBezTo>
                    <a:lnTo>
                      <a:pt x="6270" y="11460"/>
                    </a:lnTo>
                    <a:lnTo>
                      <a:pt x="4852" y="10043"/>
                    </a:lnTo>
                    <a:cubicBezTo>
                      <a:pt x="4757" y="9948"/>
                      <a:pt x="4631" y="9917"/>
                      <a:pt x="4568" y="9917"/>
                    </a:cubicBezTo>
                    <a:lnTo>
                      <a:pt x="2552" y="9917"/>
                    </a:lnTo>
                    <a:lnTo>
                      <a:pt x="2552" y="7900"/>
                    </a:lnTo>
                    <a:cubicBezTo>
                      <a:pt x="2552" y="7806"/>
                      <a:pt x="2521" y="7711"/>
                      <a:pt x="2426" y="7648"/>
                    </a:cubicBezTo>
                    <a:lnTo>
                      <a:pt x="1008" y="6231"/>
                    </a:lnTo>
                    <a:lnTo>
                      <a:pt x="2426" y="4813"/>
                    </a:lnTo>
                    <a:cubicBezTo>
                      <a:pt x="2521" y="4718"/>
                      <a:pt x="2552" y="4624"/>
                      <a:pt x="2552" y="4529"/>
                    </a:cubicBezTo>
                    <a:lnTo>
                      <a:pt x="2552" y="2513"/>
                    </a:lnTo>
                    <a:lnTo>
                      <a:pt x="4568" y="2513"/>
                    </a:lnTo>
                    <a:cubicBezTo>
                      <a:pt x="4694" y="2513"/>
                      <a:pt x="4757" y="2482"/>
                      <a:pt x="4852" y="2419"/>
                    </a:cubicBezTo>
                    <a:lnTo>
                      <a:pt x="6270" y="1001"/>
                    </a:lnTo>
                    <a:close/>
                    <a:moveTo>
                      <a:pt x="6285" y="1"/>
                    </a:moveTo>
                    <a:cubicBezTo>
                      <a:pt x="6175" y="1"/>
                      <a:pt x="6065" y="40"/>
                      <a:pt x="5986" y="119"/>
                    </a:cubicBezTo>
                    <a:lnTo>
                      <a:pt x="4411" y="1694"/>
                    </a:lnTo>
                    <a:lnTo>
                      <a:pt x="2174" y="1694"/>
                    </a:lnTo>
                    <a:cubicBezTo>
                      <a:pt x="1922" y="1694"/>
                      <a:pt x="1733" y="1883"/>
                      <a:pt x="1733" y="2135"/>
                    </a:cubicBezTo>
                    <a:lnTo>
                      <a:pt x="1733" y="4372"/>
                    </a:lnTo>
                    <a:lnTo>
                      <a:pt x="158" y="5947"/>
                    </a:lnTo>
                    <a:cubicBezTo>
                      <a:pt x="0" y="6105"/>
                      <a:pt x="0" y="6388"/>
                      <a:pt x="158" y="6546"/>
                    </a:cubicBezTo>
                    <a:lnTo>
                      <a:pt x="1733" y="8121"/>
                    </a:lnTo>
                    <a:lnTo>
                      <a:pt x="1733" y="10358"/>
                    </a:lnTo>
                    <a:cubicBezTo>
                      <a:pt x="1733" y="10578"/>
                      <a:pt x="1922" y="10736"/>
                      <a:pt x="2174" y="10736"/>
                    </a:cubicBezTo>
                    <a:lnTo>
                      <a:pt x="4411" y="10736"/>
                    </a:lnTo>
                    <a:lnTo>
                      <a:pt x="5986" y="12374"/>
                    </a:lnTo>
                    <a:cubicBezTo>
                      <a:pt x="6065" y="12453"/>
                      <a:pt x="6175" y="12492"/>
                      <a:pt x="6285" y="12492"/>
                    </a:cubicBezTo>
                    <a:cubicBezTo>
                      <a:pt x="6396" y="12492"/>
                      <a:pt x="6506" y="12453"/>
                      <a:pt x="6585" y="12374"/>
                    </a:cubicBezTo>
                    <a:lnTo>
                      <a:pt x="8160" y="10736"/>
                    </a:lnTo>
                    <a:lnTo>
                      <a:pt x="10397" y="10736"/>
                    </a:lnTo>
                    <a:cubicBezTo>
                      <a:pt x="10617" y="10736"/>
                      <a:pt x="10775" y="10547"/>
                      <a:pt x="10775" y="10358"/>
                    </a:cubicBezTo>
                    <a:lnTo>
                      <a:pt x="10775" y="8121"/>
                    </a:lnTo>
                    <a:lnTo>
                      <a:pt x="12413" y="6546"/>
                    </a:lnTo>
                    <a:cubicBezTo>
                      <a:pt x="12571" y="6388"/>
                      <a:pt x="12571" y="6105"/>
                      <a:pt x="12413" y="5947"/>
                    </a:cubicBezTo>
                    <a:lnTo>
                      <a:pt x="10775" y="4372"/>
                    </a:lnTo>
                    <a:lnTo>
                      <a:pt x="10775" y="2135"/>
                    </a:lnTo>
                    <a:cubicBezTo>
                      <a:pt x="10775" y="1883"/>
                      <a:pt x="10586" y="1694"/>
                      <a:pt x="10397" y="1694"/>
                    </a:cubicBezTo>
                    <a:lnTo>
                      <a:pt x="8160" y="1694"/>
                    </a:lnTo>
                    <a:lnTo>
                      <a:pt x="6585" y="119"/>
                    </a:lnTo>
                    <a:cubicBezTo>
                      <a:pt x="6506" y="40"/>
                      <a:pt x="6396" y="1"/>
                      <a:pt x="6285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" name="Google Shape;330;p25"/>
              <p:cNvSpPr/>
              <p:nvPr/>
            </p:nvSpPr>
            <p:spPr>
              <a:xfrm>
                <a:off x="-61268225" y="2024575"/>
                <a:ext cx="60650" cy="61475"/>
              </a:xfrm>
              <a:custGeom>
                <a:rect b="b" l="l" r="r" t="t"/>
                <a:pathLst>
                  <a:path extrusionOk="0" h="2459" w="2426">
                    <a:moveTo>
                      <a:pt x="1197" y="820"/>
                    </a:moveTo>
                    <a:cubicBezTo>
                      <a:pt x="1449" y="820"/>
                      <a:pt x="1607" y="1009"/>
                      <a:pt x="1607" y="1261"/>
                    </a:cubicBezTo>
                    <a:cubicBezTo>
                      <a:pt x="1607" y="1481"/>
                      <a:pt x="1418" y="1639"/>
                      <a:pt x="1197" y="1639"/>
                    </a:cubicBezTo>
                    <a:cubicBezTo>
                      <a:pt x="1008" y="1639"/>
                      <a:pt x="819" y="1450"/>
                      <a:pt x="819" y="1261"/>
                    </a:cubicBezTo>
                    <a:cubicBezTo>
                      <a:pt x="788" y="977"/>
                      <a:pt x="977" y="820"/>
                      <a:pt x="1197" y="820"/>
                    </a:cubicBezTo>
                    <a:close/>
                    <a:moveTo>
                      <a:pt x="1197" y="1"/>
                    </a:moveTo>
                    <a:cubicBezTo>
                      <a:pt x="536" y="1"/>
                      <a:pt x="0" y="536"/>
                      <a:pt x="0" y="1261"/>
                    </a:cubicBezTo>
                    <a:cubicBezTo>
                      <a:pt x="0" y="1954"/>
                      <a:pt x="504" y="2458"/>
                      <a:pt x="1197" y="2458"/>
                    </a:cubicBezTo>
                    <a:cubicBezTo>
                      <a:pt x="1890" y="2458"/>
                      <a:pt x="2426" y="1922"/>
                      <a:pt x="2426" y="1261"/>
                    </a:cubicBezTo>
                    <a:cubicBezTo>
                      <a:pt x="2426" y="568"/>
                      <a:pt x="1890" y="1"/>
                      <a:pt x="119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" name="Google Shape;331;p25"/>
              <p:cNvSpPr/>
              <p:nvPr/>
            </p:nvSpPr>
            <p:spPr>
              <a:xfrm>
                <a:off x="-61187100" y="2107275"/>
                <a:ext cx="61450" cy="61475"/>
              </a:xfrm>
              <a:custGeom>
                <a:rect b="b" l="l" r="r" t="t"/>
                <a:pathLst>
                  <a:path extrusionOk="0" h="2459" w="2458">
                    <a:moveTo>
                      <a:pt x="1229" y="788"/>
                    </a:moveTo>
                    <a:cubicBezTo>
                      <a:pt x="1512" y="820"/>
                      <a:pt x="1670" y="977"/>
                      <a:pt x="1670" y="1198"/>
                    </a:cubicBezTo>
                    <a:cubicBezTo>
                      <a:pt x="1670" y="1450"/>
                      <a:pt x="1481" y="1639"/>
                      <a:pt x="1229" y="1639"/>
                    </a:cubicBezTo>
                    <a:cubicBezTo>
                      <a:pt x="1008" y="1639"/>
                      <a:pt x="851" y="1450"/>
                      <a:pt x="851" y="1198"/>
                    </a:cubicBezTo>
                    <a:cubicBezTo>
                      <a:pt x="851" y="977"/>
                      <a:pt x="1040" y="788"/>
                      <a:pt x="1229" y="788"/>
                    </a:cubicBezTo>
                    <a:close/>
                    <a:moveTo>
                      <a:pt x="1229" y="1"/>
                    </a:moveTo>
                    <a:cubicBezTo>
                      <a:pt x="567" y="1"/>
                      <a:pt x="0" y="536"/>
                      <a:pt x="0" y="1198"/>
                    </a:cubicBezTo>
                    <a:cubicBezTo>
                      <a:pt x="0" y="1891"/>
                      <a:pt x="567" y="2458"/>
                      <a:pt x="1229" y="2458"/>
                    </a:cubicBezTo>
                    <a:cubicBezTo>
                      <a:pt x="1922" y="2458"/>
                      <a:pt x="2458" y="1922"/>
                      <a:pt x="2458" y="1198"/>
                    </a:cubicBezTo>
                    <a:cubicBezTo>
                      <a:pt x="2458" y="536"/>
                      <a:pt x="1922" y="1"/>
                      <a:pt x="1229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" name="Google Shape;332;p25"/>
              <p:cNvSpPr/>
              <p:nvPr/>
            </p:nvSpPr>
            <p:spPr>
              <a:xfrm>
                <a:off x="-61250125" y="2044475"/>
                <a:ext cx="105575" cy="103600"/>
              </a:xfrm>
              <a:custGeom>
                <a:rect b="b" l="l" r="r" t="t"/>
                <a:pathLst>
                  <a:path extrusionOk="0" h="4144" w="4223">
                    <a:moveTo>
                      <a:pt x="3766" y="0"/>
                    </a:moveTo>
                    <a:cubicBezTo>
                      <a:pt x="3655" y="0"/>
                      <a:pt x="3545" y="40"/>
                      <a:pt x="3466" y="118"/>
                    </a:cubicBezTo>
                    <a:lnTo>
                      <a:pt x="158" y="3426"/>
                    </a:lnTo>
                    <a:cubicBezTo>
                      <a:pt x="1" y="3615"/>
                      <a:pt x="1" y="3836"/>
                      <a:pt x="158" y="4025"/>
                    </a:cubicBezTo>
                    <a:cubicBezTo>
                      <a:pt x="237" y="4104"/>
                      <a:pt x="347" y="4143"/>
                      <a:pt x="458" y="4143"/>
                    </a:cubicBezTo>
                    <a:cubicBezTo>
                      <a:pt x="568" y="4143"/>
                      <a:pt x="678" y="4104"/>
                      <a:pt x="757" y="4025"/>
                    </a:cubicBezTo>
                    <a:lnTo>
                      <a:pt x="4065" y="717"/>
                    </a:lnTo>
                    <a:cubicBezTo>
                      <a:pt x="4222" y="559"/>
                      <a:pt x="4222" y="276"/>
                      <a:pt x="4065" y="118"/>
                    </a:cubicBezTo>
                    <a:cubicBezTo>
                      <a:pt x="3986" y="40"/>
                      <a:pt x="3876" y="0"/>
                      <a:pt x="37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33" name="Google Shape;333;p25"/>
          <p:cNvGrpSpPr/>
          <p:nvPr/>
        </p:nvGrpSpPr>
        <p:grpSpPr>
          <a:xfrm>
            <a:off x="2634936" y="2428141"/>
            <a:ext cx="1364567" cy="726618"/>
            <a:chOff x="2741796" y="1817266"/>
            <a:chExt cx="1364567" cy="726618"/>
          </a:xfrm>
        </p:grpSpPr>
        <p:cxnSp>
          <p:nvCxnSpPr>
            <p:cNvPr id="334" name="Google Shape;334;p25"/>
            <p:cNvCxnSpPr/>
            <p:nvPr/>
          </p:nvCxnSpPr>
          <p:spPr>
            <a:xfrm>
              <a:off x="3339563" y="2432550"/>
              <a:ext cx="766800" cy="0"/>
            </a:xfrm>
            <a:prstGeom prst="straightConnector1">
              <a:avLst/>
            </a:prstGeom>
            <a:noFill/>
            <a:ln cap="flat" cmpd="sng" w="28575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335" name="Google Shape;335;p25"/>
            <p:cNvGrpSpPr/>
            <p:nvPr/>
          </p:nvGrpSpPr>
          <p:grpSpPr>
            <a:xfrm>
              <a:off x="2741796" y="1817266"/>
              <a:ext cx="726692" cy="726618"/>
              <a:chOff x="2543222" y="2802319"/>
              <a:chExt cx="492172" cy="492122"/>
            </a:xfrm>
          </p:grpSpPr>
          <p:sp>
            <p:nvSpPr>
              <p:cNvPr id="336" name="Google Shape;336;p25"/>
              <p:cNvSpPr/>
              <p:nvPr/>
            </p:nvSpPr>
            <p:spPr>
              <a:xfrm>
                <a:off x="2712955" y="2802319"/>
                <a:ext cx="151969" cy="43028"/>
              </a:xfrm>
              <a:custGeom>
                <a:rect b="b" l="l" r="r" t="t"/>
                <a:pathLst>
                  <a:path extrusionOk="0" h="2668" w="9423">
                    <a:moveTo>
                      <a:pt x="4725" y="0"/>
                    </a:moveTo>
                    <a:cubicBezTo>
                      <a:pt x="3131" y="0"/>
                      <a:pt x="1537" y="250"/>
                      <a:pt x="0" y="750"/>
                    </a:cubicBezTo>
                    <a:lnTo>
                      <a:pt x="620" y="2667"/>
                    </a:lnTo>
                    <a:cubicBezTo>
                      <a:pt x="1920" y="2253"/>
                      <a:pt x="3274" y="2024"/>
                      <a:pt x="4629" y="2024"/>
                    </a:cubicBezTo>
                    <a:cubicBezTo>
                      <a:pt x="4662" y="2024"/>
                      <a:pt x="4696" y="2024"/>
                      <a:pt x="4729" y="2024"/>
                    </a:cubicBezTo>
                    <a:cubicBezTo>
                      <a:pt x="4764" y="2024"/>
                      <a:pt x="4798" y="2024"/>
                      <a:pt x="4833" y="2024"/>
                    </a:cubicBezTo>
                    <a:cubicBezTo>
                      <a:pt x="6186" y="2024"/>
                      <a:pt x="7516" y="2242"/>
                      <a:pt x="8803" y="2656"/>
                    </a:cubicBezTo>
                    <a:lnTo>
                      <a:pt x="9423" y="739"/>
                    </a:lnTo>
                    <a:cubicBezTo>
                      <a:pt x="7895" y="247"/>
                      <a:pt x="6310" y="0"/>
                      <a:pt x="47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9525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9F4246"/>
                  </a:solidFill>
                </a:endParaRPr>
              </a:p>
            </p:txBody>
          </p:sp>
          <p:sp>
            <p:nvSpPr>
              <p:cNvPr id="337" name="Google Shape;337;p25"/>
              <p:cNvSpPr/>
              <p:nvPr/>
            </p:nvSpPr>
            <p:spPr>
              <a:xfrm>
                <a:off x="2854917" y="2814237"/>
                <a:ext cx="133278" cy="108667"/>
              </a:xfrm>
              <a:custGeom>
                <a:rect b="b" l="l" r="r" t="t"/>
                <a:pathLst>
                  <a:path extrusionOk="0" h="6738" w="8264">
                    <a:moveTo>
                      <a:pt x="631" y="0"/>
                    </a:moveTo>
                    <a:lnTo>
                      <a:pt x="0" y="1928"/>
                    </a:lnTo>
                    <a:cubicBezTo>
                      <a:pt x="2663" y="2789"/>
                      <a:pt x="4981" y="4465"/>
                      <a:pt x="6634" y="6737"/>
                    </a:cubicBezTo>
                    <a:lnTo>
                      <a:pt x="8264" y="5544"/>
                    </a:lnTo>
                    <a:cubicBezTo>
                      <a:pt x="6370" y="2938"/>
                      <a:pt x="3696" y="999"/>
                      <a:pt x="63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9525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9F4246"/>
                  </a:solidFill>
                </a:endParaRPr>
              </a:p>
            </p:txBody>
          </p:sp>
          <p:sp>
            <p:nvSpPr>
              <p:cNvPr id="338" name="Google Shape;338;p25"/>
              <p:cNvSpPr/>
              <p:nvPr/>
            </p:nvSpPr>
            <p:spPr>
              <a:xfrm>
                <a:off x="2961901" y="3048363"/>
                <a:ext cx="73493" cy="144760"/>
              </a:xfrm>
              <a:custGeom>
                <a:rect b="b" l="l" r="r" t="t"/>
                <a:pathLst>
                  <a:path extrusionOk="0" h="8976" w="4557">
                    <a:moveTo>
                      <a:pt x="2537" y="1"/>
                    </a:moveTo>
                    <a:cubicBezTo>
                      <a:pt x="2537" y="2801"/>
                      <a:pt x="1653" y="5533"/>
                      <a:pt x="0" y="7794"/>
                    </a:cubicBezTo>
                    <a:lnTo>
                      <a:pt x="1630" y="8976"/>
                    </a:lnTo>
                    <a:cubicBezTo>
                      <a:pt x="3535" y="6371"/>
                      <a:pt x="4557" y="3226"/>
                      <a:pt x="455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9525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9F4246"/>
                  </a:solidFill>
                </a:endParaRPr>
              </a:p>
            </p:txBody>
          </p:sp>
          <p:sp>
            <p:nvSpPr>
              <p:cNvPr id="339" name="Google Shape;339;p25"/>
              <p:cNvSpPr/>
              <p:nvPr/>
            </p:nvSpPr>
            <p:spPr>
              <a:xfrm>
                <a:off x="2590054" y="2814414"/>
                <a:ext cx="132907" cy="108667"/>
              </a:xfrm>
              <a:custGeom>
                <a:rect b="b" l="l" r="r" t="t"/>
                <a:pathLst>
                  <a:path extrusionOk="0" h="6738" w="8241">
                    <a:moveTo>
                      <a:pt x="7621" y="0"/>
                    </a:moveTo>
                    <a:cubicBezTo>
                      <a:pt x="4557" y="1010"/>
                      <a:pt x="1894" y="2950"/>
                      <a:pt x="0" y="5555"/>
                    </a:cubicBezTo>
                    <a:lnTo>
                      <a:pt x="1630" y="6738"/>
                    </a:lnTo>
                    <a:cubicBezTo>
                      <a:pt x="3271" y="4477"/>
                      <a:pt x="5590" y="2789"/>
                      <a:pt x="8241" y="1929"/>
                    </a:cubicBezTo>
                    <a:lnTo>
                      <a:pt x="7621" y="0"/>
                    </a:lnTo>
                    <a:close/>
                  </a:path>
                </a:pathLst>
              </a:custGeom>
              <a:solidFill>
                <a:srgbClr val="666666"/>
              </a:solidFill>
              <a:ln cap="flat" cmpd="sng" w="9525">
                <a:solidFill>
                  <a:srgbClr val="66666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9F4246"/>
                  </a:solidFill>
                </a:endParaRPr>
              </a:p>
            </p:txBody>
          </p:sp>
          <p:sp>
            <p:nvSpPr>
              <p:cNvPr id="340" name="Google Shape;340;p25"/>
              <p:cNvSpPr/>
              <p:nvPr/>
            </p:nvSpPr>
            <p:spPr>
              <a:xfrm>
                <a:off x="2961901" y="2903626"/>
                <a:ext cx="73493" cy="144760"/>
              </a:xfrm>
              <a:custGeom>
                <a:rect b="b" l="l" r="r" t="t"/>
                <a:pathLst>
                  <a:path extrusionOk="0" h="8976" w="4557">
                    <a:moveTo>
                      <a:pt x="1630" y="1"/>
                    </a:moveTo>
                    <a:lnTo>
                      <a:pt x="0" y="1194"/>
                    </a:lnTo>
                    <a:cubicBezTo>
                      <a:pt x="1653" y="3455"/>
                      <a:pt x="2537" y="6175"/>
                      <a:pt x="2537" y="8976"/>
                    </a:cubicBezTo>
                    <a:lnTo>
                      <a:pt x="4545" y="8976"/>
                    </a:lnTo>
                    <a:cubicBezTo>
                      <a:pt x="4557" y="5751"/>
                      <a:pt x="3535" y="2606"/>
                      <a:pt x="163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9525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9F4246"/>
                  </a:solidFill>
                </a:endParaRPr>
              </a:p>
            </p:txBody>
          </p:sp>
          <p:sp>
            <p:nvSpPr>
              <p:cNvPr id="341" name="Google Shape;341;p25"/>
              <p:cNvSpPr/>
              <p:nvPr/>
            </p:nvSpPr>
            <p:spPr>
              <a:xfrm>
                <a:off x="2854917" y="3174037"/>
                <a:ext cx="133278" cy="108490"/>
              </a:xfrm>
              <a:custGeom>
                <a:rect b="b" l="l" r="r" t="t"/>
                <a:pathLst>
                  <a:path extrusionOk="0" h="6727" w="8264">
                    <a:moveTo>
                      <a:pt x="6634" y="1"/>
                    </a:moveTo>
                    <a:cubicBezTo>
                      <a:pt x="4981" y="2262"/>
                      <a:pt x="2663" y="3949"/>
                      <a:pt x="0" y="4810"/>
                    </a:cubicBezTo>
                    <a:lnTo>
                      <a:pt x="620" y="6726"/>
                    </a:lnTo>
                    <a:cubicBezTo>
                      <a:pt x="3684" y="5728"/>
                      <a:pt x="6359" y="3788"/>
                      <a:pt x="8264" y="1183"/>
                    </a:cubicBezTo>
                    <a:lnTo>
                      <a:pt x="6634" y="1"/>
                    </a:lnTo>
                    <a:close/>
                  </a:path>
                </a:pathLst>
              </a:custGeom>
              <a:solidFill>
                <a:schemeClr val="accent4"/>
              </a:solidFill>
              <a:ln cap="flat" cmpd="sng" w="9525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9F4246"/>
                  </a:solidFill>
                </a:endParaRPr>
              </a:p>
            </p:txBody>
          </p:sp>
          <p:sp>
            <p:nvSpPr>
              <p:cNvPr id="342" name="Google Shape;342;p25"/>
              <p:cNvSpPr/>
              <p:nvPr/>
            </p:nvSpPr>
            <p:spPr>
              <a:xfrm>
                <a:off x="2543222" y="2903997"/>
                <a:ext cx="73122" cy="144390"/>
              </a:xfrm>
              <a:custGeom>
                <a:rect b="b" l="l" r="r" t="t"/>
                <a:pathLst>
                  <a:path extrusionOk="0" h="8953" w="4534">
                    <a:moveTo>
                      <a:pt x="2904" y="0"/>
                    </a:moveTo>
                    <a:cubicBezTo>
                      <a:pt x="1010" y="2594"/>
                      <a:pt x="0" y="5739"/>
                      <a:pt x="0" y="8953"/>
                    </a:cubicBezTo>
                    <a:lnTo>
                      <a:pt x="2020" y="8953"/>
                    </a:lnTo>
                    <a:cubicBezTo>
                      <a:pt x="2020" y="6164"/>
                      <a:pt x="2893" y="3444"/>
                      <a:pt x="4534" y="1183"/>
                    </a:cubicBezTo>
                    <a:lnTo>
                      <a:pt x="2904" y="0"/>
                    </a:lnTo>
                    <a:close/>
                  </a:path>
                </a:pathLst>
              </a:custGeom>
              <a:solidFill>
                <a:srgbClr val="666666"/>
              </a:solidFill>
              <a:ln cap="flat" cmpd="sng" w="9525">
                <a:solidFill>
                  <a:srgbClr val="66666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9F4246"/>
                  </a:solidFill>
                </a:endParaRPr>
              </a:p>
            </p:txBody>
          </p:sp>
          <p:sp>
            <p:nvSpPr>
              <p:cNvPr id="343" name="Google Shape;343;p25"/>
              <p:cNvSpPr/>
              <p:nvPr/>
            </p:nvSpPr>
            <p:spPr>
              <a:xfrm>
                <a:off x="2712955" y="3251413"/>
                <a:ext cx="151969" cy="43028"/>
              </a:xfrm>
              <a:custGeom>
                <a:rect b="b" l="l" r="r" t="t"/>
                <a:pathLst>
                  <a:path extrusionOk="0" h="2668" w="9423">
                    <a:moveTo>
                      <a:pt x="620" y="0"/>
                    </a:moveTo>
                    <a:lnTo>
                      <a:pt x="0" y="1917"/>
                    </a:lnTo>
                    <a:cubicBezTo>
                      <a:pt x="1537" y="2418"/>
                      <a:pt x="3131" y="2667"/>
                      <a:pt x="4725" y="2667"/>
                    </a:cubicBezTo>
                    <a:cubicBezTo>
                      <a:pt x="6310" y="2667"/>
                      <a:pt x="7895" y="2421"/>
                      <a:pt x="9423" y="1928"/>
                    </a:cubicBezTo>
                    <a:lnTo>
                      <a:pt x="8803" y="12"/>
                    </a:lnTo>
                    <a:cubicBezTo>
                      <a:pt x="7483" y="436"/>
                      <a:pt x="6118" y="643"/>
                      <a:pt x="4729" y="643"/>
                    </a:cubicBezTo>
                    <a:cubicBezTo>
                      <a:pt x="3340" y="643"/>
                      <a:pt x="1951" y="425"/>
                      <a:pt x="6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9525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9F4246"/>
                  </a:solidFill>
                </a:endParaRPr>
              </a:p>
            </p:txBody>
          </p:sp>
          <p:sp>
            <p:nvSpPr>
              <p:cNvPr id="344" name="Google Shape;344;p25"/>
              <p:cNvSpPr/>
              <p:nvPr/>
            </p:nvSpPr>
            <p:spPr>
              <a:xfrm>
                <a:off x="2590054" y="3173666"/>
                <a:ext cx="132907" cy="108667"/>
              </a:xfrm>
              <a:custGeom>
                <a:rect b="b" l="l" r="r" t="t"/>
                <a:pathLst>
                  <a:path extrusionOk="0" h="6738" w="8241">
                    <a:moveTo>
                      <a:pt x="1630" y="1"/>
                    </a:moveTo>
                    <a:lnTo>
                      <a:pt x="0" y="1183"/>
                    </a:lnTo>
                    <a:cubicBezTo>
                      <a:pt x="1894" y="3788"/>
                      <a:pt x="4557" y="5728"/>
                      <a:pt x="7621" y="6738"/>
                    </a:cubicBezTo>
                    <a:lnTo>
                      <a:pt x="8241" y="4821"/>
                    </a:lnTo>
                    <a:cubicBezTo>
                      <a:pt x="5590" y="3949"/>
                      <a:pt x="3271" y="2262"/>
                      <a:pt x="163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9525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9F4246"/>
                  </a:solidFill>
                </a:endParaRPr>
              </a:p>
            </p:txBody>
          </p:sp>
          <p:sp>
            <p:nvSpPr>
              <p:cNvPr id="345" name="Google Shape;345;p25"/>
              <p:cNvSpPr/>
              <p:nvPr/>
            </p:nvSpPr>
            <p:spPr>
              <a:xfrm>
                <a:off x="2543222" y="3048363"/>
                <a:ext cx="73122" cy="144390"/>
              </a:xfrm>
              <a:custGeom>
                <a:rect b="b" l="l" r="r" t="t"/>
                <a:pathLst>
                  <a:path extrusionOk="0" h="8953" w="4534">
                    <a:moveTo>
                      <a:pt x="0" y="1"/>
                    </a:moveTo>
                    <a:cubicBezTo>
                      <a:pt x="0" y="3214"/>
                      <a:pt x="1010" y="6359"/>
                      <a:pt x="2904" y="8953"/>
                    </a:cubicBezTo>
                    <a:lnTo>
                      <a:pt x="4534" y="7771"/>
                    </a:lnTo>
                    <a:cubicBezTo>
                      <a:pt x="2904" y="5510"/>
                      <a:pt x="2020" y="2790"/>
                      <a:pt x="2020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 cap="flat" cmpd="sng" w="9525">
                <a:solidFill>
                  <a:srgbClr val="66666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9F4246"/>
                  </a:solidFill>
                </a:endParaRPr>
              </a:p>
            </p:txBody>
          </p:sp>
        </p:grpSp>
        <p:sp>
          <p:nvSpPr>
            <p:cNvPr id="346" name="Google Shape;346;p25"/>
            <p:cNvSpPr/>
            <p:nvPr/>
          </p:nvSpPr>
          <p:spPr>
            <a:xfrm>
              <a:off x="2964475" y="2060769"/>
              <a:ext cx="281086" cy="239338"/>
            </a:xfrm>
            <a:custGeom>
              <a:rect b="b" l="l" r="r" t="t"/>
              <a:pathLst>
                <a:path extrusionOk="0" h="16526" w="19412">
                  <a:moveTo>
                    <a:pt x="8421" y="4128"/>
                  </a:moveTo>
                  <a:lnTo>
                    <a:pt x="8421" y="6791"/>
                  </a:lnTo>
                  <a:lnTo>
                    <a:pt x="5302" y="6791"/>
                  </a:lnTo>
                  <a:lnTo>
                    <a:pt x="4511" y="4128"/>
                  </a:lnTo>
                  <a:close/>
                  <a:moveTo>
                    <a:pt x="12661" y="4131"/>
                  </a:moveTo>
                  <a:lnTo>
                    <a:pt x="12661" y="6791"/>
                  </a:lnTo>
                  <a:lnTo>
                    <a:pt x="9554" y="6791"/>
                  </a:lnTo>
                  <a:lnTo>
                    <a:pt x="9554" y="4131"/>
                  </a:lnTo>
                  <a:close/>
                  <a:moveTo>
                    <a:pt x="17999" y="4131"/>
                  </a:moveTo>
                  <a:lnTo>
                    <a:pt x="17208" y="6791"/>
                  </a:lnTo>
                  <a:lnTo>
                    <a:pt x="13793" y="6791"/>
                  </a:lnTo>
                  <a:lnTo>
                    <a:pt x="13793" y="4131"/>
                  </a:lnTo>
                  <a:close/>
                  <a:moveTo>
                    <a:pt x="8421" y="7923"/>
                  </a:moveTo>
                  <a:lnTo>
                    <a:pt x="8421" y="10583"/>
                  </a:lnTo>
                  <a:lnTo>
                    <a:pt x="6432" y="10583"/>
                  </a:lnTo>
                  <a:lnTo>
                    <a:pt x="5640" y="7923"/>
                  </a:lnTo>
                  <a:close/>
                  <a:moveTo>
                    <a:pt x="12661" y="7923"/>
                  </a:moveTo>
                  <a:lnTo>
                    <a:pt x="12661" y="10583"/>
                  </a:lnTo>
                  <a:lnTo>
                    <a:pt x="9554" y="10583"/>
                  </a:lnTo>
                  <a:lnTo>
                    <a:pt x="9554" y="7923"/>
                  </a:lnTo>
                  <a:close/>
                  <a:moveTo>
                    <a:pt x="16873" y="7923"/>
                  </a:moveTo>
                  <a:lnTo>
                    <a:pt x="16076" y="10583"/>
                  </a:lnTo>
                  <a:lnTo>
                    <a:pt x="13793" y="10583"/>
                  </a:lnTo>
                  <a:lnTo>
                    <a:pt x="13793" y="7923"/>
                  </a:lnTo>
                  <a:close/>
                  <a:moveTo>
                    <a:pt x="7935" y="13570"/>
                  </a:moveTo>
                  <a:cubicBezTo>
                    <a:pt x="8744" y="13570"/>
                    <a:pt x="9152" y="14551"/>
                    <a:pt x="8578" y="15125"/>
                  </a:cubicBezTo>
                  <a:cubicBezTo>
                    <a:pt x="8393" y="15310"/>
                    <a:pt x="8165" y="15393"/>
                    <a:pt x="7941" y="15393"/>
                  </a:cubicBezTo>
                  <a:cubicBezTo>
                    <a:pt x="7473" y="15393"/>
                    <a:pt x="7023" y="15029"/>
                    <a:pt x="7023" y="14482"/>
                  </a:cubicBezTo>
                  <a:cubicBezTo>
                    <a:pt x="7023" y="13977"/>
                    <a:pt x="7431" y="13573"/>
                    <a:pt x="7932" y="13570"/>
                  </a:cubicBezTo>
                  <a:close/>
                  <a:moveTo>
                    <a:pt x="14910" y="13570"/>
                  </a:moveTo>
                  <a:cubicBezTo>
                    <a:pt x="15719" y="13570"/>
                    <a:pt x="16127" y="14551"/>
                    <a:pt x="15553" y="15125"/>
                  </a:cubicBezTo>
                  <a:cubicBezTo>
                    <a:pt x="15368" y="15310"/>
                    <a:pt x="15140" y="15393"/>
                    <a:pt x="14916" y="15393"/>
                  </a:cubicBezTo>
                  <a:cubicBezTo>
                    <a:pt x="14448" y="15393"/>
                    <a:pt x="13998" y="15029"/>
                    <a:pt x="13998" y="14482"/>
                  </a:cubicBezTo>
                  <a:cubicBezTo>
                    <a:pt x="13998" y="13977"/>
                    <a:pt x="14406" y="13570"/>
                    <a:pt x="14910" y="13570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lnTo>
                    <a:pt x="2437" y="1133"/>
                  </a:lnTo>
                  <a:lnTo>
                    <a:pt x="3204" y="3714"/>
                  </a:lnTo>
                  <a:cubicBezTo>
                    <a:pt x="3207" y="3720"/>
                    <a:pt x="3210" y="3729"/>
                    <a:pt x="3213" y="3738"/>
                  </a:cubicBezTo>
                  <a:lnTo>
                    <a:pt x="5251" y="10589"/>
                  </a:lnTo>
                  <a:cubicBezTo>
                    <a:pt x="4052" y="10671"/>
                    <a:pt x="3131" y="11685"/>
                    <a:pt x="3171" y="12887"/>
                  </a:cubicBezTo>
                  <a:cubicBezTo>
                    <a:pt x="3210" y="14089"/>
                    <a:pt x="4194" y="15043"/>
                    <a:pt x="5396" y="15046"/>
                  </a:cubicBezTo>
                  <a:lnTo>
                    <a:pt x="5970" y="15046"/>
                  </a:lnTo>
                  <a:cubicBezTo>
                    <a:pt x="6220" y="15922"/>
                    <a:pt x="7020" y="16526"/>
                    <a:pt x="7932" y="16526"/>
                  </a:cubicBezTo>
                  <a:cubicBezTo>
                    <a:pt x="8841" y="16526"/>
                    <a:pt x="9641" y="15922"/>
                    <a:pt x="9895" y="15046"/>
                  </a:cubicBezTo>
                  <a:lnTo>
                    <a:pt x="12947" y="15046"/>
                  </a:lnTo>
                  <a:cubicBezTo>
                    <a:pt x="13198" y="15922"/>
                    <a:pt x="13998" y="16523"/>
                    <a:pt x="14910" y="16523"/>
                  </a:cubicBezTo>
                  <a:cubicBezTo>
                    <a:pt x="15819" y="16523"/>
                    <a:pt x="16619" y="15922"/>
                    <a:pt x="16873" y="15046"/>
                  </a:cubicBezTo>
                  <a:lnTo>
                    <a:pt x="17616" y="15046"/>
                  </a:lnTo>
                  <a:cubicBezTo>
                    <a:pt x="17927" y="15046"/>
                    <a:pt x="18180" y="14793"/>
                    <a:pt x="18180" y="14482"/>
                  </a:cubicBezTo>
                  <a:cubicBezTo>
                    <a:pt x="18180" y="14167"/>
                    <a:pt x="17927" y="13914"/>
                    <a:pt x="17616" y="13914"/>
                  </a:cubicBezTo>
                  <a:lnTo>
                    <a:pt x="16873" y="13914"/>
                  </a:lnTo>
                  <a:cubicBezTo>
                    <a:pt x="16619" y="13041"/>
                    <a:pt x="15819" y="12437"/>
                    <a:pt x="14910" y="12437"/>
                  </a:cubicBezTo>
                  <a:cubicBezTo>
                    <a:pt x="13998" y="12437"/>
                    <a:pt x="13198" y="13041"/>
                    <a:pt x="12947" y="13914"/>
                  </a:cubicBezTo>
                  <a:lnTo>
                    <a:pt x="9895" y="13914"/>
                  </a:lnTo>
                  <a:cubicBezTo>
                    <a:pt x="9644" y="13038"/>
                    <a:pt x="8844" y="12437"/>
                    <a:pt x="7932" y="12437"/>
                  </a:cubicBezTo>
                  <a:cubicBezTo>
                    <a:pt x="7023" y="12437"/>
                    <a:pt x="6223" y="13038"/>
                    <a:pt x="5970" y="13914"/>
                  </a:cubicBezTo>
                  <a:lnTo>
                    <a:pt x="5399" y="13914"/>
                  </a:lnTo>
                  <a:cubicBezTo>
                    <a:pt x="4798" y="13905"/>
                    <a:pt x="4318" y="13416"/>
                    <a:pt x="4318" y="12815"/>
                  </a:cubicBezTo>
                  <a:cubicBezTo>
                    <a:pt x="4318" y="12217"/>
                    <a:pt x="4798" y="11728"/>
                    <a:pt x="5399" y="11716"/>
                  </a:cubicBezTo>
                  <a:lnTo>
                    <a:pt x="16501" y="11716"/>
                  </a:lnTo>
                  <a:cubicBezTo>
                    <a:pt x="16752" y="11716"/>
                    <a:pt x="16972" y="11553"/>
                    <a:pt x="17045" y="11311"/>
                  </a:cubicBezTo>
                  <a:lnTo>
                    <a:pt x="19303" y="3726"/>
                  </a:lnTo>
                  <a:cubicBezTo>
                    <a:pt x="19412" y="3362"/>
                    <a:pt x="19140" y="2999"/>
                    <a:pt x="18765" y="2999"/>
                  </a:cubicBezTo>
                  <a:cubicBezTo>
                    <a:pt x="18763" y="2999"/>
                    <a:pt x="18761" y="2999"/>
                    <a:pt x="18760" y="2999"/>
                  </a:cubicBezTo>
                  <a:lnTo>
                    <a:pt x="4173" y="2999"/>
                  </a:lnTo>
                  <a:lnTo>
                    <a:pt x="3400" y="405"/>
                  </a:lnTo>
                  <a:cubicBezTo>
                    <a:pt x="3328" y="163"/>
                    <a:pt x="3107" y="0"/>
                    <a:pt x="2856" y="0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900">
                <a:solidFill>
                  <a:srgbClr val="435D74"/>
                </a:solidFill>
              </a:endParaRPr>
            </a:p>
          </p:txBody>
        </p:sp>
      </p:grpSp>
      <p:sp>
        <p:nvSpPr>
          <p:cNvPr id="347" name="Google Shape;347;p25"/>
          <p:cNvSpPr txBox="1"/>
          <p:nvPr>
            <p:ph idx="4294967295" type="subTitle"/>
          </p:nvPr>
        </p:nvSpPr>
        <p:spPr>
          <a:xfrm flipH="1">
            <a:off x="572946" y="3210613"/>
            <a:ext cx="1671300" cy="30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rPr>
              <a:t>SALES</a:t>
            </a:r>
            <a:endParaRPr sz="1200">
              <a:latin typeface="Barlow Semi Condensed Medium"/>
              <a:ea typeface="Barlow Semi Condensed Medium"/>
              <a:cs typeface="Barlow Semi Condensed Medium"/>
              <a:sym typeface="Barlow Semi Condensed Medium"/>
            </a:endParaRPr>
          </a:p>
        </p:txBody>
      </p:sp>
      <p:sp>
        <p:nvSpPr>
          <p:cNvPr id="348" name="Google Shape;348;p25"/>
          <p:cNvSpPr txBox="1"/>
          <p:nvPr>
            <p:ph idx="4294967295" type="subTitle"/>
          </p:nvPr>
        </p:nvSpPr>
        <p:spPr>
          <a:xfrm flipH="1">
            <a:off x="2548641" y="3210613"/>
            <a:ext cx="1671300" cy="30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rPr>
              <a:t>MARKET</a:t>
            </a:r>
            <a:endParaRPr sz="1200">
              <a:latin typeface="Barlow Semi Condensed Medium"/>
              <a:ea typeface="Barlow Semi Condensed Medium"/>
              <a:cs typeface="Barlow Semi Condensed Medium"/>
              <a:sym typeface="Barlow Semi Condensed Medium"/>
            </a:endParaRPr>
          </a:p>
        </p:txBody>
      </p:sp>
      <p:sp>
        <p:nvSpPr>
          <p:cNvPr id="349" name="Google Shape;349;p25"/>
          <p:cNvSpPr txBox="1"/>
          <p:nvPr>
            <p:ph idx="4294967295" type="subTitle"/>
          </p:nvPr>
        </p:nvSpPr>
        <p:spPr>
          <a:xfrm flipH="1">
            <a:off x="4931850" y="3210625"/>
            <a:ext cx="1671300" cy="2355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rPr>
              <a:t>BUDGET</a:t>
            </a:r>
            <a:endParaRPr sz="1100">
              <a:latin typeface="Barlow Semi Condensed Medium"/>
              <a:ea typeface="Barlow Semi Condensed Medium"/>
              <a:cs typeface="Barlow Semi Condensed Medium"/>
              <a:sym typeface="Barlow Semi Condensed Medium"/>
            </a:endParaRPr>
          </a:p>
        </p:txBody>
      </p:sp>
      <p:sp>
        <p:nvSpPr>
          <p:cNvPr id="350" name="Google Shape;350;p25"/>
          <p:cNvSpPr txBox="1"/>
          <p:nvPr>
            <p:ph idx="4294967295" type="subTitle"/>
          </p:nvPr>
        </p:nvSpPr>
        <p:spPr>
          <a:xfrm flipH="1">
            <a:off x="1584446" y="2121638"/>
            <a:ext cx="1671300" cy="30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rPr>
              <a:t>PEOPLE</a:t>
            </a:r>
            <a:endParaRPr sz="1200">
              <a:latin typeface="Barlow Semi Condensed Medium"/>
              <a:ea typeface="Barlow Semi Condensed Medium"/>
              <a:cs typeface="Barlow Semi Condensed Medium"/>
              <a:sym typeface="Barlow Semi Condensed Medium"/>
            </a:endParaRPr>
          </a:p>
        </p:txBody>
      </p:sp>
      <p:grpSp>
        <p:nvGrpSpPr>
          <p:cNvPr id="351" name="Google Shape;351;p25"/>
          <p:cNvGrpSpPr/>
          <p:nvPr/>
        </p:nvGrpSpPr>
        <p:grpSpPr>
          <a:xfrm>
            <a:off x="1671993" y="1380369"/>
            <a:ext cx="1358485" cy="726618"/>
            <a:chOff x="1778853" y="769494"/>
            <a:chExt cx="1358485" cy="726618"/>
          </a:xfrm>
        </p:grpSpPr>
        <p:cxnSp>
          <p:nvCxnSpPr>
            <p:cNvPr id="352" name="Google Shape;352;p25"/>
            <p:cNvCxnSpPr/>
            <p:nvPr/>
          </p:nvCxnSpPr>
          <p:spPr>
            <a:xfrm>
              <a:off x="2370538" y="1380375"/>
              <a:ext cx="766800" cy="0"/>
            </a:xfrm>
            <a:prstGeom prst="straightConnector1">
              <a:avLst/>
            </a:prstGeom>
            <a:noFill/>
            <a:ln cap="flat" cmpd="sng" w="28575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353" name="Google Shape;353;p25"/>
            <p:cNvGrpSpPr/>
            <p:nvPr/>
          </p:nvGrpSpPr>
          <p:grpSpPr>
            <a:xfrm>
              <a:off x="1778853" y="769494"/>
              <a:ext cx="726692" cy="726618"/>
              <a:chOff x="2543222" y="2802319"/>
              <a:chExt cx="492172" cy="492122"/>
            </a:xfrm>
          </p:grpSpPr>
          <p:sp>
            <p:nvSpPr>
              <p:cNvPr id="354" name="Google Shape;354;p25"/>
              <p:cNvSpPr/>
              <p:nvPr/>
            </p:nvSpPr>
            <p:spPr>
              <a:xfrm>
                <a:off x="2712955" y="2802319"/>
                <a:ext cx="151969" cy="43028"/>
              </a:xfrm>
              <a:custGeom>
                <a:rect b="b" l="l" r="r" t="t"/>
                <a:pathLst>
                  <a:path extrusionOk="0" h="2668" w="9423">
                    <a:moveTo>
                      <a:pt x="4725" y="0"/>
                    </a:moveTo>
                    <a:cubicBezTo>
                      <a:pt x="3131" y="0"/>
                      <a:pt x="1537" y="250"/>
                      <a:pt x="0" y="750"/>
                    </a:cubicBezTo>
                    <a:lnTo>
                      <a:pt x="620" y="2667"/>
                    </a:lnTo>
                    <a:cubicBezTo>
                      <a:pt x="1920" y="2253"/>
                      <a:pt x="3274" y="2024"/>
                      <a:pt x="4629" y="2024"/>
                    </a:cubicBezTo>
                    <a:cubicBezTo>
                      <a:pt x="4662" y="2024"/>
                      <a:pt x="4696" y="2024"/>
                      <a:pt x="4729" y="2024"/>
                    </a:cubicBezTo>
                    <a:cubicBezTo>
                      <a:pt x="4764" y="2024"/>
                      <a:pt x="4798" y="2024"/>
                      <a:pt x="4833" y="2024"/>
                    </a:cubicBezTo>
                    <a:cubicBezTo>
                      <a:pt x="6186" y="2024"/>
                      <a:pt x="7516" y="2242"/>
                      <a:pt x="8803" y="2656"/>
                    </a:cubicBezTo>
                    <a:lnTo>
                      <a:pt x="9423" y="739"/>
                    </a:lnTo>
                    <a:cubicBezTo>
                      <a:pt x="7895" y="247"/>
                      <a:pt x="6310" y="0"/>
                      <a:pt x="47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9525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9F4246"/>
                  </a:solidFill>
                </a:endParaRPr>
              </a:p>
            </p:txBody>
          </p:sp>
          <p:sp>
            <p:nvSpPr>
              <p:cNvPr id="355" name="Google Shape;355;p25"/>
              <p:cNvSpPr/>
              <p:nvPr/>
            </p:nvSpPr>
            <p:spPr>
              <a:xfrm>
                <a:off x="2854917" y="2814237"/>
                <a:ext cx="133278" cy="108667"/>
              </a:xfrm>
              <a:custGeom>
                <a:rect b="b" l="l" r="r" t="t"/>
                <a:pathLst>
                  <a:path extrusionOk="0" h="6738" w="8264">
                    <a:moveTo>
                      <a:pt x="631" y="0"/>
                    </a:moveTo>
                    <a:lnTo>
                      <a:pt x="0" y="1928"/>
                    </a:lnTo>
                    <a:cubicBezTo>
                      <a:pt x="2663" y="2789"/>
                      <a:pt x="4981" y="4465"/>
                      <a:pt x="6634" y="6737"/>
                    </a:cubicBezTo>
                    <a:lnTo>
                      <a:pt x="8264" y="5544"/>
                    </a:lnTo>
                    <a:cubicBezTo>
                      <a:pt x="6370" y="2938"/>
                      <a:pt x="3696" y="999"/>
                      <a:pt x="63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9525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9F4246"/>
                  </a:solidFill>
                </a:endParaRPr>
              </a:p>
            </p:txBody>
          </p:sp>
          <p:sp>
            <p:nvSpPr>
              <p:cNvPr id="356" name="Google Shape;356;p25"/>
              <p:cNvSpPr/>
              <p:nvPr/>
            </p:nvSpPr>
            <p:spPr>
              <a:xfrm>
                <a:off x="2961901" y="3048363"/>
                <a:ext cx="73493" cy="144760"/>
              </a:xfrm>
              <a:custGeom>
                <a:rect b="b" l="l" r="r" t="t"/>
                <a:pathLst>
                  <a:path extrusionOk="0" h="8976" w="4557">
                    <a:moveTo>
                      <a:pt x="2537" y="1"/>
                    </a:moveTo>
                    <a:cubicBezTo>
                      <a:pt x="2537" y="2801"/>
                      <a:pt x="1653" y="5533"/>
                      <a:pt x="0" y="7794"/>
                    </a:cubicBezTo>
                    <a:lnTo>
                      <a:pt x="1630" y="8976"/>
                    </a:lnTo>
                    <a:cubicBezTo>
                      <a:pt x="3535" y="6371"/>
                      <a:pt x="4557" y="3226"/>
                      <a:pt x="455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9525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9F4246"/>
                  </a:solidFill>
                </a:endParaRPr>
              </a:p>
            </p:txBody>
          </p:sp>
          <p:sp>
            <p:nvSpPr>
              <p:cNvPr id="357" name="Google Shape;357;p25"/>
              <p:cNvSpPr/>
              <p:nvPr/>
            </p:nvSpPr>
            <p:spPr>
              <a:xfrm>
                <a:off x="2590054" y="2814414"/>
                <a:ext cx="132907" cy="108667"/>
              </a:xfrm>
              <a:custGeom>
                <a:rect b="b" l="l" r="r" t="t"/>
                <a:pathLst>
                  <a:path extrusionOk="0" h="6738" w="8241">
                    <a:moveTo>
                      <a:pt x="7621" y="0"/>
                    </a:moveTo>
                    <a:cubicBezTo>
                      <a:pt x="4557" y="1010"/>
                      <a:pt x="1894" y="2950"/>
                      <a:pt x="0" y="5555"/>
                    </a:cubicBezTo>
                    <a:lnTo>
                      <a:pt x="1630" y="6738"/>
                    </a:lnTo>
                    <a:cubicBezTo>
                      <a:pt x="3271" y="4477"/>
                      <a:pt x="5590" y="2789"/>
                      <a:pt x="8241" y="1929"/>
                    </a:cubicBezTo>
                    <a:lnTo>
                      <a:pt x="7621" y="0"/>
                    </a:lnTo>
                    <a:close/>
                  </a:path>
                </a:pathLst>
              </a:custGeom>
              <a:solidFill>
                <a:srgbClr val="666666"/>
              </a:solidFill>
              <a:ln cap="flat" cmpd="sng" w="9525">
                <a:solidFill>
                  <a:srgbClr val="66666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9F4246"/>
                  </a:solidFill>
                </a:endParaRPr>
              </a:p>
            </p:txBody>
          </p:sp>
          <p:sp>
            <p:nvSpPr>
              <p:cNvPr id="358" name="Google Shape;358;p25"/>
              <p:cNvSpPr/>
              <p:nvPr/>
            </p:nvSpPr>
            <p:spPr>
              <a:xfrm>
                <a:off x="2961901" y="2903626"/>
                <a:ext cx="73493" cy="144760"/>
              </a:xfrm>
              <a:custGeom>
                <a:rect b="b" l="l" r="r" t="t"/>
                <a:pathLst>
                  <a:path extrusionOk="0" h="8976" w="4557">
                    <a:moveTo>
                      <a:pt x="1630" y="1"/>
                    </a:moveTo>
                    <a:lnTo>
                      <a:pt x="0" y="1194"/>
                    </a:lnTo>
                    <a:cubicBezTo>
                      <a:pt x="1653" y="3455"/>
                      <a:pt x="2537" y="6175"/>
                      <a:pt x="2537" y="8976"/>
                    </a:cubicBezTo>
                    <a:lnTo>
                      <a:pt x="4545" y="8976"/>
                    </a:lnTo>
                    <a:cubicBezTo>
                      <a:pt x="4557" y="5751"/>
                      <a:pt x="3535" y="2606"/>
                      <a:pt x="163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9525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9F4246"/>
                  </a:solidFill>
                </a:endParaRPr>
              </a:p>
            </p:txBody>
          </p:sp>
          <p:sp>
            <p:nvSpPr>
              <p:cNvPr id="359" name="Google Shape;359;p25"/>
              <p:cNvSpPr/>
              <p:nvPr/>
            </p:nvSpPr>
            <p:spPr>
              <a:xfrm>
                <a:off x="2854917" y="3174037"/>
                <a:ext cx="133278" cy="108490"/>
              </a:xfrm>
              <a:custGeom>
                <a:rect b="b" l="l" r="r" t="t"/>
                <a:pathLst>
                  <a:path extrusionOk="0" h="6727" w="8264">
                    <a:moveTo>
                      <a:pt x="6634" y="1"/>
                    </a:moveTo>
                    <a:cubicBezTo>
                      <a:pt x="4981" y="2262"/>
                      <a:pt x="2663" y="3949"/>
                      <a:pt x="0" y="4810"/>
                    </a:cubicBezTo>
                    <a:lnTo>
                      <a:pt x="620" y="6726"/>
                    </a:lnTo>
                    <a:cubicBezTo>
                      <a:pt x="3684" y="5728"/>
                      <a:pt x="6359" y="3788"/>
                      <a:pt x="8264" y="1183"/>
                    </a:cubicBezTo>
                    <a:lnTo>
                      <a:pt x="6634" y="1"/>
                    </a:lnTo>
                    <a:close/>
                  </a:path>
                </a:pathLst>
              </a:custGeom>
              <a:solidFill>
                <a:schemeClr val="accent4"/>
              </a:solidFill>
              <a:ln cap="flat" cmpd="sng" w="9525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9F4246"/>
                  </a:solidFill>
                </a:endParaRPr>
              </a:p>
            </p:txBody>
          </p:sp>
          <p:sp>
            <p:nvSpPr>
              <p:cNvPr id="360" name="Google Shape;360;p25"/>
              <p:cNvSpPr/>
              <p:nvPr/>
            </p:nvSpPr>
            <p:spPr>
              <a:xfrm>
                <a:off x="2543222" y="2903997"/>
                <a:ext cx="73122" cy="144390"/>
              </a:xfrm>
              <a:custGeom>
                <a:rect b="b" l="l" r="r" t="t"/>
                <a:pathLst>
                  <a:path extrusionOk="0" h="8953" w="4534">
                    <a:moveTo>
                      <a:pt x="2904" y="0"/>
                    </a:moveTo>
                    <a:cubicBezTo>
                      <a:pt x="1010" y="2594"/>
                      <a:pt x="0" y="5739"/>
                      <a:pt x="0" y="8953"/>
                    </a:cubicBezTo>
                    <a:lnTo>
                      <a:pt x="2020" y="8953"/>
                    </a:lnTo>
                    <a:cubicBezTo>
                      <a:pt x="2020" y="6164"/>
                      <a:pt x="2893" y="3444"/>
                      <a:pt x="4534" y="1183"/>
                    </a:cubicBezTo>
                    <a:lnTo>
                      <a:pt x="2904" y="0"/>
                    </a:lnTo>
                    <a:close/>
                  </a:path>
                </a:pathLst>
              </a:custGeom>
              <a:solidFill>
                <a:srgbClr val="666666"/>
              </a:solidFill>
              <a:ln cap="flat" cmpd="sng" w="9525">
                <a:solidFill>
                  <a:srgbClr val="66666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9F4246"/>
                  </a:solidFill>
                </a:endParaRPr>
              </a:p>
            </p:txBody>
          </p:sp>
          <p:sp>
            <p:nvSpPr>
              <p:cNvPr id="361" name="Google Shape;361;p25"/>
              <p:cNvSpPr/>
              <p:nvPr/>
            </p:nvSpPr>
            <p:spPr>
              <a:xfrm>
                <a:off x="2712955" y="3251413"/>
                <a:ext cx="151969" cy="43028"/>
              </a:xfrm>
              <a:custGeom>
                <a:rect b="b" l="l" r="r" t="t"/>
                <a:pathLst>
                  <a:path extrusionOk="0" h="2668" w="9423">
                    <a:moveTo>
                      <a:pt x="620" y="0"/>
                    </a:moveTo>
                    <a:lnTo>
                      <a:pt x="0" y="1917"/>
                    </a:lnTo>
                    <a:cubicBezTo>
                      <a:pt x="1537" y="2418"/>
                      <a:pt x="3131" y="2667"/>
                      <a:pt x="4725" y="2667"/>
                    </a:cubicBezTo>
                    <a:cubicBezTo>
                      <a:pt x="6310" y="2667"/>
                      <a:pt x="7895" y="2421"/>
                      <a:pt x="9423" y="1928"/>
                    </a:cubicBezTo>
                    <a:lnTo>
                      <a:pt x="8803" y="12"/>
                    </a:lnTo>
                    <a:cubicBezTo>
                      <a:pt x="7483" y="436"/>
                      <a:pt x="6118" y="643"/>
                      <a:pt x="4729" y="643"/>
                    </a:cubicBezTo>
                    <a:cubicBezTo>
                      <a:pt x="3340" y="643"/>
                      <a:pt x="1951" y="425"/>
                      <a:pt x="6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9525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9F4246"/>
                  </a:solidFill>
                </a:endParaRPr>
              </a:p>
            </p:txBody>
          </p:sp>
          <p:sp>
            <p:nvSpPr>
              <p:cNvPr id="362" name="Google Shape;362;p25"/>
              <p:cNvSpPr/>
              <p:nvPr/>
            </p:nvSpPr>
            <p:spPr>
              <a:xfrm>
                <a:off x="2590054" y="3173666"/>
                <a:ext cx="132907" cy="108667"/>
              </a:xfrm>
              <a:custGeom>
                <a:rect b="b" l="l" r="r" t="t"/>
                <a:pathLst>
                  <a:path extrusionOk="0" h="6738" w="8241">
                    <a:moveTo>
                      <a:pt x="1630" y="1"/>
                    </a:moveTo>
                    <a:lnTo>
                      <a:pt x="0" y="1183"/>
                    </a:lnTo>
                    <a:cubicBezTo>
                      <a:pt x="1894" y="3788"/>
                      <a:pt x="4557" y="5728"/>
                      <a:pt x="7621" y="6738"/>
                    </a:cubicBezTo>
                    <a:lnTo>
                      <a:pt x="8241" y="4821"/>
                    </a:lnTo>
                    <a:cubicBezTo>
                      <a:pt x="5590" y="3949"/>
                      <a:pt x="3271" y="2262"/>
                      <a:pt x="163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9525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9F4246"/>
                  </a:solidFill>
                </a:endParaRPr>
              </a:p>
            </p:txBody>
          </p:sp>
          <p:sp>
            <p:nvSpPr>
              <p:cNvPr id="363" name="Google Shape;363;p25"/>
              <p:cNvSpPr/>
              <p:nvPr/>
            </p:nvSpPr>
            <p:spPr>
              <a:xfrm>
                <a:off x="2543222" y="3048363"/>
                <a:ext cx="73122" cy="144390"/>
              </a:xfrm>
              <a:custGeom>
                <a:rect b="b" l="l" r="r" t="t"/>
                <a:pathLst>
                  <a:path extrusionOk="0" h="8953" w="4534">
                    <a:moveTo>
                      <a:pt x="0" y="1"/>
                    </a:moveTo>
                    <a:cubicBezTo>
                      <a:pt x="0" y="3214"/>
                      <a:pt x="1010" y="6359"/>
                      <a:pt x="2904" y="8953"/>
                    </a:cubicBezTo>
                    <a:lnTo>
                      <a:pt x="4534" y="7771"/>
                    </a:lnTo>
                    <a:cubicBezTo>
                      <a:pt x="2904" y="5510"/>
                      <a:pt x="2020" y="2790"/>
                      <a:pt x="202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9525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9F4246"/>
                  </a:solidFill>
                </a:endParaRPr>
              </a:p>
            </p:txBody>
          </p:sp>
        </p:grpSp>
        <p:grpSp>
          <p:nvGrpSpPr>
            <p:cNvPr id="364" name="Google Shape;364;p25"/>
            <p:cNvGrpSpPr/>
            <p:nvPr/>
          </p:nvGrpSpPr>
          <p:grpSpPr>
            <a:xfrm>
              <a:off x="2010097" y="1000347"/>
              <a:ext cx="264193" cy="264910"/>
              <a:chOff x="6679825" y="2693700"/>
              <a:chExt cx="257875" cy="258575"/>
            </a:xfrm>
          </p:grpSpPr>
          <p:sp>
            <p:nvSpPr>
              <p:cNvPr id="365" name="Google Shape;365;p25"/>
              <p:cNvSpPr/>
              <p:nvPr/>
            </p:nvSpPr>
            <p:spPr>
              <a:xfrm>
                <a:off x="6679825" y="2693700"/>
                <a:ext cx="257875" cy="258575"/>
              </a:xfrm>
              <a:custGeom>
                <a:rect b="b" l="l" r="r" t="t"/>
                <a:pathLst>
                  <a:path extrusionOk="0" h="10343" w="10315">
                    <a:moveTo>
                      <a:pt x="5102" y="670"/>
                    </a:moveTo>
                    <a:cubicBezTo>
                      <a:pt x="5604" y="670"/>
                      <a:pt x="6022" y="1088"/>
                      <a:pt x="6022" y="1562"/>
                    </a:cubicBezTo>
                    <a:cubicBezTo>
                      <a:pt x="6022" y="2063"/>
                      <a:pt x="5604" y="2481"/>
                      <a:pt x="5102" y="2481"/>
                    </a:cubicBezTo>
                    <a:cubicBezTo>
                      <a:pt x="4600" y="2481"/>
                      <a:pt x="4182" y="2063"/>
                      <a:pt x="4182" y="1562"/>
                    </a:cubicBezTo>
                    <a:cubicBezTo>
                      <a:pt x="4182" y="1088"/>
                      <a:pt x="4600" y="670"/>
                      <a:pt x="5102" y="670"/>
                    </a:cubicBezTo>
                    <a:close/>
                    <a:moveTo>
                      <a:pt x="1757" y="1896"/>
                    </a:moveTo>
                    <a:cubicBezTo>
                      <a:pt x="2063" y="1896"/>
                      <a:pt x="2342" y="2175"/>
                      <a:pt x="2342" y="2481"/>
                    </a:cubicBezTo>
                    <a:cubicBezTo>
                      <a:pt x="2342" y="2788"/>
                      <a:pt x="2063" y="3067"/>
                      <a:pt x="1757" y="3067"/>
                    </a:cubicBezTo>
                    <a:cubicBezTo>
                      <a:pt x="1422" y="3067"/>
                      <a:pt x="1143" y="2788"/>
                      <a:pt x="1143" y="2481"/>
                    </a:cubicBezTo>
                    <a:cubicBezTo>
                      <a:pt x="1143" y="2119"/>
                      <a:pt x="1422" y="1896"/>
                      <a:pt x="1757" y="1896"/>
                    </a:cubicBezTo>
                    <a:close/>
                    <a:moveTo>
                      <a:pt x="8447" y="1896"/>
                    </a:moveTo>
                    <a:cubicBezTo>
                      <a:pt x="8781" y="1896"/>
                      <a:pt x="9032" y="2175"/>
                      <a:pt x="9032" y="2481"/>
                    </a:cubicBezTo>
                    <a:cubicBezTo>
                      <a:pt x="9032" y="2788"/>
                      <a:pt x="8753" y="3067"/>
                      <a:pt x="8447" y="3067"/>
                    </a:cubicBezTo>
                    <a:cubicBezTo>
                      <a:pt x="8112" y="3067"/>
                      <a:pt x="7834" y="2788"/>
                      <a:pt x="7834" y="2481"/>
                    </a:cubicBezTo>
                    <a:cubicBezTo>
                      <a:pt x="7834" y="2119"/>
                      <a:pt x="8112" y="1896"/>
                      <a:pt x="8447" y="1896"/>
                    </a:cubicBezTo>
                    <a:close/>
                    <a:moveTo>
                      <a:pt x="1701" y="3624"/>
                    </a:moveTo>
                    <a:cubicBezTo>
                      <a:pt x="2370" y="3624"/>
                      <a:pt x="2927" y="4182"/>
                      <a:pt x="2927" y="4851"/>
                    </a:cubicBezTo>
                    <a:lnTo>
                      <a:pt x="2927" y="6412"/>
                    </a:lnTo>
                    <a:cubicBezTo>
                      <a:pt x="2955" y="6635"/>
                      <a:pt x="2816" y="6719"/>
                      <a:pt x="2649" y="6719"/>
                    </a:cubicBezTo>
                    <a:cubicBezTo>
                      <a:pt x="2481" y="6719"/>
                      <a:pt x="2342" y="6858"/>
                      <a:pt x="2342" y="7053"/>
                    </a:cubicBezTo>
                    <a:lnTo>
                      <a:pt x="2342" y="8865"/>
                    </a:lnTo>
                    <a:cubicBezTo>
                      <a:pt x="2342" y="9032"/>
                      <a:pt x="2203" y="9172"/>
                      <a:pt x="2035" y="9172"/>
                    </a:cubicBezTo>
                    <a:lnTo>
                      <a:pt x="1422" y="9172"/>
                    </a:lnTo>
                    <a:cubicBezTo>
                      <a:pt x="1255" y="9172"/>
                      <a:pt x="1116" y="9032"/>
                      <a:pt x="1116" y="8865"/>
                    </a:cubicBezTo>
                    <a:lnTo>
                      <a:pt x="1116" y="7053"/>
                    </a:lnTo>
                    <a:cubicBezTo>
                      <a:pt x="1116" y="6858"/>
                      <a:pt x="976" y="6719"/>
                      <a:pt x="809" y="6719"/>
                    </a:cubicBezTo>
                    <a:cubicBezTo>
                      <a:pt x="642" y="6719"/>
                      <a:pt x="502" y="6579"/>
                      <a:pt x="502" y="6412"/>
                    </a:cubicBezTo>
                    <a:lnTo>
                      <a:pt x="502" y="4851"/>
                    </a:lnTo>
                    <a:cubicBezTo>
                      <a:pt x="502" y="4182"/>
                      <a:pt x="1060" y="3624"/>
                      <a:pt x="1701" y="3624"/>
                    </a:cubicBezTo>
                    <a:close/>
                    <a:moveTo>
                      <a:pt x="8391" y="3624"/>
                    </a:moveTo>
                    <a:cubicBezTo>
                      <a:pt x="9060" y="3624"/>
                      <a:pt x="9618" y="4182"/>
                      <a:pt x="9618" y="4851"/>
                    </a:cubicBezTo>
                    <a:lnTo>
                      <a:pt x="9618" y="6440"/>
                    </a:lnTo>
                    <a:lnTo>
                      <a:pt x="9645" y="6440"/>
                    </a:lnTo>
                    <a:cubicBezTo>
                      <a:pt x="9645" y="6635"/>
                      <a:pt x="9506" y="6774"/>
                      <a:pt x="9339" y="6774"/>
                    </a:cubicBezTo>
                    <a:cubicBezTo>
                      <a:pt x="9172" y="6774"/>
                      <a:pt x="9032" y="6914"/>
                      <a:pt x="9032" y="7081"/>
                    </a:cubicBezTo>
                    <a:lnTo>
                      <a:pt x="9032" y="8893"/>
                    </a:lnTo>
                    <a:cubicBezTo>
                      <a:pt x="9032" y="9060"/>
                      <a:pt x="8893" y="9199"/>
                      <a:pt x="8726" y="9199"/>
                    </a:cubicBezTo>
                    <a:lnTo>
                      <a:pt x="8112" y="9199"/>
                    </a:lnTo>
                    <a:cubicBezTo>
                      <a:pt x="7945" y="9199"/>
                      <a:pt x="7806" y="9060"/>
                      <a:pt x="7806" y="8893"/>
                    </a:cubicBezTo>
                    <a:lnTo>
                      <a:pt x="7806" y="7053"/>
                    </a:lnTo>
                    <a:cubicBezTo>
                      <a:pt x="7806" y="6858"/>
                      <a:pt x="7666" y="6719"/>
                      <a:pt x="7499" y="6719"/>
                    </a:cubicBezTo>
                    <a:cubicBezTo>
                      <a:pt x="7332" y="6719"/>
                      <a:pt x="7192" y="6579"/>
                      <a:pt x="7192" y="6412"/>
                    </a:cubicBezTo>
                    <a:lnTo>
                      <a:pt x="7192" y="4851"/>
                    </a:lnTo>
                    <a:cubicBezTo>
                      <a:pt x="7192" y="4182"/>
                      <a:pt x="7750" y="3624"/>
                      <a:pt x="8391" y="3624"/>
                    </a:cubicBezTo>
                    <a:close/>
                    <a:moveTo>
                      <a:pt x="5381" y="3095"/>
                    </a:moveTo>
                    <a:cubicBezTo>
                      <a:pt x="6077" y="3234"/>
                      <a:pt x="6635" y="3875"/>
                      <a:pt x="6635" y="4600"/>
                    </a:cubicBezTo>
                    <a:lnTo>
                      <a:pt x="6635" y="6440"/>
                    </a:lnTo>
                    <a:cubicBezTo>
                      <a:pt x="6663" y="6635"/>
                      <a:pt x="6523" y="6719"/>
                      <a:pt x="6356" y="6719"/>
                    </a:cubicBezTo>
                    <a:cubicBezTo>
                      <a:pt x="6161" y="6719"/>
                      <a:pt x="6022" y="6858"/>
                      <a:pt x="6022" y="7053"/>
                    </a:cubicBezTo>
                    <a:lnTo>
                      <a:pt x="6022" y="9478"/>
                    </a:lnTo>
                    <a:cubicBezTo>
                      <a:pt x="6022" y="9645"/>
                      <a:pt x="5882" y="9785"/>
                      <a:pt x="5715" y="9785"/>
                    </a:cubicBezTo>
                    <a:lnTo>
                      <a:pt x="4461" y="9785"/>
                    </a:lnTo>
                    <a:cubicBezTo>
                      <a:pt x="4293" y="9785"/>
                      <a:pt x="4154" y="9645"/>
                      <a:pt x="4154" y="9478"/>
                    </a:cubicBezTo>
                    <a:lnTo>
                      <a:pt x="4154" y="7053"/>
                    </a:lnTo>
                    <a:cubicBezTo>
                      <a:pt x="4154" y="6858"/>
                      <a:pt x="4015" y="6719"/>
                      <a:pt x="3847" y="6719"/>
                    </a:cubicBezTo>
                    <a:cubicBezTo>
                      <a:pt x="3652" y="6719"/>
                      <a:pt x="3513" y="6579"/>
                      <a:pt x="3513" y="6412"/>
                    </a:cubicBezTo>
                    <a:lnTo>
                      <a:pt x="3513" y="4851"/>
                    </a:lnTo>
                    <a:lnTo>
                      <a:pt x="3513" y="4600"/>
                    </a:lnTo>
                    <a:cubicBezTo>
                      <a:pt x="3513" y="3875"/>
                      <a:pt x="4043" y="3234"/>
                      <a:pt x="4739" y="3095"/>
                    </a:cubicBezTo>
                    <a:lnTo>
                      <a:pt x="4739" y="5185"/>
                    </a:lnTo>
                    <a:cubicBezTo>
                      <a:pt x="4739" y="5381"/>
                      <a:pt x="4879" y="5520"/>
                      <a:pt x="5046" y="5520"/>
                    </a:cubicBezTo>
                    <a:cubicBezTo>
                      <a:pt x="5241" y="5520"/>
                      <a:pt x="5381" y="5381"/>
                      <a:pt x="5381" y="5185"/>
                    </a:cubicBezTo>
                    <a:lnTo>
                      <a:pt x="5381" y="3095"/>
                    </a:lnTo>
                    <a:close/>
                    <a:moveTo>
                      <a:pt x="5130" y="1"/>
                    </a:moveTo>
                    <a:cubicBezTo>
                      <a:pt x="4293" y="1"/>
                      <a:pt x="3624" y="670"/>
                      <a:pt x="3624" y="1506"/>
                    </a:cubicBezTo>
                    <a:cubicBezTo>
                      <a:pt x="3624" y="1952"/>
                      <a:pt x="3847" y="2370"/>
                      <a:pt x="4154" y="2649"/>
                    </a:cubicBezTo>
                    <a:cubicBezTo>
                      <a:pt x="3736" y="2872"/>
                      <a:pt x="3373" y="3234"/>
                      <a:pt x="3206" y="3652"/>
                    </a:cubicBezTo>
                    <a:cubicBezTo>
                      <a:pt x="3067" y="3485"/>
                      <a:pt x="2900" y="3346"/>
                      <a:pt x="2677" y="3234"/>
                    </a:cubicBezTo>
                    <a:cubicBezTo>
                      <a:pt x="2900" y="3039"/>
                      <a:pt x="3039" y="2732"/>
                      <a:pt x="3039" y="2398"/>
                    </a:cubicBezTo>
                    <a:cubicBezTo>
                      <a:pt x="3039" y="1757"/>
                      <a:pt x="2481" y="1199"/>
                      <a:pt x="1812" y="1199"/>
                    </a:cubicBezTo>
                    <a:cubicBezTo>
                      <a:pt x="1143" y="1199"/>
                      <a:pt x="586" y="1757"/>
                      <a:pt x="586" y="2398"/>
                    </a:cubicBezTo>
                    <a:cubicBezTo>
                      <a:pt x="586" y="2732"/>
                      <a:pt x="725" y="3039"/>
                      <a:pt x="948" y="3234"/>
                    </a:cubicBezTo>
                    <a:cubicBezTo>
                      <a:pt x="391" y="3569"/>
                      <a:pt x="1" y="4154"/>
                      <a:pt x="1" y="4851"/>
                    </a:cubicBezTo>
                    <a:lnTo>
                      <a:pt x="1" y="6412"/>
                    </a:lnTo>
                    <a:cubicBezTo>
                      <a:pt x="1" y="6802"/>
                      <a:pt x="251" y="7137"/>
                      <a:pt x="586" y="7276"/>
                    </a:cubicBezTo>
                    <a:lnTo>
                      <a:pt x="586" y="8865"/>
                    </a:lnTo>
                    <a:cubicBezTo>
                      <a:pt x="586" y="9339"/>
                      <a:pt x="1004" y="9757"/>
                      <a:pt x="1506" y="9757"/>
                    </a:cubicBezTo>
                    <a:lnTo>
                      <a:pt x="2091" y="9757"/>
                    </a:lnTo>
                    <a:cubicBezTo>
                      <a:pt x="2593" y="9757"/>
                      <a:pt x="3011" y="9339"/>
                      <a:pt x="3011" y="8865"/>
                    </a:cubicBezTo>
                    <a:lnTo>
                      <a:pt x="3011" y="7276"/>
                    </a:lnTo>
                    <a:cubicBezTo>
                      <a:pt x="3095" y="7248"/>
                      <a:pt x="3206" y="7192"/>
                      <a:pt x="3318" y="7109"/>
                    </a:cubicBezTo>
                    <a:cubicBezTo>
                      <a:pt x="3429" y="7192"/>
                      <a:pt x="3485" y="7248"/>
                      <a:pt x="3624" y="7276"/>
                    </a:cubicBezTo>
                    <a:lnTo>
                      <a:pt x="3624" y="9450"/>
                    </a:lnTo>
                    <a:cubicBezTo>
                      <a:pt x="3624" y="9924"/>
                      <a:pt x="4043" y="10342"/>
                      <a:pt x="4544" y="10342"/>
                    </a:cubicBezTo>
                    <a:lnTo>
                      <a:pt x="5799" y="10342"/>
                    </a:lnTo>
                    <a:cubicBezTo>
                      <a:pt x="6273" y="10342"/>
                      <a:pt x="6691" y="9924"/>
                      <a:pt x="6691" y="9450"/>
                    </a:cubicBezTo>
                    <a:lnTo>
                      <a:pt x="6691" y="7276"/>
                    </a:lnTo>
                    <a:cubicBezTo>
                      <a:pt x="6802" y="7248"/>
                      <a:pt x="6914" y="7192"/>
                      <a:pt x="6997" y="7109"/>
                    </a:cubicBezTo>
                    <a:cubicBezTo>
                      <a:pt x="7109" y="7192"/>
                      <a:pt x="7192" y="7248"/>
                      <a:pt x="7332" y="7276"/>
                    </a:cubicBezTo>
                    <a:lnTo>
                      <a:pt x="7332" y="8865"/>
                    </a:lnTo>
                    <a:cubicBezTo>
                      <a:pt x="7332" y="9339"/>
                      <a:pt x="7750" y="9757"/>
                      <a:pt x="8224" y="9757"/>
                    </a:cubicBezTo>
                    <a:lnTo>
                      <a:pt x="8809" y="9757"/>
                    </a:lnTo>
                    <a:cubicBezTo>
                      <a:pt x="9311" y="9757"/>
                      <a:pt x="9729" y="9339"/>
                      <a:pt x="9729" y="8865"/>
                    </a:cubicBezTo>
                    <a:lnTo>
                      <a:pt x="9729" y="7276"/>
                    </a:lnTo>
                    <a:cubicBezTo>
                      <a:pt x="10064" y="7137"/>
                      <a:pt x="10314" y="6830"/>
                      <a:pt x="10314" y="6412"/>
                    </a:cubicBezTo>
                    <a:lnTo>
                      <a:pt x="10314" y="4851"/>
                    </a:lnTo>
                    <a:cubicBezTo>
                      <a:pt x="10287" y="4210"/>
                      <a:pt x="9896" y="3596"/>
                      <a:pt x="9339" y="3318"/>
                    </a:cubicBezTo>
                    <a:cubicBezTo>
                      <a:pt x="9562" y="3095"/>
                      <a:pt x="9701" y="2788"/>
                      <a:pt x="9701" y="2481"/>
                    </a:cubicBezTo>
                    <a:cubicBezTo>
                      <a:pt x="9701" y="1812"/>
                      <a:pt x="9144" y="1255"/>
                      <a:pt x="8475" y="1255"/>
                    </a:cubicBezTo>
                    <a:cubicBezTo>
                      <a:pt x="7806" y="1255"/>
                      <a:pt x="7248" y="1812"/>
                      <a:pt x="7248" y="2481"/>
                    </a:cubicBezTo>
                    <a:cubicBezTo>
                      <a:pt x="7248" y="2788"/>
                      <a:pt x="7388" y="3095"/>
                      <a:pt x="7611" y="3318"/>
                    </a:cubicBezTo>
                    <a:cubicBezTo>
                      <a:pt x="7388" y="3429"/>
                      <a:pt x="7220" y="3569"/>
                      <a:pt x="7081" y="3736"/>
                    </a:cubicBezTo>
                    <a:cubicBezTo>
                      <a:pt x="6969" y="3485"/>
                      <a:pt x="6802" y="3290"/>
                      <a:pt x="6635" y="3067"/>
                    </a:cubicBezTo>
                    <a:cubicBezTo>
                      <a:pt x="6496" y="2927"/>
                      <a:pt x="6300" y="2788"/>
                      <a:pt x="6105" y="2677"/>
                    </a:cubicBezTo>
                    <a:cubicBezTo>
                      <a:pt x="6440" y="2370"/>
                      <a:pt x="6663" y="1952"/>
                      <a:pt x="6663" y="1534"/>
                    </a:cubicBezTo>
                    <a:cubicBezTo>
                      <a:pt x="6663" y="1116"/>
                      <a:pt x="6496" y="725"/>
                      <a:pt x="6217" y="447"/>
                    </a:cubicBezTo>
                    <a:cubicBezTo>
                      <a:pt x="5938" y="168"/>
                      <a:pt x="5520" y="1"/>
                      <a:pt x="5130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" name="Google Shape;366;p25"/>
              <p:cNvSpPr/>
              <p:nvPr/>
            </p:nvSpPr>
            <p:spPr>
              <a:xfrm flipH="1">
                <a:off x="6679825" y="2693700"/>
                <a:ext cx="257875" cy="258575"/>
              </a:xfrm>
              <a:custGeom>
                <a:rect b="b" l="l" r="r" t="t"/>
                <a:pathLst>
                  <a:path extrusionOk="0" h="10343" w="10315">
                    <a:moveTo>
                      <a:pt x="5102" y="670"/>
                    </a:moveTo>
                    <a:cubicBezTo>
                      <a:pt x="5604" y="670"/>
                      <a:pt x="6022" y="1088"/>
                      <a:pt x="6022" y="1562"/>
                    </a:cubicBezTo>
                    <a:cubicBezTo>
                      <a:pt x="6022" y="2063"/>
                      <a:pt x="5604" y="2481"/>
                      <a:pt x="5102" y="2481"/>
                    </a:cubicBezTo>
                    <a:cubicBezTo>
                      <a:pt x="4600" y="2481"/>
                      <a:pt x="4182" y="2063"/>
                      <a:pt x="4182" y="1562"/>
                    </a:cubicBezTo>
                    <a:cubicBezTo>
                      <a:pt x="4182" y="1088"/>
                      <a:pt x="4600" y="670"/>
                      <a:pt x="5102" y="670"/>
                    </a:cubicBezTo>
                    <a:close/>
                    <a:moveTo>
                      <a:pt x="1757" y="1896"/>
                    </a:moveTo>
                    <a:cubicBezTo>
                      <a:pt x="2063" y="1896"/>
                      <a:pt x="2342" y="2175"/>
                      <a:pt x="2342" y="2481"/>
                    </a:cubicBezTo>
                    <a:cubicBezTo>
                      <a:pt x="2342" y="2788"/>
                      <a:pt x="2063" y="3067"/>
                      <a:pt x="1757" y="3067"/>
                    </a:cubicBezTo>
                    <a:cubicBezTo>
                      <a:pt x="1422" y="3067"/>
                      <a:pt x="1143" y="2788"/>
                      <a:pt x="1143" y="2481"/>
                    </a:cubicBezTo>
                    <a:cubicBezTo>
                      <a:pt x="1143" y="2119"/>
                      <a:pt x="1422" y="1896"/>
                      <a:pt x="1757" y="1896"/>
                    </a:cubicBezTo>
                    <a:close/>
                    <a:moveTo>
                      <a:pt x="8447" y="1896"/>
                    </a:moveTo>
                    <a:cubicBezTo>
                      <a:pt x="8781" y="1896"/>
                      <a:pt x="9032" y="2175"/>
                      <a:pt x="9032" y="2481"/>
                    </a:cubicBezTo>
                    <a:cubicBezTo>
                      <a:pt x="9032" y="2788"/>
                      <a:pt x="8753" y="3067"/>
                      <a:pt x="8447" y="3067"/>
                    </a:cubicBezTo>
                    <a:cubicBezTo>
                      <a:pt x="8112" y="3067"/>
                      <a:pt x="7834" y="2788"/>
                      <a:pt x="7834" y="2481"/>
                    </a:cubicBezTo>
                    <a:cubicBezTo>
                      <a:pt x="7834" y="2119"/>
                      <a:pt x="8112" y="1896"/>
                      <a:pt x="8447" y="1896"/>
                    </a:cubicBezTo>
                    <a:close/>
                    <a:moveTo>
                      <a:pt x="1701" y="3624"/>
                    </a:moveTo>
                    <a:cubicBezTo>
                      <a:pt x="2370" y="3624"/>
                      <a:pt x="2927" y="4182"/>
                      <a:pt x="2927" y="4851"/>
                    </a:cubicBezTo>
                    <a:lnTo>
                      <a:pt x="2927" y="6412"/>
                    </a:lnTo>
                    <a:cubicBezTo>
                      <a:pt x="2955" y="6635"/>
                      <a:pt x="2816" y="6719"/>
                      <a:pt x="2649" y="6719"/>
                    </a:cubicBezTo>
                    <a:cubicBezTo>
                      <a:pt x="2481" y="6719"/>
                      <a:pt x="2342" y="6858"/>
                      <a:pt x="2342" y="7053"/>
                    </a:cubicBezTo>
                    <a:lnTo>
                      <a:pt x="2342" y="8865"/>
                    </a:lnTo>
                    <a:cubicBezTo>
                      <a:pt x="2342" y="9032"/>
                      <a:pt x="2203" y="9172"/>
                      <a:pt x="2035" y="9172"/>
                    </a:cubicBezTo>
                    <a:lnTo>
                      <a:pt x="1422" y="9172"/>
                    </a:lnTo>
                    <a:cubicBezTo>
                      <a:pt x="1255" y="9172"/>
                      <a:pt x="1116" y="9032"/>
                      <a:pt x="1116" y="8865"/>
                    </a:cubicBezTo>
                    <a:lnTo>
                      <a:pt x="1116" y="7053"/>
                    </a:lnTo>
                    <a:cubicBezTo>
                      <a:pt x="1116" y="6858"/>
                      <a:pt x="976" y="6719"/>
                      <a:pt x="809" y="6719"/>
                    </a:cubicBezTo>
                    <a:cubicBezTo>
                      <a:pt x="642" y="6719"/>
                      <a:pt x="502" y="6579"/>
                      <a:pt x="502" y="6412"/>
                    </a:cubicBezTo>
                    <a:lnTo>
                      <a:pt x="502" y="4851"/>
                    </a:lnTo>
                    <a:cubicBezTo>
                      <a:pt x="502" y="4182"/>
                      <a:pt x="1060" y="3624"/>
                      <a:pt x="1701" y="3624"/>
                    </a:cubicBezTo>
                    <a:close/>
                    <a:moveTo>
                      <a:pt x="8391" y="3624"/>
                    </a:moveTo>
                    <a:cubicBezTo>
                      <a:pt x="9060" y="3624"/>
                      <a:pt x="9618" y="4182"/>
                      <a:pt x="9618" y="4851"/>
                    </a:cubicBezTo>
                    <a:lnTo>
                      <a:pt x="9618" y="6440"/>
                    </a:lnTo>
                    <a:lnTo>
                      <a:pt x="9645" y="6440"/>
                    </a:lnTo>
                    <a:cubicBezTo>
                      <a:pt x="9645" y="6635"/>
                      <a:pt x="9506" y="6774"/>
                      <a:pt x="9339" y="6774"/>
                    </a:cubicBezTo>
                    <a:cubicBezTo>
                      <a:pt x="9172" y="6774"/>
                      <a:pt x="9032" y="6914"/>
                      <a:pt x="9032" y="7081"/>
                    </a:cubicBezTo>
                    <a:lnTo>
                      <a:pt x="9032" y="8893"/>
                    </a:lnTo>
                    <a:cubicBezTo>
                      <a:pt x="9032" y="9060"/>
                      <a:pt x="8893" y="9199"/>
                      <a:pt x="8726" y="9199"/>
                    </a:cubicBezTo>
                    <a:lnTo>
                      <a:pt x="8112" y="9199"/>
                    </a:lnTo>
                    <a:cubicBezTo>
                      <a:pt x="7945" y="9199"/>
                      <a:pt x="7806" y="9060"/>
                      <a:pt x="7806" y="8893"/>
                    </a:cubicBezTo>
                    <a:lnTo>
                      <a:pt x="7806" y="7053"/>
                    </a:lnTo>
                    <a:cubicBezTo>
                      <a:pt x="7806" y="6858"/>
                      <a:pt x="7666" y="6719"/>
                      <a:pt x="7499" y="6719"/>
                    </a:cubicBezTo>
                    <a:cubicBezTo>
                      <a:pt x="7332" y="6719"/>
                      <a:pt x="7192" y="6579"/>
                      <a:pt x="7192" y="6412"/>
                    </a:cubicBezTo>
                    <a:lnTo>
                      <a:pt x="7192" y="4851"/>
                    </a:lnTo>
                    <a:cubicBezTo>
                      <a:pt x="7192" y="4182"/>
                      <a:pt x="7750" y="3624"/>
                      <a:pt x="8391" y="3624"/>
                    </a:cubicBezTo>
                    <a:close/>
                    <a:moveTo>
                      <a:pt x="5381" y="3095"/>
                    </a:moveTo>
                    <a:cubicBezTo>
                      <a:pt x="6077" y="3234"/>
                      <a:pt x="6635" y="3875"/>
                      <a:pt x="6635" y="4600"/>
                    </a:cubicBezTo>
                    <a:lnTo>
                      <a:pt x="6635" y="6440"/>
                    </a:lnTo>
                    <a:cubicBezTo>
                      <a:pt x="6663" y="6635"/>
                      <a:pt x="6523" y="6719"/>
                      <a:pt x="6356" y="6719"/>
                    </a:cubicBezTo>
                    <a:cubicBezTo>
                      <a:pt x="6161" y="6719"/>
                      <a:pt x="6022" y="6858"/>
                      <a:pt x="6022" y="7053"/>
                    </a:cubicBezTo>
                    <a:lnTo>
                      <a:pt x="6022" y="9478"/>
                    </a:lnTo>
                    <a:cubicBezTo>
                      <a:pt x="6022" y="9645"/>
                      <a:pt x="5882" y="9785"/>
                      <a:pt x="5715" y="9785"/>
                    </a:cubicBezTo>
                    <a:lnTo>
                      <a:pt x="4461" y="9785"/>
                    </a:lnTo>
                    <a:cubicBezTo>
                      <a:pt x="4293" y="9785"/>
                      <a:pt x="4154" y="9645"/>
                      <a:pt x="4154" y="9478"/>
                    </a:cubicBezTo>
                    <a:lnTo>
                      <a:pt x="4154" y="7053"/>
                    </a:lnTo>
                    <a:cubicBezTo>
                      <a:pt x="4154" y="6858"/>
                      <a:pt x="4015" y="6719"/>
                      <a:pt x="3847" y="6719"/>
                    </a:cubicBezTo>
                    <a:cubicBezTo>
                      <a:pt x="3652" y="6719"/>
                      <a:pt x="3513" y="6579"/>
                      <a:pt x="3513" y="6412"/>
                    </a:cubicBezTo>
                    <a:lnTo>
                      <a:pt x="3513" y="4851"/>
                    </a:lnTo>
                    <a:lnTo>
                      <a:pt x="3513" y="4600"/>
                    </a:lnTo>
                    <a:cubicBezTo>
                      <a:pt x="3513" y="3875"/>
                      <a:pt x="4043" y="3234"/>
                      <a:pt x="4739" y="3095"/>
                    </a:cubicBezTo>
                    <a:lnTo>
                      <a:pt x="4739" y="5185"/>
                    </a:lnTo>
                    <a:cubicBezTo>
                      <a:pt x="4739" y="5381"/>
                      <a:pt x="4879" y="5520"/>
                      <a:pt x="5046" y="5520"/>
                    </a:cubicBezTo>
                    <a:cubicBezTo>
                      <a:pt x="5241" y="5520"/>
                      <a:pt x="5381" y="5381"/>
                      <a:pt x="5381" y="5185"/>
                    </a:cubicBezTo>
                    <a:lnTo>
                      <a:pt x="5381" y="3095"/>
                    </a:lnTo>
                    <a:close/>
                    <a:moveTo>
                      <a:pt x="5130" y="1"/>
                    </a:moveTo>
                    <a:cubicBezTo>
                      <a:pt x="4293" y="1"/>
                      <a:pt x="3624" y="670"/>
                      <a:pt x="3624" y="1506"/>
                    </a:cubicBezTo>
                    <a:cubicBezTo>
                      <a:pt x="3624" y="1952"/>
                      <a:pt x="3847" y="2370"/>
                      <a:pt x="4154" y="2649"/>
                    </a:cubicBezTo>
                    <a:cubicBezTo>
                      <a:pt x="3736" y="2872"/>
                      <a:pt x="3373" y="3234"/>
                      <a:pt x="3206" y="3652"/>
                    </a:cubicBezTo>
                    <a:cubicBezTo>
                      <a:pt x="3067" y="3485"/>
                      <a:pt x="2900" y="3346"/>
                      <a:pt x="2677" y="3234"/>
                    </a:cubicBezTo>
                    <a:cubicBezTo>
                      <a:pt x="2900" y="3039"/>
                      <a:pt x="3039" y="2732"/>
                      <a:pt x="3039" y="2398"/>
                    </a:cubicBezTo>
                    <a:cubicBezTo>
                      <a:pt x="3039" y="1757"/>
                      <a:pt x="2481" y="1199"/>
                      <a:pt x="1812" y="1199"/>
                    </a:cubicBezTo>
                    <a:cubicBezTo>
                      <a:pt x="1143" y="1199"/>
                      <a:pt x="586" y="1757"/>
                      <a:pt x="586" y="2398"/>
                    </a:cubicBezTo>
                    <a:cubicBezTo>
                      <a:pt x="586" y="2732"/>
                      <a:pt x="725" y="3039"/>
                      <a:pt x="948" y="3234"/>
                    </a:cubicBezTo>
                    <a:cubicBezTo>
                      <a:pt x="391" y="3569"/>
                      <a:pt x="1" y="4154"/>
                      <a:pt x="1" y="4851"/>
                    </a:cubicBezTo>
                    <a:lnTo>
                      <a:pt x="1" y="6412"/>
                    </a:lnTo>
                    <a:cubicBezTo>
                      <a:pt x="1" y="6802"/>
                      <a:pt x="251" y="7137"/>
                      <a:pt x="586" y="7276"/>
                    </a:cubicBezTo>
                    <a:lnTo>
                      <a:pt x="586" y="8865"/>
                    </a:lnTo>
                    <a:cubicBezTo>
                      <a:pt x="586" y="9339"/>
                      <a:pt x="1004" y="9757"/>
                      <a:pt x="1506" y="9757"/>
                    </a:cubicBezTo>
                    <a:lnTo>
                      <a:pt x="2091" y="9757"/>
                    </a:lnTo>
                    <a:cubicBezTo>
                      <a:pt x="2593" y="9757"/>
                      <a:pt x="3011" y="9339"/>
                      <a:pt x="3011" y="8865"/>
                    </a:cubicBezTo>
                    <a:lnTo>
                      <a:pt x="3011" y="7276"/>
                    </a:lnTo>
                    <a:cubicBezTo>
                      <a:pt x="3095" y="7248"/>
                      <a:pt x="3206" y="7192"/>
                      <a:pt x="3318" y="7109"/>
                    </a:cubicBezTo>
                    <a:cubicBezTo>
                      <a:pt x="3429" y="7192"/>
                      <a:pt x="3485" y="7248"/>
                      <a:pt x="3624" y="7276"/>
                    </a:cubicBezTo>
                    <a:lnTo>
                      <a:pt x="3624" y="9450"/>
                    </a:lnTo>
                    <a:cubicBezTo>
                      <a:pt x="3624" y="9924"/>
                      <a:pt x="4043" y="10342"/>
                      <a:pt x="4544" y="10342"/>
                    </a:cubicBezTo>
                    <a:lnTo>
                      <a:pt x="5799" y="10342"/>
                    </a:lnTo>
                    <a:cubicBezTo>
                      <a:pt x="6273" y="10342"/>
                      <a:pt x="6691" y="9924"/>
                      <a:pt x="6691" y="9450"/>
                    </a:cubicBezTo>
                    <a:lnTo>
                      <a:pt x="6691" y="7276"/>
                    </a:lnTo>
                    <a:cubicBezTo>
                      <a:pt x="6802" y="7248"/>
                      <a:pt x="6914" y="7192"/>
                      <a:pt x="6997" y="7109"/>
                    </a:cubicBezTo>
                    <a:cubicBezTo>
                      <a:pt x="7109" y="7192"/>
                      <a:pt x="7192" y="7248"/>
                      <a:pt x="7332" y="7276"/>
                    </a:cubicBezTo>
                    <a:lnTo>
                      <a:pt x="7332" y="8865"/>
                    </a:lnTo>
                    <a:cubicBezTo>
                      <a:pt x="7332" y="9339"/>
                      <a:pt x="7750" y="9757"/>
                      <a:pt x="8224" y="9757"/>
                    </a:cubicBezTo>
                    <a:lnTo>
                      <a:pt x="8809" y="9757"/>
                    </a:lnTo>
                    <a:cubicBezTo>
                      <a:pt x="9311" y="9757"/>
                      <a:pt x="9729" y="9339"/>
                      <a:pt x="9729" y="8865"/>
                    </a:cubicBezTo>
                    <a:lnTo>
                      <a:pt x="9729" y="7276"/>
                    </a:lnTo>
                    <a:cubicBezTo>
                      <a:pt x="10064" y="7137"/>
                      <a:pt x="10314" y="6830"/>
                      <a:pt x="10314" y="6412"/>
                    </a:cubicBezTo>
                    <a:lnTo>
                      <a:pt x="10314" y="4851"/>
                    </a:lnTo>
                    <a:cubicBezTo>
                      <a:pt x="10287" y="4210"/>
                      <a:pt x="9896" y="3596"/>
                      <a:pt x="9339" y="3318"/>
                    </a:cubicBezTo>
                    <a:cubicBezTo>
                      <a:pt x="9562" y="3095"/>
                      <a:pt x="9701" y="2788"/>
                      <a:pt x="9701" y="2481"/>
                    </a:cubicBezTo>
                    <a:cubicBezTo>
                      <a:pt x="9701" y="1812"/>
                      <a:pt x="9144" y="1255"/>
                      <a:pt x="8475" y="1255"/>
                    </a:cubicBezTo>
                    <a:cubicBezTo>
                      <a:pt x="7806" y="1255"/>
                      <a:pt x="7248" y="1812"/>
                      <a:pt x="7248" y="2481"/>
                    </a:cubicBezTo>
                    <a:cubicBezTo>
                      <a:pt x="7248" y="2788"/>
                      <a:pt x="7388" y="3095"/>
                      <a:pt x="7611" y="3318"/>
                    </a:cubicBezTo>
                    <a:cubicBezTo>
                      <a:pt x="7388" y="3429"/>
                      <a:pt x="7220" y="3569"/>
                      <a:pt x="7081" y="3736"/>
                    </a:cubicBezTo>
                    <a:cubicBezTo>
                      <a:pt x="6969" y="3485"/>
                      <a:pt x="6802" y="3290"/>
                      <a:pt x="6635" y="3067"/>
                    </a:cubicBezTo>
                    <a:cubicBezTo>
                      <a:pt x="6496" y="2927"/>
                      <a:pt x="6300" y="2788"/>
                      <a:pt x="6105" y="2677"/>
                    </a:cubicBezTo>
                    <a:cubicBezTo>
                      <a:pt x="6440" y="2370"/>
                      <a:pt x="6663" y="1952"/>
                      <a:pt x="6663" y="1534"/>
                    </a:cubicBezTo>
                    <a:cubicBezTo>
                      <a:pt x="6663" y="1116"/>
                      <a:pt x="6496" y="725"/>
                      <a:pt x="6217" y="447"/>
                    </a:cubicBezTo>
                    <a:cubicBezTo>
                      <a:pt x="5938" y="168"/>
                      <a:pt x="5520" y="1"/>
                      <a:pt x="5130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367" name="Google Shape;367;p25"/>
          <p:cNvSpPr txBox="1"/>
          <p:nvPr>
            <p:ph idx="4294967295" type="subTitle"/>
          </p:nvPr>
        </p:nvSpPr>
        <p:spPr>
          <a:xfrm>
            <a:off x="1518362" y="2747577"/>
            <a:ext cx="580200" cy="30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rPr>
              <a:t>50%</a:t>
            </a:r>
            <a:endParaRPr sz="1200">
              <a:latin typeface="Barlow Semi Condensed Medium"/>
              <a:ea typeface="Barlow Semi Condensed Medium"/>
              <a:cs typeface="Barlow Semi Condensed Medium"/>
              <a:sym typeface="Barlow Semi Condensed Medium"/>
            </a:endParaRPr>
          </a:p>
        </p:txBody>
      </p:sp>
      <p:sp>
        <p:nvSpPr>
          <p:cNvPr id="368" name="Google Shape;368;p25"/>
          <p:cNvSpPr txBox="1"/>
          <p:nvPr>
            <p:ph idx="4294967295" type="subTitle"/>
          </p:nvPr>
        </p:nvSpPr>
        <p:spPr>
          <a:xfrm>
            <a:off x="3524369" y="2747577"/>
            <a:ext cx="580200" cy="30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rPr>
              <a:t>70</a:t>
            </a:r>
            <a:r>
              <a:rPr lang="es" sz="12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rPr>
              <a:t>%</a:t>
            </a:r>
            <a:endParaRPr sz="1200">
              <a:latin typeface="Barlow Semi Condensed Medium"/>
              <a:ea typeface="Barlow Semi Condensed Medium"/>
              <a:cs typeface="Barlow Semi Condensed Medium"/>
              <a:sym typeface="Barlow Semi Condensed Medium"/>
            </a:endParaRPr>
          </a:p>
        </p:txBody>
      </p:sp>
      <p:sp>
        <p:nvSpPr>
          <p:cNvPr id="369" name="Google Shape;369;p25"/>
          <p:cNvSpPr txBox="1"/>
          <p:nvPr>
            <p:ph idx="4294967295" type="subTitle"/>
          </p:nvPr>
        </p:nvSpPr>
        <p:spPr>
          <a:xfrm>
            <a:off x="2552062" y="1700027"/>
            <a:ext cx="580200" cy="30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rPr>
              <a:t>80</a:t>
            </a:r>
            <a:r>
              <a:rPr lang="es" sz="12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rPr>
              <a:t>%</a:t>
            </a:r>
            <a:endParaRPr sz="1200">
              <a:latin typeface="Barlow Semi Condensed Medium"/>
              <a:ea typeface="Barlow Semi Condensed Medium"/>
              <a:cs typeface="Barlow Semi Condensed Medium"/>
              <a:sym typeface="Barlow Semi Condensed Medium"/>
            </a:endParaRPr>
          </a:p>
        </p:txBody>
      </p:sp>
      <p:pic>
        <p:nvPicPr>
          <p:cNvPr id="370" name="Google Shape;370;p25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870779" y="1483150"/>
            <a:ext cx="3098209" cy="1763925"/>
          </a:xfrm>
          <a:prstGeom prst="rect">
            <a:avLst/>
          </a:prstGeom>
          <a:noFill/>
          <a:ln>
            <a:noFill/>
          </a:ln>
        </p:spPr>
      </p:pic>
      <p:sp>
        <p:nvSpPr>
          <p:cNvPr id="371" name="Google Shape;371;p25"/>
          <p:cNvSpPr txBox="1"/>
          <p:nvPr>
            <p:ph type="ctrTitle"/>
          </p:nvPr>
        </p:nvSpPr>
        <p:spPr>
          <a:xfrm>
            <a:off x="7094325" y="551025"/>
            <a:ext cx="1583400" cy="70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KPI DASHBOARD</a:t>
            </a:r>
            <a:endParaRPr/>
          </a:p>
        </p:txBody>
      </p:sp>
      <p:sp>
        <p:nvSpPr>
          <p:cNvPr id="372" name="Google Shape;372;p25"/>
          <p:cNvSpPr txBox="1"/>
          <p:nvPr>
            <p:ph idx="4294967295" type="subTitle"/>
          </p:nvPr>
        </p:nvSpPr>
        <p:spPr>
          <a:xfrm flipH="1">
            <a:off x="5726475" y="3210625"/>
            <a:ext cx="2728200" cy="30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If you want to modify this graph, click on it, follow the link, change the data and replace it </a:t>
            </a:r>
            <a:endParaRPr sz="1000"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76" name="Shape 3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" name="Google Shape;377;p26"/>
          <p:cNvSpPr txBox="1"/>
          <p:nvPr>
            <p:ph idx="4294967295" type="subTitle"/>
          </p:nvPr>
        </p:nvSpPr>
        <p:spPr>
          <a:xfrm flipH="1">
            <a:off x="614600" y="459825"/>
            <a:ext cx="1225800" cy="79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rPr>
              <a:t>STATUS REPORT</a:t>
            </a:r>
            <a:endParaRPr>
              <a:latin typeface="Barlow Semi Condensed Medium"/>
              <a:ea typeface="Barlow Semi Condensed Medium"/>
              <a:cs typeface="Barlow Semi Condensed Medium"/>
              <a:sym typeface="Barlow Semi Condensed Medium"/>
            </a:endParaRPr>
          </a:p>
        </p:txBody>
      </p:sp>
      <p:cxnSp>
        <p:nvCxnSpPr>
          <p:cNvPr id="378" name="Google Shape;378;p26"/>
          <p:cNvCxnSpPr/>
          <p:nvPr/>
        </p:nvCxnSpPr>
        <p:spPr>
          <a:xfrm>
            <a:off x="2424100" y="1293100"/>
            <a:ext cx="5301300" cy="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79" name="Google Shape;379;p26"/>
          <p:cNvCxnSpPr/>
          <p:nvPr/>
        </p:nvCxnSpPr>
        <p:spPr>
          <a:xfrm>
            <a:off x="2424100" y="1720598"/>
            <a:ext cx="5301300" cy="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80" name="Google Shape;380;p26"/>
          <p:cNvCxnSpPr/>
          <p:nvPr/>
        </p:nvCxnSpPr>
        <p:spPr>
          <a:xfrm>
            <a:off x="2424100" y="2175221"/>
            <a:ext cx="5301300" cy="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81" name="Google Shape;381;p26"/>
          <p:cNvCxnSpPr/>
          <p:nvPr/>
        </p:nvCxnSpPr>
        <p:spPr>
          <a:xfrm>
            <a:off x="2424100" y="2582381"/>
            <a:ext cx="5301300" cy="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82" name="Google Shape;382;p26"/>
          <p:cNvCxnSpPr/>
          <p:nvPr/>
        </p:nvCxnSpPr>
        <p:spPr>
          <a:xfrm>
            <a:off x="2424100" y="3009879"/>
            <a:ext cx="5301300" cy="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83" name="Google Shape;383;p26"/>
          <p:cNvCxnSpPr/>
          <p:nvPr/>
        </p:nvCxnSpPr>
        <p:spPr>
          <a:xfrm>
            <a:off x="2424100" y="3464502"/>
            <a:ext cx="5301300" cy="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84" name="Google Shape;384;p26"/>
          <p:cNvCxnSpPr/>
          <p:nvPr/>
        </p:nvCxnSpPr>
        <p:spPr>
          <a:xfrm>
            <a:off x="2424100" y="3919125"/>
            <a:ext cx="5301300" cy="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85" name="Google Shape;385;p26"/>
          <p:cNvSpPr txBox="1"/>
          <p:nvPr>
            <p:ph type="ctrTitle"/>
          </p:nvPr>
        </p:nvSpPr>
        <p:spPr>
          <a:xfrm>
            <a:off x="1758000" y="2247533"/>
            <a:ext cx="1634400" cy="2625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BUDGET</a:t>
            </a:r>
            <a:endParaRPr sz="1200"/>
          </a:p>
        </p:txBody>
      </p:sp>
      <p:sp>
        <p:nvSpPr>
          <p:cNvPr id="386" name="Google Shape;386;p26"/>
          <p:cNvSpPr txBox="1"/>
          <p:nvPr>
            <p:ph type="ctrTitle"/>
          </p:nvPr>
        </p:nvSpPr>
        <p:spPr>
          <a:xfrm>
            <a:off x="1758000" y="2664855"/>
            <a:ext cx="1634400" cy="2625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RISKS</a:t>
            </a:r>
            <a:endParaRPr sz="1200"/>
          </a:p>
        </p:txBody>
      </p:sp>
      <p:sp>
        <p:nvSpPr>
          <p:cNvPr id="387" name="Google Shape;387;p26"/>
          <p:cNvSpPr txBox="1"/>
          <p:nvPr>
            <p:ph type="ctrTitle"/>
          </p:nvPr>
        </p:nvSpPr>
        <p:spPr>
          <a:xfrm>
            <a:off x="1758000" y="3105915"/>
            <a:ext cx="1634400" cy="2625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ISSUES</a:t>
            </a:r>
            <a:endParaRPr sz="1200"/>
          </a:p>
        </p:txBody>
      </p:sp>
      <p:sp>
        <p:nvSpPr>
          <p:cNvPr id="388" name="Google Shape;388;p26"/>
          <p:cNvSpPr txBox="1"/>
          <p:nvPr>
            <p:ph type="ctrTitle"/>
          </p:nvPr>
        </p:nvSpPr>
        <p:spPr>
          <a:xfrm>
            <a:off x="1758000" y="3560550"/>
            <a:ext cx="1634400" cy="2625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BENEFITS</a:t>
            </a:r>
            <a:endParaRPr sz="1200"/>
          </a:p>
        </p:txBody>
      </p:sp>
      <p:sp>
        <p:nvSpPr>
          <p:cNvPr id="389" name="Google Shape;389;p26"/>
          <p:cNvSpPr/>
          <p:nvPr/>
        </p:nvSpPr>
        <p:spPr>
          <a:xfrm>
            <a:off x="3673925" y="1455388"/>
            <a:ext cx="102900" cy="1029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0" name="Google Shape;390;p26"/>
          <p:cNvSpPr/>
          <p:nvPr/>
        </p:nvSpPr>
        <p:spPr>
          <a:xfrm>
            <a:off x="3969200" y="1455388"/>
            <a:ext cx="102900" cy="1029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1" name="Google Shape;391;p26"/>
          <p:cNvSpPr/>
          <p:nvPr/>
        </p:nvSpPr>
        <p:spPr>
          <a:xfrm>
            <a:off x="4264475" y="1455388"/>
            <a:ext cx="102900" cy="1029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2" name="Google Shape;392;p26"/>
          <p:cNvSpPr/>
          <p:nvPr/>
        </p:nvSpPr>
        <p:spPr>
          <a:xfrm>
            <a:off x="3673925" y="1896425"/>
            <a:ext cx="102900" cy="1029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" name="Google Shape;393;p26"/>
          <p:cNvSpPr/>
          <p:nvPr/>
        </p:nvSpPr>
        <p:spPr>
          <a:xfrm>
            <a:off x="3969200" y="1896425"/>
            <a:ext cx="102900" cy="1029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4" name="Google Shape;394;p26"/>
          <p:cNvSpPr/>
          <p:nvPr/>
        </p:nvSpPr>
        <p:spPr>
          <a:xfrm>
            <a:off x="4264475" y="1896425"/>
            <a:ext cx="102900" cy="1029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5" name="Google Shape;395;p26"/>
          <p:cNvSpPr/>
          <p:nvPr/>
        </p:nvSpPr>
        <p:spPr>
          <a:xfrm>
            <a:off x="3673925" y="2327338"/>
            <a:ext cx="102900" cy="1029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6" name="Google Shape;396;p26"/>
          <p:cNvSpPr/>
          <p:nvPr/>
        </p:nvSpPr>
        <p:spPr>
          <a:xfrm>
            <a:off x="3969200" y="2327338"/>
            <a:ext cx="102900" cy="1029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7" name="Google Shape;397;p26"/>
          <p:cNvSpPr/>
          <p:nvPr/>
        </p:nvSpPr>
        <p:spPr>
          <a:xfrm>
            <a:off x="4264475" y="2327338"/>
            <a:ext cx="102900" cy="1029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8" name="Google Shape;398;p26"/>
          <p:cNvSpPr/>
          <p:nvPr/>
        </p:nvSpPr>
        <p:spPr>
          <a:xfrm>
            <a:off x="3673925" y="2744663"/>
            <a:ext cx="102900" cy="1029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9" name="Google Shape;399;p26"/>
          <p:cNvSpPr/>
          <p:nvPr/>
        </p:nvSpPr>
        <p:spPr>
          <a:xfrm>
            <a:off x="3969200" y="2744663"/>
            <a:ext cx="102900" cy="1029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" name="Google Shape;400;p26"/>
          <p:cNvSpPr/>
          <p:nvPr/>
        </p:nvSpPr>
        <p:spPr>
          <a:xfrm>
            <a:off x="4264475" y="2744663"/>
            <a:ext cx="102900" cy="1029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1" name="Google Shape;401;p26"/>
          <p:cNvSpPr/>
          <p:nvPr/>
        </p:nvSpPr>
        <p:spPr>
          <a:xfrm>
            <a:off x="3673925" y="3185725"/>
            <a:ext cx="102900" cy="1029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2" name="Google Shape;402;p26"/>
          <p:cNvSpPr/>
          <p:nvPr/>
        </p:nvSpPr>
        <p:spPr>
          <a:xfrm>
            <a:off x="3969200" y="3185725"/>
            <a:ext cx="102900" cy="102900"/>
          </a:xfrm>
          <a:prstGeom prst="ellipse">
            <a:avLst/>
          </a:prstGeom>
          <a:solidFill>
            <a:srgbClr val="CCCC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3" name="Google Shape;403;p26"/>
          <p:cNvSpPr/>
          <p:nvPr/>
        </p:nvSpPr>
        <p:spPr>
          <a:xfrm>
            <a:off x="4264475" y="3185725"/>
            <a:ext cx="102900" cy="1029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4" name="Google Shape;404;p26"/>
          <p:cNvSpPr/>
          <p:nvPr/>
        </p:nvSpPr>
        <p:spPr>
          <a:xfrm>
            <a:off x="3673925" y="3640363"/>
            <a:ext cx="102900" cy="102900"/>
          </a:xfrm>
          <a:prstGeom prst="ellipse">
            <a:avLst/>
          </a:prstGeom>
          <a:solidFill>
            <a:srgbClr val="66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CC0000"/>
              </a:solidFill>
            </a:endParaRPr>
          </a:p>
        </p:txBody>
      </p:sp>
      <p:sp>
        <p:nvSpPr>
          <p:cNvPr id="405" name="Google Shape;405;p26"/>
          <p:cNvSpPr/>
          <p:nvPr/>
        </p:nvSpPr>
        <p:spPr>
          <a:xfrm>
            <a:off x="3969200" y="3640363"/>
            <a:ext cx="102900" cy="1029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6" name="Google Shape;406;p26"/>
          <p:cNvSpPr/>
          <p:nvPr/>
        </p:nvSpPr>
        <p:spPr>
          <a:xfrm>
            <a:off x="4264475" y="3640363"/>
            <a:ext cx="102900" cy="1029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7" name="Google Shape;407;p26"/>
          <p:cNvSpPr txBox="1"/>
          <p:nvPr>
            <p:ph type="ctrTitle"/>
          </p:nvPr>
        </p:nvSpPr>
        <p:spPr>
          <a:xfrm>
            <a:off x="4648900" y="1375600"/>
            <a:ext cx="3193500" cy="2625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latin typeface="Zilla Slab Light"/>
                <a:ea typeface="Zilla Slab Light"/>
                <a:cs typeface="Zilla Slab Light"/>
                <a:sym typeface="Zilla Slab Light"/>
              </a:rPr>
              <a:t>The project schedule is on track</a:t>
            </a:r>
            <a:endParaRPr sz="1100">
              <a:latin typeface="Zilla Slab Light"/>
              <a:ea typeface="Zilla Slab Light"/>
              <a:cs typeface="Zilla Slab Light"/>
              <a:sym typeface="Zilla Slab Light"/>
            </a:endParaRPr>
          </a:p>
        </p:txBody>
      </p:sp>
      <p:sp>
        <p:nvSpPr>
          <p:cNvPr id="408" name="Google Shape;408;p26"/>
          <p:cNvSpPr txBox="1"/>
          <p:nvPr>
            <p:ph type="ctrTitle"/>
          </p:nvPr>
        </p:nvSpPr>
        <p:spPr>
          <a:xfrm>
            <a:off x="4648900" y="1816660"/>
            <a:ext cx="3193500" cy="2625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latin typeface="Zilla Slab Light"/>
                <a:ea typeface="Zilla Slab Light"/>
                <a:cs typeface="Zilla Slab Light"/>
                <a:sym typeface="Zilla Slab Light"/>
              </a:rPr>
              <a:t>Resourcing is adequate</a:t>
            </a:r>
            <a:endParaRPr sz="1100">
              <a:latin typeface="Zilla Slab Light"/>
              <a:ea typeface="Zilla Slab Light"/>
              <a:cs typeface="Zilla Slab Light"/>
              <a:sym typeface="Zilla Slab Light"/>
            </a:endParaRPr>
          </a:p>
        </p:txBody>
      </p:sp>
      <p:sp>
        <p:nvSpPr>
          <p:cNvPr id="409" name="Google Shape;409;p26"/>
          <p:cNvSpPr txBox="1"/>
          <p:nvPr>
            <p:ph type="ctrTitle"/>
          </p:nvPr>
        </p:nvSpPr>
        <p:spPr>
          <a:xfrm>
            <a:off x="4648900" y="2247533"/>
            <a:ext cx="3193500" cy="2625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latin typeface="Zilla Slab Light"/>
                <a:ea typeface="Zilla Slab Light"/>
                <a:cs typeface="Zilla Slab Light"/>
                <a:sym typeface="Zilla Slab Light"/>
              </a:rPr>
              <a:t>Project is within budget</a:t>
            </a:r>
            <a:endParaRPr sz="1100">
              <a:latin typeface="Zilla Slab Light"/>
              <a:ea typeface="Zilla Slab Light"/>
              <a:cs typeface="Zilla Slab Light"/>
              <a:sym typeface="Zilla Slab Light"/>
            </a:endParaRPr>
          </a:p>
        </p:txBody>
      </p:sp>
      <p:sp>
        <p:nvSpPr>
          <p:cNvPr id="410" name="Google Shape;410;p26"/>
          <p:cNvSpPr txBox="1"/>
          <p:nvPr>
            <p:ph type="ctrTitle"/>
          </p:nvPr>
        </p:nvSpPr>
        <p:spPr>
          <a:xfrm>
            <a:off x="4648900" y="2664855"/>
            <a:ext cx="3193500" cy="2625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latin typeface="Zilla Slab Light"/>
                <a:ea typeface="Zilla Slab Light"/>
                <a:cs typeface="Zilla Slab Light"/>
                <a:sym typeface="Zilla Slab Light"/>
              </a:rPr>
              <a:t>All project risks are under control</a:t>
            </a:r>
            <a:endParaRPr sz="1100">
              <a:latin typeface="Zilla Slab Light"/>
              <a:ea typeface="Zilla Slab Light"/>
              <a:cs typeface="Zilla Slab Light"/>
              <a:sym typeface="Zilla Slab Light"/>
            </a:endParaRPr>
          </a:p>
        </p:txBody>
      </p:sp>
      <p:sp>
        <p:nvSpPr>
          <p:cNvPr id="411" name="Google Shape;411;p26"/>
          <p:cNvSpPr txBox="1"/>
          <p:nvPr>
            <p:ph type="ctrTitle"/>
          </p:nvPr>
        </p:nvSpPr>
        <p:spPr>
          <a:xfrm>
            <a:off x="4648900" y="3105915"/>
            <a:ext cx="3193500" cy="2625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latin typeface="Zilla Slab Light"/>
                <a:ea typeface="Zilla Slab Light"/>
                <a:cs typeface="Zilla Slab Light"/>
                <a:sym typeface="Zilla Slab Light"/>
              </a:rPr>
              <a:t>Project issues need to be solved</a:t>
            </a:r>
            <a:endParaRPr sz="1100">
              <a:latin typeface="Zilla Slab Light"/>
              <a:ea typeface="Zilla Slab Light"/>
              <a:cs typeface="Zilla Slab Light"/>
              <a:sym typeface="Zilla Slab Light"/>
            </a:endParaRPr>
          </a:p>
        </p:txBody>
      </p:sp>
      <p:sp>
        <p:nvSpPr>
          <p:cNvPr id="412" name="Google Shape;412;p26"/>
          <p:cNvSpPr txBox="1"/>
          <p:nvPr>
            <p:ph type="ctrTitle"/>
          </p:nvPr>
        </p:nvSpPr>
        <p:spPr>
          <a:xfrm>
            <a:off x="4648900" y="3560550"/>
            <a:ext cx="3193500" cy="2625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latin typeface="Zilla Slab Light"/>
                <a:ea typeface="Zilla Slab Light"/>
                <a:cs typeface="Zilla Slab Light"/>
                <a:sym typeface="Zilla Slab Light"/>
              </a:rPr>
              <a:t>Project benefits do not meet the expectations</a:t>
            </a:r>
            <a:endParaRPr sz="1100">
              <a:latin typeface="Zilla Slab Light"/>
              <a:ea typeface="Zilla Slab Light"/>
              <a:cs typeface="Zilla Slab Light"/>
              <a:sym typeface="Zilla Slab Light"/>
            </a:endParaRPr>
          </a:p>
        </p:txBody>
      </p:sp>
      <p:sp>
        <p:nvSpPr>
          <p:cNvPr id="413" name="Google Shape;413;p26"/>
          <p:cNvSpPr txBox="1"/>
          <p:nvPr>
            <p:ph type="ctrTitle"/>
          </p:nvPr>
        </p:nvSpPr>
        <p:spPr>
          <a:xfrm>
            <a:off x="1758000" y="1816670"/>
            <a:ext cx="1634400" cy="2625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RESOURCING</a:t>
            </a:r>
            <a:endParaRPr sz="1200"/>
          </a:p>
        </p:txBody>
      </p:sp>
      <p:sp>
        <p:nvSpPr>
          <p:cNvPr id="414" name="Google Shape;414;p26"/>
          <p:cNvSpPr txBox="1"/>
          <p:nvPr>
            <p:ph type="ctrTitle"/>
          </p:nvPr>
        </p:nvSpPr>
        <p:spPr>
          <a:xfrm>
            <a:off x="1758000" y="1375595"/>
            <a:ext cx="1634400" cy="2625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SCHEDULE</a:t>
            </a:r>
            <a:endParaRPr sz="1200"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18" name="Shape 4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" name="Google Shape;419;p27"/>
          <p:cNvSpPr/>
          <p:nvPr/>
        </p:nvSpPr>
        <p:spPr>
          <a:xfrm>
            <a:off x="2064400" y="687988"/>
            <a:ext cx="1905300" cy="1801800"/>
          </a:xfrm>
          <a:prstGeom prst="rect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0" name="Google Shape;420;p27"/>
          <p:cNvSpPr/>
          <p:nvPr/>
        </p:nvSpPr>
        <p:spPr>
          <a:xfrm>
            <a:off x="4130975" y="687988"/>
            <a:ext cx="1905300" cy="1801800"/>
          </a:xfrm>
          <a:prstGeom prst="rect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1" name="Google Shape;421;p27"/>
          <p:cNvSpPr/>
          <p:nvPr/>
        </p:nvSpPr>
        <p:spPr>
          <a:xfrm>
            <a:off x="2064400" y="2653688"/>
            <a:ext cx="1905300" cy="1801800"/>
          </a:xfrm>
          <a:prstGeom prst="rect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2" name="Google Shape;422;p27"/>
          <p:cNvSpPr/>
          <p:nvPr/>
        </p:nvSpPr>
        <p:spPr>
          <a:xfrm>
            <a:off x="4130975" y="2653688"/>
            <a:ext cx="1905300" cy="1801800"/>
          </a:xfrm>
          <a:prstGeom prst="rect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3" name="Google Shape;423;p27"/>
          <p:cNvSpPr txBox="1"/>
          <p:nvPr/>
        </p:nvSpPr>
        <p:spPr>
          <a:xfrm>
            <a:off x="4282175" y="3658400"/>
            <a:ext cx="1602900" cy="753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666666"/>
                </a:solidFill>
                <a:latin typeface="Zilla Slab Light"/>
                <a:ea typeface="Zilla Slab Light"/>
                <a:cs typeface="Zilla Slab Light"/>
                <a:sym typeface="Zilla Slab Light"/>
              </a:rPr>
              <a:t>Jupiter is the biggest planet in our Solar System and the fourth-brightest object in the sky</a:t>
            </a:r>
            <a:endParaRPr sz="1000">
              <a:solidFill>
                <a:srgbClr val="666666"/>
              </a:solidFill>
              <a:latin typeface="Zilla Slab Light"/>
              <a:ea typeface="Zilla Slab Light"/>
              <a:cs typeface="Zilla Slab Light"/>
              <a:sym typeface="Zilla Slab Light"/>
            </a:endParaRPr>
          </a:p>
        </p:txBody>
      </p:sp>
      <p:grpSp>
        <p:nvGrpSpPr>
          <p:cNvPr id="424" name="Google Shape;424;p27"/>
          <p:cNvGrpSpPr/>
          <p:nvPr/>
        </p:nvGrpSpPr>
        <p:grpSpPr>
          <a:xfrm>
            <a:off x="4889940" y="954438"/>
            <a:ext cx="387370" cy="387370"/>
            <a:chOff x="892750" y="4993750"/>
            <a:chExt cx="483125" cy="483125"/>
          </a:xfrm>
        </p:grpSpPr>
        <p:sp>
          <p:nvSpPr>
            <p:cNvPr id="425" name="Google Shape;425;p27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" name="Google Shape;426;p27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" name="Google Shape;427;p27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8" name="Google Shape;428;p27"/>
          <p:cNvGrpSpPr/>
          <p:nvPr/>
        </p:nvGrpSpPr>
        <p:grpSpPr>
          <a:xfrm>
            <a:off x="2841422" y="2951567"/>
            <a:ext cx="351155" cy="351183"/>
            <a:chOff x="-63252250" y="1930850"/>
            <a:chExt cx="319000" cy="319025"/>
          </a:xfrm>
        </p:grpSpPr>
        <p:sp>
          <p:nvSpPr>
            <p:cNvPr id="429" name="Google Shape;429;p27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27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1" name="Google Shape;431;p27"/>
          <p:cNvSpPr/>
          <p:nvPr/>
        </p:nvSpPr>
        <p:spPr>
          <a:xfrm>
            <a:off x="4912127" y="29550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FFAB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2" name="Google Shape;432;p27"/>
          <p:cNvGrpSpPr/>
          <p:nvPr/>
        </p:nvGrpSpPr>
        <p:grpSpPr>
          <a:xfrm>
            <a:off x="2830110" y="997936"/>
            <a:ext cx="373780" cy="342900"/>
            <a:chOff x="6239575" y="4416275"/>
            <a:chExt cx="489625" cy="449175"/>
          </a:xfrm>
        </p:grpSpPr>
        <p:sp>
          <p:nvSpPr>
            <p:cNvPr id="433" name="Google Shape;433;p27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FFAB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" name="Google Shape;434;p27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FFAB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" name="Google Shape;435;p27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FFAB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6" name="Google Shape;436;p27"/>
          <p:cNvSpPr txBox="1"/>
          <p:nvPr>
            <p:ph idx="2" type="subTitle"/>
          </p:nvPr>
        </p:nvSpPr>
        <p:spPr>
          <a:xfrm>
            <a:off x="2122600" y="1592325"/>
            <a:ext cx="1788900" cy="89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Neptune is the farthest planet from the Sun and the fourth-largest in our Solar System</a:t>
            </a:r>
            <a:endParaRPr/>
          </a:p>
        </p:txBody>
      </p:sp>
      <p:sp>
        <p:nvSpPr>
          <p:cNvPr id="437" name="Google Shape;437;p27"/>
          <p:cNvSpPr txBox="1"/>
          <p:nvPr>
            <p:ph idx="4" type="subTitle"/>
          </p:nvPr>
        </p:nvSpPr>
        <p:spPr>
          <a:xfrm>
            <a:off x="4189169" y="1592325"/>
            <a:ext cx="1788900" cy="89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hot. It’s full of iron oxide dust, which gives the planet its reddish cast</a:t>
            </a:r>
            <a:endParaRPr/>
          </a:p>
        </p:txBody>
      </p:sp>
      <p:sp>
        <p:nvSpPr>
          <p:cNvPr id="438" name="Google Shape;438;p27"/>
          <p:cNvSpPr txBox="1"/>
          <p:nvPr>
            <p:ph idx="6" type="subTitle"/>
          </p:nvPr>
        </p:nvSpPr>
        <p:spPr>
          <a:xfrm>
            <a:off x="2122600" y="3531478"/>
            <a:ext cx="1788900" cy="89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also the smallest one in our Solar System</a:t>
            </a:r>
            <a:endParaRPr/>
          </a:p>
        </p:txBody>
      </p:sp>
      <p:sp>
        <p:nvSpPr>
          <p:cNvPr id="439" name="Google Shape;439;p27"/>
          <p:cNvSpPr txBox="1"/>
          <p:nvPr>
            <p:ph idx="1" type="subTitle"/>
          </p:nvPr>
        </p:nvSpPr>
        <p:spPr>
          <a:xfrm flipH="1">
            <a:off x="2122675" y="1429123"/>
            <a:ext cx="1788900" cy="30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RISKS</a:t>
            </a:r>
            <a:endParaRPr/>
          </a:p>
        </p:txBody>
      </p:sp>
      <p:sp>
        <p:nvSpPr>
          <p:cNvPr id="440" name="Google Shape;440;p27"/>
          <p:cNvSpPr txBox="1"/>
          <p:nvPr>
            <p:ph idx="3" type="subTitle"/>
          </p:nvPr>
        </p:nvSpPr>
        <p:spPr>
          <a:xfrm flipH="1">
            <a:off x="4189250" y="1429123"/>
            <a:ext cx="1788900" cy="30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ASSUMPTIONS</a:t>
            </a:r>
            <a:endParaRPr/>
          </a:p>
        </p:txBody>
      </p:sp>
      <p:sp>
        <p:nvSpPr>
          <p:cNvPr id="441" name="Google Shape;441;p27"/>
          <p:cNvSpPr txBox="1"/>
          <p:nvPr>
            <p:ph idx="5" type="subTitle"/>
          </p:nvPr>
        </p:nvSpPr>
        <p:spPr>
          <a:xfrm flipH="1">
            <a:off x="2122675" y="3368368"/>
            <a:ext cx="1788900" cy="30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ISSUES</a:t>
            </a:r>
            <a:endParaRPr/>
          </a:p>
        </p:txBody>
      </p:sp>
      <p:sp>
        <p:nvSpPr>
          <p:cNvPr id="442" name="Google Shape;442;p27"/>
          <p:cNvSpPr txBox="1"/>
          <p:nvPr>
            <p:ph idx="7" type="subTitle"/>
          </p:nvPr>
        </p:nvSpPr>
        <p:spPr>
          <a:xfrm flipH="1">
            <a:off x="4189250" y="3368368"/>
            <a:ext cx="1788900" cy="30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DEPENDENCIES</a:t>
            </a:r>
            <a:endParaRPr/>
          </a:p>
        </p:txBody>
      </p:sp>
      <p:sp>
        <p:nvSpPr>
          <p:cNvPr id="443" name="Google Shape;443;p27"/>
          <p:cNvSpPr txBox="1"/>
          <p:nvPr>
            <p:ph type="ctrTitle"/>
          </p:nvPr>
        </p:nvSpPr>
        <p:spPr>
          <a:xfrm>
            <a:off x="5869725" y="551025"/>
            <a:ext cx="2808000" cy="70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RAID SUMMARY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47" name="Shape 4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8" name="Google Shape;448;p28"/>
          <p:cNvSpPr txBox="1"/>
          <p:nvPr>
            <p:ph idx="1" type="subTitle"/>
          </p:nvPr>
        </p:nvSpPr>
        <p:spPr>
          <a:xfrm flipH="1">
            <a:off x="3141359" y="295713"/>
            <a:ext cx="3138900" cy="7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WHERE WE ARE </a:t>
            </a:r>
            <a:endParaRPr/>
          </a:p>
        </p:txBody>
      </p:sp>
      <p:sp>
        <p:nvSpPr>
          <p:cNvPr id="449" name="Google Shape;449;p28"/>
          <p:cNvSpPr txBox="1"/>
          <p:nvPr>
            <p:ph idx="2" type="subTitle"/>
          </p:nvPr>
        </p:nvSpPr>
        <p:spPr>
          <a:xfrm>
            <a:off x="3141334" y="961104"/>
            <a:ext cx="2243400" cy="53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Despite being red, Mars is a cold place, not hot</a:t>
            </a:r>
            <a:endParaRPr sz="1100"/>
          </a:p>
        </p:txBody>
      </p:sp>
      <p:sp>
        <p:nvSpPr>
          <p:cNvPr id="450" name="Google Shape;450;p28"/>
          <p:cNvSpPr txBox="1"/>
          <p:nvPr>
            <p:ph idx="3" type="subTitle"/>
          </p:nvPr>
        </p:nvSpPr>
        <p:spPr>
          <a:xfrm flipH="1">
            <a:off x="208716" y="3540388"/>
            <a:ext cx="3138900" cy="7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WHERE WE WANT TO BE</a:t>
            </a:r>
            <a:endParaRPr/>
          </a:p>
        </p:txBody>
      </p:sp>
      <p:sp>
        <p:nvSpPr>
          <p:cNvPr id="451" name="Google Shape;451;p28"/>
          <p:cNvSpPr txBox="1"/>
          <p:nvPr>
            <p:ph idx="4" type="subTitle"/>
          </p:nvPr>
        </p:nvSpPr>
        <p:spPr>
          <a:xfrm>
            <a:off x="1104216" y="4205779"/>
            <a:ext cx="2243400" cy="53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Mercury is the closest planet to the Sun</a:t>
            </a:r>
            <a:endParaRPr sz="1100"/>
          </a:p>
        </p:txBody>
      </p:sp>
      <p:pic>
        <p:nvPicPr>
          <p:cNvPr id="452" name="Google Shape;452;p28"/>
          <p:cNvPicPr preferRelativeResize="0"/>
          <p:nvPr/>
        </p:nvPicPr>
        <p:blipFill rotWithShape="1">
          <a:blip r:embed="rId3">
            <a:alphaModFix/>
          </a:blip>
          <a:srcRect b="0" l="30654" r="706" t="0"/>
          <a:stretch/>
        </p:blipFill>
        <p:spPr>
          <a:xfrm>
            <a:off x="313028" y="549381"/>
            <a:ext cx="3279000" cy="3184800"/>
          </a:xfrm>
          <a:prstGeom prst="diamond">
            <a:avLst/>
          </a:prstGeom>
          <a:noFill/>
          <a:ln>
            <a:noFill/>
          </a:ln>
        </p:spPr>
      </p:pic>
      <p:pic>
        <p:nvPicPr>
          <p:cNvPr id="453" name="Google Shape;453;p28"/>
          <p:cNvPicPr preferRelativeResize="0"/>
          <p:nvPr/>
        </p:nvPicPr>
        <p:blipFill rotWithShape="1">
          <a:blip r:embed="rId4">
            <a:alphaModFix/>
          </a:blip>
          <a:srcRect b="18520" l="31768" r="31775" t="18526"/>
          <a:stretch/>
        </p:blipFill>
        <p:spPr>
          <a:xfrm>
            <a:off x="2775910" y="1625344"/>
            <a:ext cx="3279000" cy="3184800"/>
          </a:xfrm>
          <a:prstGeom prst="diamond">
            <a:avLst/>
          </a:prstGeom>
          <a:noFill/>
          <a:ln>
            <a:noFill/>
          </a:ln>
        </p:spPr>
      </p:pic>
      <p:sp>
        <p:nvSpPr>
          <p:cNvPr id="454" name="Google Shape;454;p28"/>
          <p:cNvSpPr/>
          <p:nvPr/>
        </p:nvSpPr>
        <p:spPr>
          <a:xfrm rot="2700000">
            <a:off x="790430" y="987889"/>
            <a:ext cx="2316058" cy="2305875"/>
          </a:xfrm>
          <a:prstGeom prst="rect">
            <a:avLst/>
          </a:prstGeom>
          <a:solidFill>
            <a:srgbClr val="FFFFFF">
              <a:alpha val="5231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5" name="Google Shape;455;p28"/>
          <p:cNvSpPr/>
          <p:nvPr/>
        </p:nvSpPr>
        <p:spPr>
          <a:xfrm rot="2700000">
            <a:off x="3264516" y="2064562"/>
            <a:ext cx="2309269" cy="2305875"/>
          </a:xfrm>
          <a:prstGeom prst="rect">
            <a:avLst/>
          </a:prstGeom>
          <a:solidFill>
            <a:srgbClr val="FFFFFF">
              <a:alpha val="276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456" name="Google Shape;456;p28"/>
          <p:cNvCxnSpPr/>
          <p:nvPr/>
        </p:nvCxnSpPr>
        <p:spPr>
          <a:xfrm flipH="1" rot="10800000">
            <a:off x="199134" y="439649"/>
            <a:ext cx="1648200" cy="1599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57" name="Google Shape;457;p28"/>
          <p:cNvCxnSpPr/>
          <p:nvPr/>
        </p:nvCxnSpPr>
        <p:spPr>
          <a:xfrm flipH="1" rot="10800000">
            <a:off x="4570822" y="3337574"/>
            <a:ext cx="1648200" cy="1599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58" name="Google Shape;458;p28"/>
          <p:cNvSpPr txBox="1"/>
          <p:nvPr>
            <p:ph type="ctrTitle"/>
          </p:nvPr>
        </p:nvSpPr>
        <p:spPr>
          <a:xfrm>
            <a:off x="6050850" y="402150"/>
            <a:ext cx="2627100" cy="855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WHERE WE ARE + WHERE WE WANT TO BE</a:t>
            </a:r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462" name="Shape 4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3" name="Google Shape;463;p29"/>
          <p:cNvSpPr txBox="1"/>
          <p:nvPr>
            <p:ph idx="1" type="subTitle"/>
          </p:nvPr>
        </p:nvSpPr>
        <p:spPr>
          <a:xfrm flipH="1">
            <a:off x="1072446" y="3184904"/>
            <a:ext cx="1671300" cy="7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464" name="Google Shape;464;p29"/>
          <p:cNvSpPr txBox="1"/>
          <p:nvPr>
            <p:ph idx="2" type="subTitle"/>
          </p:nvPr>
        </p:nvSpPr>
        <p:spPr>
          <a:xfrm>
            <a:off x="607375" y="3846907"/>
            <a:ext cx="2601600" cy="3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Feb. 27</a:t>
            </a:r>
            <a:endParaRPr/>
          </a:p>
        </p:txBody>
      </p:sp>
      <p:sp>
        <p:nvSpPr>
          <p:cNvPr id="465" name="Google Shape;465;p29"/>
          <p:cNvSpPr txBox="1"/>
          <p:nvPr>
            <p:ph idx="3" type="subTitle"/>
          </p:nvPr>
        </p:nvSpPr>
        <p:spPr>
          <a:xfrm flipH="1">
            <a:off x="3736221" y="3184904"/>
            <a:ext cx="1671300" cy="7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  <p:sp>
        <p:nvSpPr>
          <p:cNvPr id="466" name="Google Shape;466;p29"/>
          <p:cNvSpPr txBox="1"/>
          <p:nvPr>
            <p:ph idx="4" type="subTitle"/>
          </p:nvPr>
        </p:nvSpPr>
        <p:spPr>
          <a:xfrm>
            <a:off x="3271204" y="3846907"/>
            <a:ext cx="2601600" cy="3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May 13</a:t>
            </a:r>
            <a:endParaRPr/>
          </a:p>
        </p:txBody>
      </p:sp>
      <p:sp>
        <p:nvSpPr>
          <p:cNvPr id="467" name="Google Shape;467;p29"/>
          <p:cNvSpPr txBox="1"/>
          <p:nvPr>
            <p:ph idx="5" type="subTitle"/>
          </p:nvPr>
        </p:nvSpPr>
        <p:spPr>
          <a:xfrm flipH="1">
            <a:off x="6400246" y="3184904"/>
            <a:ext cx="1671300" cy="7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MARS</a:t>
            </a:r>
            <a:endParaRPr/>
          </a:p>
        </p:txBody>
      </p:sp>
      <p:sp>
        <p:nvSpPr>
          <p:cNvPr id="468" name="Google Shape;468;p29"/>
          <p:cNvSpPr txBox="1"/>
          <p:nvPr>
            <p:ph idx="6" type="subTitle"/>
          </p:nvPr>
        </p:nvSpPr>
        <p:spPr>
          <a:xfrm>
            <a:off x="5935021" y="3846907"/>
            <a:ext cx="2601600" cy="3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June 10</a:t>
            </a:r>
            <a:endParaRPr/>
          </a:p>
        </p:txBody>
      </p:sp>
      <p:sp>
        <p:nvSpPr>
          <p:cNvPr id="469" name="Google Shape;469;p29"/>
          <p:cNvSpPr txBox="1"/>
          <p:nvPr>
            <p:ph idx="7" type="subTitle"/>
          </p:nvPr>
        </p:nvSpPr>
        <p:spPr>
          <a:xfrm>
            <a:off x="1125900" y="4047925"/>
            <a:ext cx="1564500" cy="46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/>
              <a:t>Mercury is the closest planet to the Sun</a:t>
            </a:r>
            <a:endParaRPr/>
          </a:p>
        </p:txBody>
      </p:sp>
      <p:sp>
        <p:nvSpPr>
          <p:cNvPr id="470" name="Google Shape;470;p29"/>
          <p:cNvSpPr txBox="1"/>
          <p:nvPr>
            <p:ph idx="8" type="subTitle"/>
          </p:nvPr>
        </p:nvSpPr>
        <p:spPr>
          <a:xfrm>
            <a:off x="3789750" y="4047925"/>
            <a:ext cx="1564500" cy="46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900"/>
              <a:t>Venus has a beautiful name, but it’s terribly hot</a:t>
            </a:r>
            <a:endParaRPr sz="9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1" name="Google Shape;471;p29"/>
          <p:cNvSpPr txBox="1"/>
          <p:nvPr>
            <p:ph idx="9" type="subTitle"/>
          </p:nvPr>
        </p:nvSpPr>
        <p:spPr>
          <a:xfrm>
            <a:off x="6453775" y="4047925"/>
            <a:ext cx="1564500" cy="46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900"/>
              <a:t>Despite being red, Mars is a cold place, not hot</a:t>
            </a:r>
            <a:endParaRPr sz="9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2" name="Google Shape;472;p29"/>
          <p:cNvGrpSpPr/>
          <p:nvPr/>
        </p:nvGrpSpPr>
        <p:grpSpPr>
          <a:xfrm>
            <a:off x="1762784" y="3135831"/>
            <a:ext cx="280832" cy="265842"/>
            <a:chOff x="-39055650" y="2315975"/>
            <a:chExt cx="331600" cy="313900"/>
          </a:xfrm>
        </p:grpSpPr>
        <p:sp>
          <p:nvSpPr>
            <p:cNvPr id="473" name="Google Shape;473;p29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29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" name="Google Shape;475;p29"/>
          <p:cNvGrpSpPr/>
          <p:nvPr/>
        </p:nvGrpSpPr>
        <p:grpSpPr>
          <a:xfrm>
            <a:off x="7085844" y="3122771"/>
            <a:ext cx="292733" cy="291999"/>
            <a:chOff x="-27358650" y="1961575"/>
            <a:chExt cx="296950" cy="296175"/>
          </a:xfrm>
        </p:grpSpPr>
        <p:sp>
          <p:nvSpPr>
            <p:cNvPr id="476" name="Google Shape;476;p29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29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" name="Google Shape;478;p29"/>
          <p:cNvGrpSpPr/>
          <p:nvPr/>
        </p:nvGrpSpPr>
        <p:grpSpPr>
          <a:xfrm>
            <a:off x="4409408" y="3095189"/>
            <a:ext cx="352500" cy="347134"/>
            <a:chOff x="-20550425" y="2789350"/>
            <a:chExt cx="308750" cy="304050"/>
          </a:xfrm>
        </p:grpSpPr>
        <p:sp>
          <p:nvSpPr>
            <p:cNvPr id="479" name="Google Shape;479;p29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29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1" name="Google Shape;481;p29"/>
          <p:cNvSpPr txBox="1"/>
          <p:nvPr>
            <p:ph type="ctrTitle"/>
          </p:nvPr>
        </p:nvSpPr>
        <p:spPr>
          <a:xfrm>
            <a:off x="1138450" y="1366225"/>
            <a:ext cx="1564500" cy="709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UPCOMING EVENTS</a:t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485" name="Shape 4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6" name="Google Shape;486;p30"/>
          <p:cNvSpPr txBox="1"/>
          <p:nvPr>
            <p:ph idx="1" type="subTitle"/>
          </p:nvPr>
        </p:nvSpPr>
        <p:spPr>
          <a:xfrm>
            <a:off x="1109175" y="3116975"/>
            <a:ext cx="2776800" cy="53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Does anyone have any questions?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addyouremail@freepik.com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+91 620 421 838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yourcompany.com</a:t>
            </a:r>
            <a:endParaRPr/>
          </a:p>
        </p:txBody>
      </p:sp>
      <p:grpSp>
        <p:nvGrpSpPr>
          <p:cNvPr id="487" name="Google Shape;487;p30"/>
          <p:cNvGrpSpPr/>
          <p:nvPr/>
        </p:nvGrpSpPr>
        <p:grpSpPr>
          <a:xfrm>
            <a:off x="1195151" y="4158599"/>
            <a:ext cx="1462908" cy="194362"/>
            <a:chOff x="6591478" y="5472530"/>
            <a:chExt cx="2169199" cy="288200"/>
          </a:xfrm>
        </p:grpSpPr>
        <p:sp>
          <p:nvSpPr>
            <p:cNvPr id="488" name="Google Shape;488;p30"/>
            <p:cNvSpPr/>
            <p:nvPr/>
          </p:nvSpPr>
          <p:spPr>
            <a:xfrm>
              <a:off x="8501356" y="5513077"/>
              <a:ext cx="259321" cy="247653"/>
            </a:xfrm>
            <a:custGeom>
              <a:rect b="b" l="l" r="r" t="t"/>
              <a:pathLst>
                <a:path extrusionOk="0" h="37269" w="39025">
                  <a:moveTo>
                    <a:pt x="4748" y="1"/>
                  </a:moveTo>
                  <a:cubicBezTo>
                    <a:pt x="1887" y="1"/>
                    <a:pt x="1" y="1919"/>
                    <a:pt x="1" y="4358"/>
                  </a:cubicBezTo>
                  <a:cubicBezTo>
                    <a:pt x="1" y="6797"/>
                    <a:pt x="1757" y="8683"/>
                    <a:pt x="4618" y="8683"/>
                  </a:cubicBezTo>
                  <a:lnTo>
                    <a:pt x="4748" y="8683"/>
                  </a:lnTo>
                  <a:cubicBezTo>
                    <a:pt x="7578" y="8683"/>
                    <a:pt x="9366" y="6797"/>
                    <a:pt x="9366" y="4358"/>
                  </a:cubicBezTo>
                  <a:cubicBezTo>
                    <a:pt x="9366" y="1919"/>
                    <a:pt x="7578" y="1"/>
                    <a:pt x="4748" y="1"/>
                  </a:cubicBezTo>
                  <a:close/>
                  <a:moveTo>
                    <a:pt x="553" y="12196"/>
                  </a:moveTo>
                  <a:lnTo>
                    <a:pt x="553" y="37268"/>
                  </a:lnTo>
                  <a:lnTo>
                    <a:pt x="8813" y="37268"/>
                  </a:lnTo>
                  <a:lnTo>
                    <a:pt x="8813" y="12196"/>
                  </a:lnTo>
                  <a:close/>
                  <a:moveTo>
                    <a:pt x="29398" y="11545"/>
                  </a:moveTo>
                  <a:cubicBezTo>
                    <a:pt x="24943" y="11545"/>
                    <a:pt x="22894" y="13984"/>
                    <a:pt x="21821" y="15740"/>
                  </a:cubicBezTo>
                  <a:lnTo>
                    <a:pt x="21821" y="12196"/>
                  </a:lnTo>
                  <a:lnTo>
                    <a:pt x="13561" y="12196"/>
                  </a:lnTo>
                  <a:lnTo>
                    <a:pt x="13561" y="37268"/>
                  </a:lnTo>
                  <a:lnTo>
                    <a:pt x="21821" y="37268"/>
                  </a:lnTo>
                  <a:lnTo>
                    <a:pt x="21821" y="23187"/>
                  </a:lnTo>
                  <a:cubicBezTo>
                    <a:pt x="21821" y="22504"/>
                    <a:pt x="21951" y="21691"/>
                    <a:pt x="22081" y="21138"/>
                  </a:cubicBezTo>
                  <a:cubicBezTo>
                    <a:pt x="22764" y="19675"/>
                    <a:pt x="24130" y="18179"/>
                    <a:pt x="26439" y="18179"/>
                  </a:cubicBezTo>
                  <a:cubicBezTo>
                    <a:pt x="29398" y="18179"/>
                    <a:pt x="30634" y="20488"/>
                    <a:pt x="30634" y="23870"/>
                  </a:cubicBezTo>
                  <a:lnTo>
                    <a:pt x="30634" y="37268"/>
                  </a:lnTo>
                  <a:lnTo>
                    <a:pt x="39024" y="37268"/>
                  </a:lnTo>
                  <a:lnTo>
                    <a:pt x="39024" y="22927"/>
                  </a:lnTo>
                  <a:cubicBezTo>
                    <a:pt x="39024" y="15187"/>
                    <a:pt x="34959" y="11545"/>
                    <a:pt x="29398" y="11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89" name="Google Shape;489;p30"/>
            <p:cNvSpPr/>
            <p:nvPr/>
          </p:nvSpPr>
          <p:spPr>
            <a:xfrm>
              <a:off x="7974073" y="5561910"/>
              <a:ext cx="288200" cy="198819"/>
            </a:xfrm>
            <a:custGeom>
              <a:rect b="b" l="l" r="r" t="t"/>
              <a:pathLst>
                <a:path extrusionOk="0" h="26922" w="39025">
                  <a:moveTo>
                    <a:pt x="27350" y="0"/>
                  </a:moveTo>
                  <a:lnTo>
                    <a:pt x="27350" y="0"/>
                  </a:lnTo>
                  <a:cubicBezTo>
                    <a:pt x="26197" y="125"/>
                    <a:pt x="25134" y="638"/>
                    <a:pt x="24332" y="1395"/>
                  </a:cubicBezTo>
                  <a:lnTo>
                    <a:pt x="24332" y="1395"/>
                  </a:lnTo>
                  <a:cubicBezTo>
                    <a:pt x="24579" y="1133"/>
                    <a:pt x="24781" y="747"/>
                    <a:pt x="24781" y="261"/>
                  </a:cubicBezTo>
                  <a:lnTo>
                    <a:pt x="24781" y="261"/>
                  </a:lnTo>
                  <a:cubicBezTo>
                    <a:pt x="21951" y="2179"/>
                    <a:pt x="20163" y="6114"/>
                    <a:pt x="18700" y="9756"/>
                  </a:cubicBezTo>
                  <a:cubicBezTo>
                    <a:pt x="17594" y="8683"/>
                    <a:pt x="16651" y="7870"/>
                    <a:pt x="15838" y="7447"/>
                  </a:cubicBezTo>
                  <a:cubicBezTo>
                    <a:pt x="13269" y="6114"/>
                    <a:pt x="10407" y="4748"/>
                    <a:pt x="5822" y="2992"/>
                  </a:cubicBezTo>
                  <a:lnTo>
                    <a:pt x="5822" y="2992"/>
                  </a:lnTo>
                  <a:cubicBezTo>
                    <a:pt x="5692" y="4488"/>
                    <a:pt x="6505" y="6504"/>
                    <a:pt x="9074" y="7870"/>
                  </a:cubicBezTo>
                  <a:cubicBezTo>
                    <a:pt x="8521" y="7870"/>
                    <a:pt x="7578" y="8000"/>
                    <a:pt x="6765" y="8130"/>
                  </a:cubicBezTo>
                  <a:cubicBezTo>
                    <a:pt x="7025" y="9886"/>
                    <a:pt x="8131" y="11382"/>
                    <a:pt x="11090" y="12065"/>
                  </a:cubicBezTo>
                  <a:cubicBezTo>
                    <a:pt x="9757" y="12195"/>
                    <a:pt x="9074" y="12455"/>
                    <a:pt x="8391" y="13138"/>
                  </a:cubicBezTo>
                  <a:cubicBezTo>
                    <a:pt x="9015" y="14268"/>
                    <a:pt x="10320" y="15480"/>
                    <a:pt x="12602" y="15480"/>
                  </a:cubicBezTo>
                  <a:cubicBezTo>
                    <a:pt x="12816" y="15480"/>
                    <a:pt x="13038" y="15469"/>
                    <a:pt x="13269" y="15447"/>
                  </a:cubicBezTo>
                  <a:lnTo>
                    <a:pt x="13269" y="15447"/>
                  </a:lnTo>
                  <a:cubicBezTo>
                    <a:pt x="10330" y="16733"/>
                    <a:pt x="11829" y="18855"/>
                    <a:pt x="14050" y="18855"/>
                  </a:cubicBezTo>
                  <a:cubicBezTo>
                    <a:pt x="14188" y="18855"/>
                    <a:pt x="14329" y="18846"/>
                    <a:pt x="14472" y="18829"/>
                  </a:cubicBezTo>
                  <a:lnTo>
                    <a:pt x="14472" y="18829"/>
                  </a:lnTo>
                  <a:cubicBezTo>
                    <a:pt x="12352" y="20949"/>
                    <a:pt x="9610" y="21931"/>
                    <a:pt x="6946" y="21931"/>
                  </a:cubicBezTo>
                  <a:cubicBezTo>
                    <a:pt x="4337" y="21931"/>
                    <a:pt x="1803" y="20990"/>
                    <a:pt x="1" y="19252"/>
                  </a:cubicBezTo>
                  <a:lnTo>
                    <a:pt x="1" y="19252"/>
                  </a:lnTo>
                  <a:cubicBezTo>
                    <a:pt x="3943" y="24613"/>
                    <a:pt x="9785" y="26921"/>
                    <a:pt x="15554" y="26921"/>
                  </a:cubicBezTo>
                  <a:cubicBezTo>
                    <a:pt x="24064" y="26921"/>
                    <a:pt x="32416" y="21899"/>
                    <a:pt x="34276" y="14244"/>
                  </a:cubicBezTo>
                  <a:cubicBezTo>
                    <a:pt x="36715" y="14244"/>
                    <a:pt x="38049" y="13431"/>
                    <a:pt x="39024" y="12455"/>
                  </a:cubicBezTo>
                  <a:lnTo>
                    <a:pt x="39024" y="12455"/>
                  </a:lnTo>
                  <a:cubicBezTo>
                    <a:pt x="38637" y="12538"/>
                    <a:pt x="38195" y="12574"/>
                    <a:pt x="37736" y="12574"/>
                  </a:cubicBezTo>
                  <a:cubicBezTo>
                    <a:pt x="36575" y="12574"/>
                    <a:pt x="35306" y="12345"/>
                    <a:pt x="34537" y="12065"/>
                  </a:cubicBezTo>
                  <a:cubicBezTo>
                    <a:pt x="36715" y="11805"/>
                    <a:pt x="38211" y="10829"/>
                    <a:pt x="38732" y="9496"/>
                  </a:cubicBezTo>
                  <a:lnTo>
                    <a:pt x="38732" y="9496"/>
                  </a:lnTo>
                  <a:cubicBezTo>
                    <a:pt x="38222" y="9787"/>
                    <a:pt x="36737" y="10168"/>
                    <a:pt x="35462" y="10168"/>
                  </a:cubicBezTo>
                  <a:cubicBezTo>
                    <a:pt x="35026" y="10168"/>
                    <a:pt x="34616" y="10124"/>
                    <a:pt x="34276" y="10016"/>
                  </a:cubicBezTo>
                  <a:cubicBezTo>
                    <a:pt x="34146" y="9626"/>
                    <a:pt x="33984" y="9366"/>
                    <a:pt x="33984" y="9073"/>
                  </a:cubicBezTo>
                  <a:cubicBezTo>
                    <a:pt x="32954" y="5454"/>
                    <a:pt x="29680" y="2554"/>
                    <a:pt x="26171" y="2554"/>
                  </a:cubicBezTo>
                  <a:cubicBezTo>
                    <a:pt x="26022" y="2554"/>
                    <a:pt x="25873" y="2559"/>
                    <a:pt x="25724" y="2569"/>
                  </a:cubicBezTo>
                  <a:cubicBezTo>
                    <a:pt x="26016" y="2439"/>
                    <a:pt x="26277" y="2439"/>
                    <a:pt x="26667" y="2309"/>
                  </a:cubicBezTo>
                  <a:cubicBezTo>
                    <a:pt x="27090" y="2179"/>
                    <a:pt x="29398" y="1757"/>
                    <a:pt x="28976" y="944"/>
                  </a:cubicBezTo>
                  <a:cubicBezTo>
                    <a:pt x="28917" y="759"/>
                    <a:pt x="28724" y="687"/>
                    <a:pt x="28453" y="687"/>
                  </a:cubicBezTo>
                  <a:cubicBezTo>
                    <a:pt x="27531" y="687"/>
                    <a:pt x="25706" y="1526"/>
                    <a:pt x="25203" y="1626"/>
                  </a:cubicBezTo>
                  <a:cubicBezTo>
                    <a:pt x="26016" y="1366"/>
                    <a:pt x="27220" y="944"/>
                    <a:pt x="273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90" name="Google Shape;490;p30"/>
            <p:cNvSpPr/>
            <p:nvPr/>
          </p:nvSpPr>
          <p:spPr>
            <a:xfrm>
              <a:off x="6591478" y="5472530"/>
              <a:ext cx="134016" cy="288200"/>
            </a:xfrm>
            <a:custGeom>
              <a:rect b="b" l="l" r="r" t="t"/>
              <a:pathLst>
                <a:path extrusionOk="0" h="39025" w="18147">
                  <a:moveTo>
                    <a:pt x="12195" y="1"/>
                  </a:moveTo>
                  <a:cubicBezTo>
                    <a:pt x="3805" y="1"/>
                    <a:pt x="3935" y="6635"/>
                    <a:pt x="3935" y="7578"/>
                  </a:cubicBezTo>
                  <a:lnTo>
                    <a:pt x="3935" y="12878"/>
                  </a:lnTo>
                  <a:lnTo>
                    <a:pt x="0" y="12878"/>
                  </a:lnTo>
                  <a:lnTo>
                    <a:pt x="0" y="19512"/>
                  </a:lnTo>
                  <a:lnTo>
                    <a:pt x="3935" y="19512"/>
                  </a:lnTo>
                  <a:lnTo>
                    <a:pt x="3935" y="39024"/>
                  </a:lnTo>
                  <a:lnTo>
                    <a:pt x="12065" y="39024"/>
                  </a:lnTo>
                  <a:lnTo>
                    <a:pt x="12065" y="19512"/>
                  </a:lnTo>
                  <a:lnTo>
                    <a:pt x="17496" y="19512"/>
                  </a:lnTo>
                  <a:cubicBezTo>
                    <a:pt x="17496" y="19512"/>
                    <a:pt x="18016" y="16390"/>
                    <a:pt x="18146" y="12878"/>
                  </a:cubicBezTo>
                  <a:lnTo>
                    <a:pt x="12065" y="12878"/>
                  </a:lnTo>
                  <a:lnTo>
                    <a:pt x="12065" y="8391"/>
                  </a:lnTo>
                  <a:cubicBezTo>
                    <a:pt x="12065" y="7740"/>
                    <a:pt x="12878" y="6765"/>
                    <a:pt x="13821" y="6765"/>
                  </a:cubicBezTo>
                  <a:lnTo>
                    <a:pt x="18146" y="6765"/>
                  </a:lnTo>
                  <a:lnTo>
                    <a:pt x="1814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grpSp>
          <p:nvGrpSpPr>
            <p:cNvPr id="491" name="Google Shape;491;p30"/>
            <p:cNvGrpSpPr/>
            <p:nvPr/>
          </p:nvGrpSpPr>
          <p:grpSpPr>
            <a:xfrm>
              <a:off x="7044120" y="5551598"/>
              <a:ext cx="209199" cy="209132"/>
              <a:chOff x="5796225" y="5379778"/>
              <a:chExt cx="346586" cy="346531"/>
            </a:xfrm>
          </p:grpSpPr>
          <p:sp>
            <p:nvSpPr>
              <p:cNvPr id="492" name="Google Shape;492;p30"/>
              <p:cNvSpPr/>
              <p:nvPr/>
            </p:nvSpPr>
            <p:spPr>
              <a:xfrm>
                <a:off x="5796225" y="5379778"/>
                <a:ext cx="346586" cy="346531"/>
              </a:xfrm>
              <a:custGeom>
                <a:rect b="b" l="l" r="r" t="t"/>
                <a:pathLst>
                  <a:path extrusionOk="0" h="119907" w="119926">
                    <a:moveTo>
                      <a:pt x="98708" y="14513"/>
                    </a:moveTo>
                    <a:cubicBezTo>
                      <a:pt x="102529" y="14588"/>
                      <a:pt x="105656" y="17790"/>
                      <a:pt x="105656" y="21611"/>
                    </a:cubicBezTo>
                    <a:cubicBezTo>
                      <a:pt x="105656" y="25431"/>
                      <a:pt x="102454" y="28558"/>
                      <a:pt x="98633" y="28558"/>
                    </a:cubicBezTo>
                    <a:cubicBezTo>
                      <a:pt x="94720" y="28558"/>
                      <a:pt x="91611" y="25356"/>
                      <a:pt x="91611" y="21461"/>
                    </a:cubicBezTo>
                    <a:cubicBezTo>
                      <a:pt x="91686" y="17641"/>
                      <a:pt x="94888" y="14513"/>
                      <a:pt x="98708" y="14513"/>
                    </a:cubicBezTo>
                    <a:close/>
                    <a:moveTo>
                      <a:pt x="60000" y="28558"/>
                    </a:moveTo>
                    <a:cubicBezTo>
                      <a:pt x="77472" y="28558"/>
                      <a:pt x="91686" y="42828"/>
                      <a:pt x="91611" y="60244"/>
                    </a:cubicBezTo>
                    <a:cubicBezTo>
                      <a:pt x="91611" y="77641"/>
                      <a:pt x="77397" y="91761"/>
                      <a:pt x="60000" y="91761"/>
                    </a:cubicBezTo>
                    <a:cubicBezTo>
                      <a:pt x="42603" y="91761"/>
                      <a:pt x="28408" y="77566"/>
                      <a:pt x="28408" y="60150"/>
                    </a:cubicBezTo>
                    <a:cubicBezTo>
                      <a:pt x="28483" y="42753"/>
                      <a:pt x="42603" y="28558"/>
                      <a:pt x="60000" y="28558"/>
                    </a:cubicBezTo>
                    <a:close/>
                    <a:moveTo>
                      <a:pt x="15524" y="0"/>
                    </a:moveTo>
                    <a:cubicBezTo>
                      <a:pt x="13577" y="693"/>
                      <a:pt x="11461" y="1086"/>
                      <a:pt x="9588" y="2023"/>
                    </a:cubicBezTo>
                    <a:cubicBezTo>
                      <a:pt x="3502" y="5300"/>
                      <a:pt x="150" y="10524"/>
                      <a:pt x="150" y="17397"/>
                    </a:cubicBezTo>
                    <a:cubicBezTo>
                      <a:pt x="0" y="45805"/>
                      <a:pt x="75" y="74120"/>
                      <a:pt x="75" y="102454"/>
                    </a:cubicBezTo>
                    <a:cubicBezTo>
                      <a:pt x="75" y="112042"/>
                      <a:pt x="7884" y="119851"/>
                      <a:pt x="17472" y="119851"/>
                    </a:cubicBezTo>
                    <a:cubicBezTo>
                      <a:pt x="31639" y="119888"/>
                      <a:pt x="45820" y="119907"/>
                      <a:pt x="60000" y="119907"/>
                    </a:cubicBezTo>
                    <a:cubicBezTo>
                      <a:pt x="74181" y="119907"/>
                      <a:pt x="88362" y="119888"/>
                      <a:pt x="102529" y="119851"/>
                    </a:cubicBezTo>
                    <a:cubicBezTo>
                      <a:pt x="111105" y="119851"/>
                      <a:pt x="118296" y="113615"/>
                      <a:pt x="119701" y="105094"/>
                    </a:cubicBezTo>
                    <a:cubicBezTo>
                      <a:pt x="119776" y="104794"/>
                      <a:pt x="119851" y="104476"/>
                      <a:pt x="119926" y="104158"/>
                    </a:cubicBezTo>
                    <a:lnTo>
                      <a:pt x="119926" y="15450"/>
                    </a:lnTo>
                    <a:cubicBezTo>
                      <a:pt x="119776" y="14738"/>
                      <a:pt x="119607" y="13970"/>
                      <a:pt x="119383" y="13259"/>
                    </a:cubicBezTo>
                    <a:cubicBezTo>
                      <a:pt x="117266" y="6086"/>
                      <a:pt x="112510" y="1723"/>
                      <a:pt x="105094" y="225"/>
                    </a:cubicBezTo>
                    <a:cubicBezTo>
                      <a:pt x="104869" y="225"/>
                      <a:pt x="104720" y="75"/>
                      <a:pt x="10447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" name="Google Shape;493;p30"/>
              <p:cNvSpPr/>
              <p:nvPr/>
            </p:nvSpPr>
            <p:spPr>
              <a:xfrm>
                <a:off x="5898469" y="5482001"/>
                <a:ext cx="142070" cy="142070"/>
              </a:xfrm>
              <a:custGeom>
                <a:rect b="b" l="l" r="r" t="t"/>
                <a:pathLst>
                  <a:path extrusionOk="0" h="49159" w="49159">
                    <a:moveTo>
                      <a:pt x="24645" y="1"/>
                    </a:moveTo>
                    <a:cubicBezTo>
                      <a:pt x="11143" y="1"/>
                      <a:pt x="76" y="10993"/>
                      <a:pt x="1" y="24495"/>
                    </a:cubicBezTo>
                    <a:cubicBezTo>
                      <a:pt x="1" y="38072"/>
                      <a:pt x="10993" y="49158"/>
                      <a:pt x="24570" y="49158"/>
                    </a:cubicBezTo>
                    <a:cubicBezTo>
                      <a:pt x="24616" y="49158"/>
                      <a:pt x="24661" y="49159"/>
                      <a:pt x="24706" y="49159"/>
                    </a:cubicBezTo>
                    <a:cubicBezTo>
                      <a:pt x="38147" y="49159"/>
                      <a:pt x="49158" y="38102"/>
                      <a:pt x="49158" y="24664"/>
                    </a:cubicBezTo>
                    <a:cubicBezTo>
                      <a:pt x="49158" y="11162"/>
                      <a:pt x="38147" y="76"/>
                      <a:pt x="2464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4" name="Google Shape;494;p30"/>
            <p:cNvGrpSpPr/>
            <p:nvPr/>
          </p:nvGrpSpPr>
          <p:grpSpPr>
            <a:xfrm>
              <a:off x="7468705" y="5547374"/>
              <a:ext cx="346597" cy="213355"/>
              <a:chOff x="6177772" y="5416453"/>
              <a:chExt cx="442144" cy="272172"/>
            </a:xfrm>
          </p:grpSpPr>
          <p:sp>
            <p:nvSpPr>
              <p:cNvPr id="495" name="Google Shape;495;p30"/>
              <p:cNvSpPr/>
              <p:nvPr/>
            </p:nvSpPr>
            <p:spPr>
              <a:xfrm>
                <a:off x="6501770" y="5494176"/>
                <a:ext cx="118146" cy="116577"/>
              </a:xfrm>
              <a:custGeom>
                <a:rect b="b" l="l" r="r" t="t"/>
                <a:pathLst>
                  <a:path extrusionOk="0" h="40338" w="40881">
                    <a:moveTo>
                      <a:pt x="13577" y="0"/>
                    </a:moveTo>
                    <a:lnTo>
                      <a:pt x="13577" y="11236"/>
                    </a:lnTo>
                    <a:cubicBezTo>
                      <a:pt x="13652" y="12716"/>
                      <a:pt x="13109" y="13334"/>
                      <a:pt x="11536" y="13334"/>
                    </a:cubicBezTo>
                    <a:cubicBezTo>
                      <a:pt x="10353" y="13278"/>
                      <a:pt x="9183" y="13264"/>
                      <a:pt x="8016" y="13264"/>
                    </a:cubicBezTo>
                    <a:cubicBezTo>
                      <a:pt x="6740" y="13264"/>
                      <a:pt x="5467" y="13281"/>
                      <a:pt x="4187" y="13281"/>
                    </a:cubicBezTo>
                    <a:cubicBezTo>
                      <a:pt x="3469" y="13281"/>
                      <a:pt x="2748" y="13276"/>
                      <a:pt x="2023" y="13259"/>
                    </a:cubicBezTo>
                    <a:cubicBezTo>
                      <a:pt x="543" y="13259"/>
                      <a:pt x="0" y="13802"/>
                      <a:pt x="75" y="15206"/>
                    </a:cubicBezTo>
                    <a:lnTo>
                      <a:pt x="75" y="25206"/>
                    </a:lnTo>
                    <a:cubicBezTo>
                      <a:pt x="0" y="26686"/>
                      <a:pt x="618" y="27154"/>
                      <a:pt x="2023" y="27154"/>
                    </a:cubicBezTo>
                    <a:cubicBezTo>
                      <a:pt x="2479" y="27143"/>
                      <a:pt x="2936" y="27138"/>
                      <a:pt x="3393" y="27138"/>
                    </a:cubicBezTo>
                    <a:cubicBezTo>
                      <a:pt x="5180" y="27138"/>
                      <a:pt x="6971" y="27207"/>
                      <a:pt x="8759" y="27207"/>
                    </a:cubicBezTo>
                    <a:cubicBezTo>
                      <a:pt x="9554" y="27207"/>
                      <a:pt x="10349" y="27193"/>
                      <a:pt x="11142" y="27154"/>
                    </a:cubicBezTo>
                    <a:cubicBezTo>
                      <a:pt x="11297" y="27143"/>
                      <a:pt x="11442" y="27137"/>
                      <a:pt x="11579" y="27137"/>
                    </a:cubicBezTo>
                    <a:cubicBezTo>
                      <a:pt x="13251" y="27137"/>
                      <a:pt x="13646" y="27983"/>
                      <a:pt x="13577" y="29645"/>
                    </a:cubicBezTo>
                    <a:cubicBezTo>
                      <a:pt x="13483" y="33240"/>
                      <a:pt x="13577" y="36742"/>
                      <a:pt x="13577" y="40337"/>
                    </a:cubicBezTo>
                    <a:lnTo>
                      <a:pt x="27304" y="40337"/>
                    </a:lnTo>
                    <a:lnTo>
                      <a:pt x="27304" y="27154"/>
                    </a:lnTo>
                    <a:cubicBezTo>
                      <a:pt x="29950" y="27154"/>
                      <a:pt x="32464" y="27121"/>
                      <a:pt x="34933" y="27121"/>
                    </a:cubicBezTo>
                    <a:cubicBezTo>
                      <a:pt x="36168" y="27121"/>
                      <a:pt x="37391" y="27129"/>
                      <a:pt x="38614" y="27154"/>
                    </a:cubicBezTo>
                    <a:cubicBezTo>
                      <a:pt x="38706" y="27158"/>
                      <a:pt x="38795" y="27160"/>
                      <a:pt x="38880" y="27160"/>
                    </a:cubicBezTo>
                    <a:cubicBezTo>
                      <a:pt x="40386" y="27160"/>
                      <a:pt x="40805" y="26523"/>
                      <a:pt x="40805" y="24963"/>
                    </a:cubicBezTo>
                    <a:cubicBezTo>
                      <a:pt x="40731" y="21854"/>
                      <a:pt x="40637" y="18727"/>
                      <a:pt x="40805" y="15674"/>
                    </a:cubicBezTo>
                    <a:cubicBezTo>
                      <a:pt x="40880" y="13802"/>
                      <a:pt x="40169" y="13259"/>
                      <a:pt x="38390" y="13259"/>
                    </a:cubicBezTo>
                    <a:cubicBezTo>
                      <a:pt x="36651" y="13339"/>
                      <a:pt x="34929" y="13360"/>
                      <a:pt x="33185" y="13360"/>
                    </a:cubicBezTo>
                    <a:cubicBezTo>
                      <a:pt x="31246" y="13360"/>
                      <a:pt x="29279" y="13334"/>
                      <a:pt x="27229" y="13334"/>
                    </a:cubicBezTo>
                    <a:lnTo>
                      <a:pt x="27229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" name="Google Shape;496;p30"/>
              <p:cNvSpPr/>
              <p:nvPr/>
            </p:nvSpPr>
            <p:spPr>
              <a:xfrm>
                <a:off x="6177772" y="5416453"/>
                <a:ext cx="281862" cy="272172"/>
              </a:xfrm>
              <a:custGeom>
                <a:rect b="b" l="l" r="r" t="t"/>
                <a:pathLst>
                  <a:path extrusionOk="0" h="94177" w="97530">
                    <a:moveTo>
                      <a:pt x="52449" y="1"/>
                    </a:moveTo>
                    <a:cubicBezTo>
                      <a:pt x="48660" y="1"/>
                      <a:pt x="44777" y="457"/>
                      <a:pt x="40806" y="1377"/>
                    </a:cubicBezTo>
                    <a:cubicBezTo>
                      <a:pt x="15694" y="7163"/>
                      <a:pt x="1" y="33381"/>
                      <a:pt x="6405" y="58343"/>
                    </a:cubicBezTo>
                    <a:cubicBezTo>
                      <a:pt x="11826" y="79866"/>
                      <a:pt x="30954" y="94176"/>
                      <a:pt x="52216" y="94176"/>
                    </a:cubicBezTo>
                    <a:cubicBezTo>
                      <a:pt x="55707" y="94176"/>
                      <a:pt x="59255" y="93790"/>
                      <a:pt x="62810" y="92988"/>
                    </a:cubicBezTo>
                    <a:cubicBezTo>
                      <a:pt x="75994" y="90029"/>
                      <a:pt x="85994" y="82838"/>
                      <a:pt x="92080" y="70665"/>
                    </a:cubicBezTo>
                    <a:cubicBezTo>
                      <a:pt x="96593" y="61546"/>
                      <a:pt x="97529" y="51789"/>
                      <a:pt x="97061" y="41733"/>
                    </a:cubicBezTo>
                    <a:cubicBezTo>
                      <a:pt x="97061" y="40403"/>
                      <a:pt x="96218" y="40235"/>
                      <a:pt x="95188" y="40235"/>
                    </a:cubicBezTo>
                    <a:cubicBezTo>
                      <a:pt x="81312" y="40235"/>
                      <a:pt x="67492" y="40235"/>
                      <a:pt x="53690" y="40160"/>
                    </a:cubicBezTo>
                    <a:cubicBezTo>
                      <a:pt x="52211" y="40160"/>
                      <a:pt x="51743" y="40703"/>
                      <a:pt x="51743" y="42107"/>
                    </a:cubicBezTo>
                    <a:cubicBezTo>
                      <a:pt x="51818" y="46096"/>
                      <a:pt x="51892" y="49991"/>
                      <a:pt x="51743" y="53905"/>
                    </a:cubicBezTo>
                    <a:cubicBezTo>
                      <a:pt x="51649" y="56077"/>
                      <a:pt x="52510" y="56620"/>
                      <a:pt x="54552" y="56620"/>
                    </a:cubicBezTo>
                    <a:cubicBezTo>
                      <a:pt x="61724" y="56620"/>
                      <a:pt x="68896" y="56714"/>
                      <a:pt x="76087" y="56789"/>
                    </a:cubicBezTo>
                    <a:lnTo>
                      <a:pt x="78503" y="56789"/>
                    </a:lnTo>
                    <a:cubicBezTo>
                      <a:pt x="78335" y="57557"/>
                      <a:pt x="78260" y="58025"/>
                      <a:pt x="78110" y="58418"/>
                    </a:cubicBezTo>
                    <a:cubicBezTo>
                      <a:pt x="74322" y="69628"/>
                      <a:pt x="64462" y="76461"/>
                      <a:pt x="52825" y="76461"/>
                    </a:cubicBezTo>
                    <a:cubicBezTo>
                      <a:pt x="51748" y="76461"/>
                      <a:pt x="50656" y="76402"/>
                      <a:pt x="49552" y="76283"/>
                    </a:cubicBezTo>
                    <a:cubicBezTo>
                      <a:pt x="26611" y="73718"/>
                      <a:pt x="15301" y="47819"/>
                      <a:pt x="29102" y="29317"/>
                    </a:cubicBezTo>
                    <a:cubicBezTo>
                      <a:pt x="34710" y="21917"/>
                      <a:pt x="41899" y="17754"/>
                      <a:pt x="50553" y="17754"/>
                    </a:cubicBezTo>
                    <a:cubicBezTo>
                      <a:pt x="52388" y="17754"/>
                      <a:pt x="54290" y="17941"/>
                      <a:pt x="56256" y="18324"/>
                    </a:cubicBezTo>
                    <a:cubicBezTo>
                      <a:pt x="60937" y="19167"/>
                      <a:pt x="65319" y="21676"/>
                      <a:pt x="69833" y="23381"/>
                    </a:cubicBezTo>
                    <a:cubicBezTo>
                      <a:pt x="70246" y="23548"/>
                      <a:pt x="70790" y="23648"/>
                      <a:pt x="71280" y="23648"/>
                    </a:cubicBezTo>
                    <a:cubicBezTo>
                      <a:pt x="71722" y="23648"/>
                      <a:pt x="72120" y="23567"/>
                      <a:pt x="72342" y="23381"/>
                    </a:cubicBezTo>
                    <a:cubicBezTo>
                      <a:pt x="76087" y="19729"/>
                      <a:pt x="79664" y="15984"/>
                      <a:pt x="83409" y="12070"/>
                    </a:cubicBezTo>
                    <a:cubicBezTo>
                      <a:pt x="83016" y="11602"/>
                      <a:pt x="82941" y="11452"/>
                      <a:pt x="82791" y="11302"/>
                    </a:cubicBezTo>
                    <a:cubicBezTo>
                      <a:pt x="73567" y="3817"/>
                      <a:pt x="63402" y="1"/>
                      <a:pt x="5244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497" name="Google Shape;497;p30"/>
          <p:cNvSpPr txBox="1"/>
          <p:nvPr>
            <p:ph type="ctrTitle"/>
          </p:nvPr>
        </p:nvSpPr>
        <p:spPr>
          <a:xfrm>
            <a:off x="1081955" y="1545450"/>
            <a:ext cx="3717600" cy="205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THANKS</a:t>
            </a:r>
            <a:endParaRPr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01" name="Shape 5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2" name="Google Shape;502;p31"/>
          <p:cNvSpPr txBox="1"/>
          <p:nvPr/>
        </p:nvSpPr>
        <p:spPr>
          <a:xfrm>
            <a:off x="761450" y="1251975"/>
            <a:ext cx="5453400" cy="2982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666666"/>
                </a:solidFill>
                <a:latin typeface="Zilla Slab Light"/>
                <a:ea typeface="Zilla Slab Light"/>
                <a:cs typeface="Zilla Slab Light"/>
                <a:sym typeface="Zilla Slab Light"/>
              </a:rPr>
              <a:t>This is where you give credit to the ones who are part of this project.</a:t>
            </a:r>
            <a:endParaRPr sz="1200">
              <a:solidFill>
                <a:srgbClr val="666666"/>
              </a:solidFill>
              <a:latin typeface="Zilla Slab Light"/>
              <a:ea typeface="Zilla Slab Light"/>
              <a:cs typeface="Zilla Slab Light"/>
              <a:sym typeface="Zilla Slab Light"/>
            </a:endParaRPr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666666"/>
                </a:solidFill>
                <a:latin typeface="Zilla Slab Light"/>
                <a:ea typeface="Zilla Slab Light"/>
                <a:cs typeface="Zilla Slab Light"/>
                <a:sym typeface="Zilla Slab Light"/>
              </a:rPr>
              <a:t>Did you like the resources on this template? Get them for free at our other websites.</a:t>
            </a:r>
            <a:endParaRPr sz="1200">
              <a:solidFill>
                <a:srgbClr val="666666"/>
              </a:solidFill>
              <a:latin typeface="Zilla Slab Light"/>
              <a:ea typeface="Zilla Slab Light"/>
              <a:cs typeface="Zilla Slab Light"/>
              <a:sym typeface="Zilla Slab Light"/>
            </a:endParaRPr>
          </a:p>
          <a:p>
            <a:pPr indent="0" lvl="0" marL="45720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666666"/>
              </a:solidFill>
              <a:latin typeface="Zilla Slab Light"/>
              <a:ea typeface="Zilla Slab Light"/>
              <a:cs typeface="Zilla Slab Light"/>
              <a:sym typeface="Zilla Slab Light"/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Zilla Slab Light"/>
              <a:buChar char="◂"/>
            </a:pPr>
            <a:r>
              <a:rPr lang="es" sz="1200">
                <a:solidFill>
                  <a:srgbClr val="666666"/>
                </a:solidFill>
                <a:latin typeface="Zilla Slab Light"/>
                <a:ea typeface="Zilla Slab Light"/>
                <a:cs typeface="Zilla Slab Light"/>
                <a:sym typeface="Zilla Slab Light"/>
              </a:rPr>
              <a:t>Presentation template by </a:t>
            </a:r>
            <a:r>
              <a:rPr lang="es" sz="1200">
                <a:solidFill>
                  <a:schemeClr val="accent4"/>
                </a:solidFill>
                <a:uFill>
                  <a:noFill/>
                </a:uFill>
                <a:latin typeface="Zilla Slab Light"/>
                <a:ea typeface="Zilla Slab Light"/>
                <a:cs typeface="Zilla Slab Light"/>
                <a:sym typeface="Zilla Slab Light"/>
                <a:hlinkClick r:id="rId3"/>
              </a:rPr>
              <a:t>Slidesgo</a:t>
            </a:r>
            <a:endParaRPr sz="1200">
              <a:solidFill>
                <a:schemeClr val="accent4"/>
              </a:solidFill>
              <a:latin typeface="Zilla Slab Light"/>
              <a:ea typeface="Zilla Slab Light"/>
              <a:cs typeface="Zilla Slab Light"/>
              <a:sym typeface="Zilla Slab Light"/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Zilla Slab Light"/>
              <a:buChar char="◂"/>
            </a:pPr>
            <a:r>
              <a:rPr lang="es" sz="1200">
                <a:solidFill>
                  <a:srgbClr val="666666"/>
                </a:solidFill>
                <a:latin typeface="Zilla Slab Light"/>
                <a:ea typeface="Zilla Slab Light"/>
                <a:cs typeface="Zilla Slab Light"/>
                <a:sym typeface="Zilla Slab Light"/>
              </a:rPr>
              <a:t>Icons by </a:t>
            </a:r>
            <a:r>
              <a:rPr lang="es" sz="1200">
                <a:solidFill>
                  <a:schemeClr val="accent4"/>
                </a:solidFill>
                <a:uFill>
                  <a:noFill/>
                </a:uFill>
                <a:latin typeface="Zilla Slab Light"/>
                <a:ea typeface="Zilla Slab Light"/>
                <a:cs typeface="Zilla Slab Light"/>
                <a:sym typeface="Zilla Slab Light"/>
                <a:hlinkClick r:id="rId4"/>
              </a:rPr>
              <a:t>Flaticon</a:t>
            </a:r>
            <a:endParaRPr sz="1200">
              <a:solidFill>
                <a:schemeClr val="accent4"/>
              </a:solidFill>
              <a:latin typeface="Zilla Slab Light"/>
              <a:ea typeface="Zilla Slab Light"/>
              <a:cs typeface="Zilla Slab Light"/>
              <a:sym typeface="Zilla Slab Light"/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Zilla Slab Light"/>
              <a:buChar char="◂"/>
            </a:pPr>
            <a:r>
              <a:rPr lang="es" sz="1200">
                <a:solidFill>
                  <a:srgbClr val="666666"/>
                </a:solidFill>
                <a:latin typeface="Zilla Slab Light"/>
                <a:ea typeface="Zilla Slab Light"/>
                <a:cs typeface="Zilla Slab Light"/>
                <a:sym typeface="Zilla Slab Light"/>
              </a:rPr>
              <a:t>Infographics by </a:t>
            </a:r>
            <a:r>
              <a:rPr lang="es" sz="1200">
                <a:solidFill>
                  <a:schemeClr val="accent4"/>
                </a:solidFill>
                <a:uFill>
                  <a:noFill/>
                </a:uFill>
                <a:latin typeface="Zilla Slab Light"/>
                <a:ea typeface="Zilla Slab Light"/>
                <a:cs typeface="Zilla Slab Light"/>
                <a:sym typeface="Zilla Slab Light"/>
                <a:hlinkClick r:id="rId5"/>
              </a:rPr>
              <a:t>Freepik</a:t>
            </a:r>
            <a:endParaRPr sz="1200">
              <a:solidFill>
                <a:schemeClr val="accent4"/>
              </a:solidFill>
              <a:latin typeface="Zilla Slab Light"/>
              <a:ea typeface="Zilla Slab Light"/>
              <a:cs typeface="Zilla Slab Light"/>
              <a:sym typeface="Zilla Slab Light"/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Zilla Slab Light"/>
              <a:buChar char="◂"/>
            </a:pPr>
            <a:r>
              <a:rPr lang="es" sz="1200">
                <a:solidFill>
                  <a:srgbClr val="666666"/>
                </a:solidFill>
                <a:latin typeface="Zilla Slab Light"/>
                <a:ea typeface="Zilla Slab Light"/>
                <a:cs typeface="Zilla Slab Light"/>
                <a:sym typeface="Zilla Slab Light"/>
              </a:rPr>
              <a:t>Images created by </a:t>
            </a:r>
            <a:r>
              <a:rPr lang="es" sz="1200">
                <a:solidFill>
                  <a:schemeClr val="accent4"/>
                </a:solidFill>
                <a:uFill>
                  <a:noFill/>
                </a:uFill>
                <a:latin typeface="Zilla Slab Light"/>
                <a:ea typeface="Zilla Slab Light"/>
                <a:cs typeface="Zilla Slab Light"/>
                <a:sym typeface="Zilla Slab Light"/>
                <a:hlinkClick r:id="rId6"/>
              </a:rPr>
              <a:t>Freepik</a:t>
            </a:r>
            <a:endParaRPr sz="1200">
              <a:solidFill>
                <a:schemeClr val="accent4"/>
              </a:solidFill>
              <a:latin typeface="Zilla Slab Light"/>
              <a:ea typeface="Zilla Slab Light"/>
              <a:cs typeface="Zilla Slab Light"/>
              <a:sym typeface="Zilla Slab Light"/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Zilla Slab Light"/>
              <a:buChar char="◂"/>
            </a:pPr>
            <a:r>
              <a:rPr lang="es" sz="1200">
                <a:solidFill>
                  <a:srgbClr val="666666"/>
                </a:solidFill>
                <a:latin typeface="Zilla Slab Light"/>
                <a:ea typeface="Zilla Slab Light"/>
                <a:cs typeface="Zilla Slab Light"/>
                <a:sym typeface="Zilla Slab Light"/>
              </a:rPr>
              <a:t>Author introduction slide photo created by Freepik</a:t>
            </a:r>
            <a:endParaRPr sz="1200">
              <a:solidFill>
                <a:srgbClr val="666666"/>
              </a:solidFill>
              <a:latin typeface="Zilla Slab Light"/>
              <a:ea typeface="Zilla Slab Light"/>
              <a:cs typeface="Zilla Slab Light"/>
              <a:sym typeface="Zilla Slab Light"/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Zilla Slab Light"/>
              <a:buChar char="◂"/>
            </a:pPr>
            <a:r>
              <a:rPr lang="es" sz="1200">
                <a:solidFill>
                  <a:srgbClr val="666666"/>
                </a:solidFill>
                <a:latin typeface="Zilla Slab Light"/>
                <a:ea typeface="Zilla Slab Light"/>
                <a:cs typeface="Zilla Slab Light"/>
                <a:sym typeface="Zilla Slab Light"/>
              </a:rPr>
              <a:t>Text &amp; Image slide photo created by Freepik.com</a:t>
            </a:r>
            <a:endParaRPr sz="1200">
              <a:solidFill>
                <a:srgbClr val="666666"/>
              </a:solidFill>
              <a:latin typeface="Zilla Slab"/>
              <a:ea typeface="Zilla Slab"/>
              <a:cs typeface="Zilla Slab"/>
              <a:sym typeface="Zilla Slab"/>
            </a:endParaRPr>
          </a:p>
        </p:txBody>
      </p:sp>
      <p:sp>
        <p:nvSpPr>
          <p:cNvPr id="503" name="Google Shape;503;p31"/>
          <p:cNvSpPr txBox="1"/>
          <p:nvPr>
            <p:ph type="ctrTitle"/>
          </p:nvPr>
        </p:nvSpPr>
        <p:spPr>
          <a:xfrm>
            <a:off x="4300977" y="1545450"/>
            <a:ext cx="3717600" cy="205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CREDITS</a:t>
            </a:r>
            <a:endParaRPr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07" name="Shape 5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8" name="Google Shape;508;p3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509" name="Google Shape;509;p32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s" sz="1100">
                <a:solidFill>
                  <a:srgbClr val="FFFFFF"/>
                </a:solidFill>
              </a:rPr>
              <a:t>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510" name="Google Shape;510;p32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14" name="Shape 5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5" name="Google Shape;515;p3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516" name="Google Shape;516;p33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517" name="Google Shape;517;p33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Zilla Slab</a:t>
            </a:r>
            <a:br>
              <a:rPr b="1" lang="es">
                <a:solidFill>
                  <a:srgbClr val="FFFFFF"/>
                </a:solidFill>
              </a:rPr>
            </a:b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https://fonts.google.com/specimen/Zilla+Slab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Barlow Semi Condensed</a:t>
            </a:r>
            <a:br>
              <a:rPr b="1" lang="es">
                <a:solidFill>
                  <a:srgbClr val="FFFFFF"/>
                </a:solidFill>
              </a:rPr>
            </a:b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4"/>
              </a:rPr>
              <a:t>https://fonts.google.com/specimen/Barlow+Semi+Condensed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518" name="Google Shape;518;p33"/>
          <p:cNvGrpSpPr/>
          <p:nvPr/>
        </p:nvGrpSpPr>
        <p:grpSpPr>
          <a:xfrm>
            <a:off x="4191626" y="3550879"/>
            <a:ext cx="760615" cy="724862"/>
            <a:chOff x="2072503" y="3521476"/>
            <a:chExt cx="791400" cy="754200"/>
          </a:xfrm>
        </p:grpSpPr>
        <p:sp>
          <p:nvSpPr>
            <p:cNvPr id="519" name="Google Shape;519;p33"/>
            <p:cNvSpPr/>
            <p:nvPr/>
          </p:nvSpPr>
          <p:spPr>
            <a:xfrm>
              <a:off x="2072503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666666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520" name="Google Shape;520;p33"/>
            <p:cNvSpPr txBox="1"/>
            <p:nvPr/>
          </p:nvSpPr>
          <p:spPr>
            <a:xfrm>
              <a:off x="207250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chemeClr val="lt1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#666666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521" name="Google Shape;521;p33"/>
          <p:cNvGrpSpPr/>
          <p:nvPr/>
        </p:nvGrpSpPr>
        <p:grpSpPr>
          <a:xfrm>
            <a:off x="3171054" y="3550879"/>
            <a:ext cx="760615" cy="724862"/>
            <a:chOff x="3134343" y="3521476"/>
            <a:chExt cx="791400" cy="754200"/>
          </a:xfrm>
        </p:grpSpPr>
        <p:sp>
          <p:nvSpPr>
            <p:cNvPr id="522" name="Google Shape;522;p33"/>
            <p:cNvSpPr/>
            <p:nvPr/>
          </p:nvSpPr>
          <p:spPr>
            <a:xfrm>
              <a:off x="3134343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FAB40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33"/>
            <p:cNvSpPr txBox="1"/>
            <p:nvPr/>
          </p:nvSpPr>
          <p:spPr>
            <a:xfrm>
              <a:off x="313434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#ffab40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524" name="Google Shape;524;p33"/>
          <p:cNvGrpSpPr/>
          <p:nvPr/>
        </p:nvGrpSpPr>
        <p:grpSpPr>
          <a:xfrm>
            <a:off x="5212108" y="3550879"/>
            <a:ext cx="760620" cy="724862"/>
            <a:chOff x="4196177" y="3521476"/>
            <a:chExt cx="791405" cy="754200"/>
          </a:xfrm>
        </p:grpSpPr>
        <p:sp>
          <p:nvSpPr>
            <p:cNvPr id="525" name="Google Shape;525;p33"/>
            <p:cNvSpPr/>
            <p:nvPr/>
          </p:nvSpPr>
          <p:spPr>
            <a:xfrm>
              <a:off x="4196177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EFEFE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526" name="Google Shape;526;p33"/>
            <p:cNvSpPr txBox="1"/>
            <p:nvPr/>
          </p:nvSpPr>
          <p:spPr>
            <a:xfrm>
              <a:off x="4196183" y="3678514"/>
              <a:ext cx="791400" cy="440100"/>
            </a:xfrm>
            <a:prstGeom prst="rect">
              <a:avLst/>
            </a:pr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434343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#efefef</a:t>
              </a:r>
              <a:endParaRPr sz="1000">
                <a:solidFill>
                  <a:srgbClr val="434343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30" name="Shape 5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1" name="Google Shape;531;p3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532" name="Google Shape;532;p34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</a:t>
            </a:r>
            <a:r>
              <a:rPr lang="es">
                <a:solidFill>
                  <a:srgbClr val="FFFFFF"/>
                </a:solidFill>
              </a:rPr>
              <a:t>on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533" name="Google Shape;533;p34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534" name="Google Shape;534;p34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34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34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34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34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34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34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34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34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34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34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34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34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" name="Google Shape;547;p34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548" name="Google Shape;548;p34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34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" name="Google Shape;550;p34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551" name="Google Shape;551;p34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34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34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34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" name="Google Shape;555;p34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556" name="Google Shape;556;p34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34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" name="Google Shape;558;p34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559" name="Google Shape;559;p34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34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34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" name="Google Shape;562;p34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563" name="Google Shape;563;p34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34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34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" name="Google Shape;566;p34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567" name="Google Shape;567;p34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34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" name="Google Shape;569;p34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570" name="Google Shape;570;p34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34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34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34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" name="Google Shape;574;p34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575" name="Google Shape;575;p34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34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34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34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" name="Google Shape;579;p34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580" name="Google Shape;580;p34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34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34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34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34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" name="Google Shape;585;p34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586" name="Google Shape;586;p34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34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34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34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34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34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34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34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34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34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34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34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34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34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34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34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34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34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34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34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34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34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" name="Google Shape;608;p34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609" name="Google Shape;609;p34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34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34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34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34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34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34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34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34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34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34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34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34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34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34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34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34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34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34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34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34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34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34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34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34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34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34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34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34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34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34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34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34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34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34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34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34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34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34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34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34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34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34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34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34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34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34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34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34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34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34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34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34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34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34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34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34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34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34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" name="Google Shape;668;p34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669" name="Google Shape;669;p34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34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34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34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34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34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34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34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34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34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34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34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" name="Google Shape;681;p34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682" name="Google Shape;682;p34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34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34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34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34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34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34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34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34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34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" name="Google Shape;692;p34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693" name="Google Shape;693;p34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34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34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34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" name="Google Shape;697;p34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698" name="Google Shape;698;p34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34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34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" name="Google Shape;701;p34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702" name="Google Shape;702;p34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34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34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34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34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34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" name="Google Shape;708;p34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709" name="Google Shape;709;p34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34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34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34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34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34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34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" name="Google Shape;716;p34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717" name="Google Shape;717;p34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34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34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34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34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" name="Google Shape;722;p34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723" name="Google Shape;723;p34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34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34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34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34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34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34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34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34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34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3" name="Google Shape;733;p34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4" name="Google Shape;734;p34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5" name="Google Shape;735;p34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6" name="Google Shape;736;p34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7" name="Google Shape;737;p34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738" name="Google Shape;738;p34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34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" name="Google Shape;740;p34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741" name="Google Shape;741;p34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34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" name="Google Shape;743;p34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744" name="Google Shape;744;p34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34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" name="Google Shape;746;p34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747" name="Google Shape;747;p34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34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" name="Google Shape;749;p34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750" name="Google Shape;750;p34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34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" name="Google Shape;752;p34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753" name="Google Shape;753;p34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34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" name="Google Shape;755;p34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756" name="Google Shape;756;p34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34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" name="Google Shape;758;p34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759" name="Google Shape;759;p34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34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34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" name="Google Shape;762;p34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763" name="Google Shape;763;p34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34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34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" name="Google Shape;766;p34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767" name="Google Shape;767;p34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34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34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" name="Google Shape;770;p34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771" name="Google Shape;771;p34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34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34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" name="Google Shape;774;p34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775" name="Google Shape;775;p34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34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34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" name="Google Shape;778;p34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779" name="Google Shape;779;p34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34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34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" name="Google Shape;782;p34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783" name="Google Shape;783;p34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34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5" name="Google Shape;785;p34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6" name="Google Shape;786;p34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7" name="Google Shape;787;p34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8" name="Google Shape;788;p34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9" name="Google Shape;789;p34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0" name="Google Shape;790;p34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1" name="Google Shape;791;p34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2" name="Google Shape;792;p34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3" name="Google Shape;793;p34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4" name="Google Shape;794;p34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5" name="Google Shape;795;p34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6" name="Google Shape;796;p34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797" name="Google Shape;797;p34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34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9" name="Google Shape;799;p34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0" name="Google Shape;800;p34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801" name="Google Shape;801;p34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34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" name="Google Shape;803;p34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804" name="Google Shape;804;p34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34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6" name="Google Shape;806;p34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7" name="Google Shape;807;p34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8" name="Google Shape;808;p34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9" name="Google Shape;809;p34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810" name="Google Shape;810;p34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34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34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34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34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34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34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34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34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" name="Google Shape;819;p34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820" name="Google Shape;820;p34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34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34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34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34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34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34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34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34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34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34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34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34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34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34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34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" name="Google Shape;836;p34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837" name="Google Shape;837;p34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34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" name="Google Shape;839;p34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840" name="Google Shape;840;p34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34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34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34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34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34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34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34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34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34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34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34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34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34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34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34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34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34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34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34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" name="Google Shape;860;p34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861" name="Google Shape;861;p34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34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34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34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34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34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34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34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34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34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34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34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34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34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34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34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34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34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34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34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34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34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34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34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34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34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34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34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34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34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34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34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34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34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34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34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34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34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34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34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34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34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34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34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34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34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34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34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34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34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34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34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34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34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34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34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34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34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34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34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34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34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34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34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34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34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34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34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34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34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34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34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34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34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34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34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34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34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9" name="Google Shape;939;p34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0" name="Google Shape;940;p34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1" name="Google Shape;941;p34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2" name="Google Shape;942;p34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3" name="Google Shape;943;p34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4" name="Google Shape;944;p34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5" name="Google Shape;945;p34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6" name="Google Shape;946;p34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7" name="Google Shape;947;p34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8" name="Google Shape;948;p34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9" name="Google Shape;949;p34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0" name="Google Shape;950;p34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1" name="Google Shape;951;p34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2" name="Google Shape;952;p34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3" name="Google Shape;953;p34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4" name="Google Shape;954;p34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5" name="Google Shape;955;p34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6" name="Google Shape;956;p34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7" name="Google Shape;957;p34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8" name="Google Shape;958;p34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9" name="Google Shape;959;p34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0" name="Google Shape;960;p34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1" name="Google Shape;961;p34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2" name="Google Shape;962;p34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963" name="Google Shape;963;p34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34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34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34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34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34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34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34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34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34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34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34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34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34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34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34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34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34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34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34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34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34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34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34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34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34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34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34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34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34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34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34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34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34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34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34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34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34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34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34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34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34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34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34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34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34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34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34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34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34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34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34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34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34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34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34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34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34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34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34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34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34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34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34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34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34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34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34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34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34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34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34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34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34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34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34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34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34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34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34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34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34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34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34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34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34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34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34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34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34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34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34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34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34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34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34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34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34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34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34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34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34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34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34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34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34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34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34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34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34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34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34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34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34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34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34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34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34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34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34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34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34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34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34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34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34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34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34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34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34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34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34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34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34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34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34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34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34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34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34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34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34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34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34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34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34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34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34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34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34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34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34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34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34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34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34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34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34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34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34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34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34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34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34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34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34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34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34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34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34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34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34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34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34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34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34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34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34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34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34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146" name="Shape 1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47" name="Google Shape;1147;p35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1148" name="Google Shape;1148;p35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35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35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1" name="Google Shape;1151;p35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1152" name="Google Shape;1152;p35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35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4" name="Google Shape;1154;p35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1155" name="Google Shape;1155;p35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35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7" name="Google Shape;1157;p35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1158" name="Google Shape;1158;p35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35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0" name="Google Shape;1160;p35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1161" name="Google Shape;1161;p35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62" name="Google Shape;1162;p35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1163" name="Google Shape;1163;p35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4" name="Google Shape;1164;p35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5" name="Google Shape;1165;p35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66" name="Google Shape;1166;p35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1167" name="Google Shape;1167;p35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68" name="Google Shape;1168;p35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1169" name="Google Shape;1169;p35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0" name="Google Shape;1170;p35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71" name="Google Shape;1171;p35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1172" name="Google Shape;1172;p35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35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4" name="Google Shape;1174;p35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1175" name="Google Shape;1175;p35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1176" name="Google Shape;1176;p35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177" name="Google Shape;1177;p35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1178" name="Google Shape;1178;p35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9" name="Google Shape;1179;p35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180" name="Google Shape;1180;p35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1" name="Google Shape;1181;p35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1182" name="Google Shape;1182;p35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35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35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35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86" name="Google Shape;1186;p35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1187" name="Google Shape;1187;p35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8" name="Google Shape;1188;p35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9" name="Google Shape;1189;p35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0" name="Google Shape;1190;p35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91" name="Google Shape;1191;p35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1192" name="Google Shape;1192;p35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1193" name="Google Shape;1193;p35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1194" name="Google Shape;1194;p35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5" name="Google Shape;1195;p35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96" name="Google Shape;1196;p35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1197" name="Google Shape;1197;p35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198" name="Google Shape;1198;p35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1199" name="Google Shape;1199;p35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00" name="Google Shape;1200;p35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1201" name="Google Shape;1201;p35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1202" name="Google Shape;1202;p35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3" name="Google Shape;1203;p35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04" name="Google Shape;1204;p35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1205" name="Google Shape;1205;p35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1206" name="Google Shape;1206;p35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207" name="Google Shape;1207;p35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8" name="Google Shape;1208;p35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1209" name="Google Shape;1209;p35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35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35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2" name="Google Shape;1212;p35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1213" name="Google Shape;1213;p35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35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35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35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7" name="Google Shape;1217;p35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1218" name="Google Shape;1218;p35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35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35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35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35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35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4" name="Google Shape;1224;p35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1225" name="Google Shape;1225;p35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35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227" name="Google Shape;1227;p35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8" name="Google Shape;1228;p35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1229" name="Google Shape;1229;p35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1230" name="Google Shape;1230;p35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" name="Google Shape;1231;p35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" name="Google Shape;1232;p35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33" name="Google Shape;1233;p35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1234" name="Google Shape;1234;p35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" name="Google Shape;1235;p35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" name="Google Shape;1236;p35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37" name="Google Shape;1237;p35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1238" name="Google Shape;1238;p35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9" name="Google Shape;1239;p35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" name="Google Shape;1240;p35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41" name="Google Shape;1241;p35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1242" name="Google Shape;1242;p35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35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4" name="Google Shape;1244;p35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1245" name="Google Shape;1245;p35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1246" name="Google Shape;1246;p35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7" name="Google Shape;1247;p35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48" name="Google Shape;1248;p35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1249" name="Google Shape;1249;p35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0" name="Google Shape;1250;p35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51" name="Google Shape;1251;p35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1252" name="Google Shape;1252;p35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" name="Google Shape;1253;p35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54" name="Google Shape;1254;p35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1255" name="Google Shape;1255;p35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" name="Google Shape;1256;p35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57" name="Google Shape;1257;p35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1258" name="Google Shape;1258;p35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35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0" name="Google Shape;1260;p35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1261" name="Google Shape;1261;p35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35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35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35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35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35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35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35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35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35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1" name="Google Shape;1271;p35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1272" name="Google Shape;1272;p35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1273" name="Google Shape;1273;p35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4" name="Google Shape;1274;p35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275" name="Google Shape;1275;p35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1276" name="Google Shape;1276;p35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1277" name="Google Shape;1277;p35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8" name="Google Shape;1278;p35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79" name="Google Shape;1279;p35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1280" name="Google Shape;1280;p35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1" name="Google Shape;1281;p35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82" name="Google Shape;1282;p35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1283" name="Google Shape;1283;p35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4" name="Google Shape;1284;p35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85" name="Google Shape;1285;p35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1286" name="Google Shape;1286;p35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7" name="Google Shape;1287;p35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288" name="Google Shape;1288;p35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89" name="Google Shape;1289;p35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1290" name="Google Shape;1290;p35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1291" name="Google Shape;1291;p35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" name="Google Shape;1292;p35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" name="Google Shape;1293;p35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94" name="Google Shape;1294;p35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1295" name="Google Shape;1295;p35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" name="Google Shape;1296;p35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" name="Google Shape;1297;p35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98" name="Google Shape;1298;p35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1299" name="Google Shape;1299;p35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" name="Google Shape;1300;p35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1" name="Google Shape;1301;p35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02" name="Google Shape;1302;p35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1303" name="Google Shape;1303;p35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4" name="Google Shape;1304;p35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5" name="Google Shape;1305;p35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06" name="Google Shape;1306;p35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1307" name="Google Shape;1307;p35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8" name="Google Shape;1308;p35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9" name="Google Shape;1309;p35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10" name="Google Shape;1310;p35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1311" name="Google Shape;1311;p35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35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35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35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35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35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35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35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35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35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35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35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35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35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35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35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35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28" name="Google Shape;1328;p35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29" name="Google Shape;1329;p35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1330" name="Google Shape;1330;p35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35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2" name="Google Shape;1332;p35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1333" name="Google Shape;1333;p35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35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35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35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35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35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35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35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35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35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35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4" name="Google Shape;1344;p35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1345" name="Google Shape;1345;p35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35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35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35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35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35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35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35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35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35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35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35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35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35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35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35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35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35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35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35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35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35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35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35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35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35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35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2" name="Google Shape;1372;p35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1373" name="Google Shape;1373;p35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374" name="Google Shape;1374;p35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375" name="Google Shape;1375;p35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35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377" name="Google Shape;1377;p35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35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35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380" name="Google Shape;1380;p35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381" name="Google Shape;1381;p35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382" name="Google Shape;1382;p35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35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35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35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35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387" name="Google Shape;1387;p35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35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35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35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35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35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393" name="Google Shape;1393;p35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35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35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35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35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35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35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35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35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35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35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35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35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35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35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35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35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35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35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35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35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35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35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35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35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35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35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35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35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35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35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35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35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35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35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8" name="Google Shape;1428;p35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1429" name="Google Shape;1429;p35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30" name="Google Shape;1430;p35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1431" name="Google Shape;1431;p35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2" name="Google Shape;1432;p35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3" name="Google Shape;1433;p35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4" name="Google Shape;1434;p35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35" name="Google Shape;1435;p35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1436" name="Google Shape;1436;p35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7" name="Google Shape;1437;p35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8" name="Google Shape;1438;p35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9" name="Google Shape;1439;p35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40" name="Google Shape;1440;p35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1441" name="Google Shape;1441;p35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35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35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35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5" name="Google Shape;1445;p35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1446" name="Google Shape;1446;p35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1447" name="Google Shape;1447;p35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8" name="Google Shape;1448;p35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" name="Google Shape;1449;p35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0" name="Google Shape;1450;p35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51" name="Google Shape;1451;p35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1452" name="Google Shape;1452;p35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3" name="Google Shape;1453;p35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" name="Google Shape;1454;p35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55" name="Google Shape;1455;p35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1456" name="Google Shape;1456;p35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457" name="Google Shape;1457;p35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8" name="Google Shape;1458;p35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459" name="Google Shape;1459;p35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1460" name="Google Shape;1460;p35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1" name="Google Shape;1461;p35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2" name="Google Shape;1462;p35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3" name="Google Shape;1463;p35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64" name="Google Shape;1464;p35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1465" name="Google Shape;1465;p35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6" name="Google Shape;1466;p35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7" name="Google Shape;1467;p35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68" name="Google Shape;1468;p35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1469" name="Google Shape;1469;p35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0" name="Google Shape;1470;p35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71" name="Google Shape;1471;p35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1472" name="Google Shape;1472;p35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1473" name="Google Shape;1473;p35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4" name="Google Shape;1474;p35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5" name="Google Shape;1475;p35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6" name="Google Shape;1476;p35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7" name="Google Shape;1477;p35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8" name="Google Shape;1478;p35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9" name="Google Shape;1479;p35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0" name="Google Shape;1480;p35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1" name="Google Shape;1481;p35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2" name="Google Shape;1482;p35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3" name="Google Shape;1483;p35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4" name="Google Shape;1484;p35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5" name="Google Shape;1485;p35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6" name="Google Shape;1486;p35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7" name="Google Shape;1487;p35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8" name="Google Shape;1488;p35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9" name="Google Shape;1489;p35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0" name="Google Shape;1490;p35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1" name="Google Shape;1491;p35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2" name="Google Shape;1492;p35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3" name="Google Shape;1493;p35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4" name="Google Shape;1494;p35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5" name="Google Shape;1495;p35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6" name="Google Shape;1496;p35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7" name="Google Shape;1497;p35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8" name="Google Shape;1498;p35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9" name="Google Shape;1499;p35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0" name="Google Shape;1500;p35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1" name="Google Shape;1501;p35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2" name="Google Shape;1502;p35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3" name="Google Shape;1503;p35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4" name="Google Shape;1504;p35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5" name="Google Shape;1505;p35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06" name="Google Shape;1506;p35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1507" name="Google Shape;1507;p35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8" name="Google Shape;1508;p35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9" name="Google Shape;1509;p35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0" name="Google Shape;1510;p35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1" name="Google Shape;1511;p35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2" name="Google Shape;1512;p35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3" name="Google Shape;1513;p35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14" name="Google Shape;1514;p35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1515" name="Google Shape;1515;p35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35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35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35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35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35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1" name="Google Shape;1521;p35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1522" name="Google Shape;1522;p35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35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35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35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6" name="Google Shape;1526;p35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1527" name="Google Shape;1527;p35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35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35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0" name="Google Shape;1530;p35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1531" name="Google Shape;1531;p35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1532" name="Google Shape;1532;p35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3" name="Google Shape;1533;p35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34" name="Google Shape;1534;p35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1535" name="Google Shape;1535;p35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6" name="Google Shape;1536;p35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37" name="Google Shape;1537;p35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1538" name="Google Shape;1538;p35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9" name="Google Shape;1539;p35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0" name="Google Shape;1540;p35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41" name="Google Shape;1541;p35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1542" name="Google Shape;1542;p35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1543" name="Google Shape;1543;p35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4" name="Google Shape;1544;p35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5" name="Google Shape;1545;p35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46" name="Google Shape;1546;p35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1547" name="Google Shape;1547;p35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8" name="Google Shape;1548;p35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9" name="Google Shape;1549;p35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50" name="Google Shape;1550;p35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1551" name="Google Shape;1551;p35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2" name="Google Shape;1552;p35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53" name="Google Shape;1553;p35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1554" name="Google Shape;1554;p35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35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35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35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35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35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35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35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35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35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35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35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35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7" name="Google Shape;1567;p35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1568" name="Google Shape;1568;p35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1569" name="Google Shape;1569;p35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0" name="Google Shape;1570;p35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1" name="Google Shape;1571;p35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72" name="Google Shape;1572;p35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1573" name="Google Shape;1573;p35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4" name="Google Shape;1574;p35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5" name="Google Shape;1575;p35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76" name="Google Shape;1576;p35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1577" name="Google Shape;1577;p35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8" name="Google Shape;1578;p35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9" name="Google Shape;1579;p35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80" name="Google Shape;1580;p35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1581" name="Google Shape;1581;p35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35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35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35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35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35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35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35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35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35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35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2" name="Google Shape;1592;p35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1593" name="Google Shape;1593;p35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35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5" name="Google Shape;1595;p35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1596" name="Google Shape;1596;p35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35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35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35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35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35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35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35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35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35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35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35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35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35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35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35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35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35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35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35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35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35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35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35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35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35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35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35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35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35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35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35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35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35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35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35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35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3" name="Google Shape;1633;p35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1634" name="Google Shape;1634;p35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35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35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35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35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35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35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35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35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35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35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35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35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35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35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9" name="Google Shape;1649;p35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1650" name="Google Shape;1650;p35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1651" name="Google Shape;1651;p35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2" name="Google Shape;1652;p35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53" name="Google Shape;1653;p35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1654" name="Google Shape;1654;p35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5" name="Google Shape;1655;p35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56" name="Google Shape;1656;p35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1657" name="Google Shape;1657;p35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658" name="Google Shape;1658;p35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659" name="Google Shape;1659;p35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1660" name="Google Shape;1660;p35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661" name="Google Shape;1661;p35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62" name="Google Shape;1662;p35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1663" name="Google Shape;1663;p35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1664" name="Google Shape;1664;p35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5" name="Google Shape;1665;p35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6" name="Google Shape;1666;p35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67" name="Google Shape;1667;p35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1668" name="Google Shape;1668;p35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9" name="Google Shape;1669;p35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0" name="Google Shape;1670;p35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71" name="Google Shape;1671;p35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1672" name="Google Shape;1672;p35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3" name="Google Shape;1673;p35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4" name="Google Shape;1674;p35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75" name="Google Shape;1675;p35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1676" name="Google Shape;1676;p35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7" name="Google Shape;1677;p35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8" name="Google Shape;1678;p35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79" name="Google Shape;1679;p35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1680" name="Google Shape;1680;p35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1" name="Google Shape;1681;p35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2" name="Google Shape;1682;p35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83" name="Google Shape;1683;p35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1684" name="Google Shape;1684;p35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5" name="Google Shape;1685;p35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6" name="Google Shape;1686;p35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87" name="Google Shape;1687;p35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1688" name="Google Shape;1688;p35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9" name="Google Shape;1689;p35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0" name="Google Shape;1690;p35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91" name="Google Shape;1691;p35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1692" name="Google Shape;1692;p35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3" name="Google Shape;1693;p35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4" name="Google Shape;1694;p35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95" name="Google Shape;1695;p35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1696" name="Google Shape;1696;p35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7" name="Google Shape;1697;p35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8" name="Google Shape;1698;p35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99" name="Google Shape;1699;p35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1700" name="Google Shape;1700;p35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1" name="Google Shape;1701;p35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2" name="Google Shape;1702;p35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03" name="Google Shape;1703;p35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1704" name="Google Shape;1704;p35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1705" name="Google Shape;1705;p35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6" name="Google Shape;1706;p35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07" name="Google Shape;1707;p35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1708" name="Google Shape;1708;p35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9" name="Google Shape;1709;p35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10" name="Google Shape;1710;p35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1711" name="Google Shape;1711;p35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2" name="Google Shape;1712;p35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13" name="Google Shape;1713;p35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1714" name="Google Shape;1714;p35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5" name="Google Shape;1715;p35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16" name="Google Shape;1716;p35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1717" name="Google Shape;1717;p35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8" name="Google Shape;1718;p35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19" name="Google Shape;1719;p35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1720" name="Google Shape;1720;p35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1" name="Google Shape;1721;p35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22" name="Google Shape;1722;p35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1723" name="Google Shape;1723;p35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4" name="Google Shape;1724;p35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25" name="Google Shape;1725;p35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1726" name="Google Shape;1726;p35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7" name="Google Shape;1727;p35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28" name="Google Shape;1728;p35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1729" name="Google Shape;1729;p35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0" name="Google Shape;1730;p35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31" name="Google Shape;1731;p35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1732" name="Google Shape;1732;p35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3" name="Google Shape;1733;p35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734" name="Google Shape;1734;p35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5" name="Google Shape;1735;p35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6" name="Google Shape;1736;p35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7" name="Google Shape;1737;p35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8" name="Google Shape;1738;p35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9" name="Google Shape;1739;p35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0" name="Google Shape;1740;p35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1" name="Google Shape;1741;p35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2" name="Google Shape;1742;p35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3" name="Google Shape;1743;p35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4" name="Google Shape;1744;p35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5" name="Google Shape;1745;p35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6" name="Google Shape;1746;p35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7" name="Google Shape;1747;p35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8" name="Google Shape;1748;p35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9" name="Google Shape;1749;p35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0" name="Google Shape;1750;p35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1" name="Google Shape;1751;p35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2" name="Google Shape;1752;p35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3" name="Google Shape;1753;p35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4" name="Google Shape;1754;p35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5" name="Google Shape;1755;p35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6" name="Google Shape;1756;p35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7" name="Google Shape;1757;p35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8" name="Google Shape;1758;p35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9" name="Google Shape;1759;p35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0" name="Google Shape;1760;p35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1" name="Google Shape;1761;p35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2" name="Google Shape;1762;p35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3" name="Google Shape;1763;p35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4" name="Google Shape;1764;p35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5" name="Google Shape;1765;p35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6" name="Google Shape;1766;p35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7" name="Google Shape;1767;p35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8" name="Google Shape;1768;p35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69" name="Google Shape;1769;p35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1770" name="Google Shape;1770;p35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35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35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35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35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35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35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35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35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35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35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35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35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35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35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35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35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35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35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35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35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35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35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35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35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35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35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35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35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35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35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35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35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35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35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35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35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35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35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35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35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35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35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35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35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35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35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35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35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35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35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35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35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35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35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35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35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35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35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35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35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35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35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35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35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35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35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35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35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35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35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35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35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35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35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35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35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35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35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35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35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35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35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35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35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35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35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35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35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35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35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35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35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35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35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35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35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35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35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35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35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35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35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35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35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35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35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35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35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35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35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35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35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35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35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35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35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35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35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35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35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35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35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35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35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35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35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35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35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35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35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35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35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35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35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35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35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35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35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35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35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35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35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35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35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35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35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35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35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35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35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35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35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35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35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35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35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35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35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35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35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35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35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35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35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35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35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35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35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35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35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35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35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35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35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35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35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35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35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35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35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35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35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35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35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35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35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35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35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35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35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35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35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35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35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35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35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35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35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35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35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35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35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35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35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35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35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35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35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35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35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35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35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35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35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35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35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35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35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35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35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35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35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35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35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35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35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35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35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35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35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35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35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35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35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35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35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35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35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35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35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35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35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35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35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35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35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35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35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35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35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35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35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35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35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35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35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35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35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35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35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35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35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35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35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35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35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35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35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35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35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35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35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35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35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35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35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35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35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35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35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35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35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35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35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35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35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35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35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35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35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35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35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35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35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35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35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35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35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35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35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35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35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35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35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35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35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35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35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35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35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35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35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35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35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35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35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35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35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35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35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35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35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35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35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35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35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35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35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35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35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35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35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35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35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35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35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35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35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35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35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35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35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35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35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35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35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35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35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35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35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35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35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35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35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35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35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35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35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35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35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35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35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35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35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35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35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35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35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35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35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35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35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35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35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35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35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35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35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35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35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35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35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35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35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35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35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35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35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35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35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35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35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35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35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35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35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35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35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35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35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35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35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35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35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35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35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35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35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35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35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35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35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35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35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35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35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35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35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35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35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35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35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35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35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35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35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35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35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35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35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35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35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35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35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35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35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35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35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35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35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35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35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35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35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35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35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35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35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35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35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35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35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35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35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35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35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35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35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35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35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35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35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35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35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35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35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35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35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35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35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35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35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35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35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35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35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35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35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35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35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35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35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35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35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35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35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35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35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35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35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35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35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35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35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35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35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35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35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35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35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35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35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35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35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35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35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35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35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35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35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35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35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35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35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35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35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35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35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35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35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35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35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35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35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35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35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35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35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35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35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35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35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35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35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35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35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35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35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35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35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35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35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35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35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35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35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35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35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35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35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35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35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35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35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35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35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35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35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35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35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35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35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35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35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35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35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35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35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35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35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35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35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35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35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35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35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35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35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35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35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35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35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35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35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35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35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35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35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35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35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35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35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35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35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35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35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35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35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35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35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35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35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35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35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35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35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35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35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35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35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35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35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35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35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35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35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35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35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35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35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35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35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35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35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35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35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35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35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35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35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35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35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35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35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35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35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35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35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35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35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35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35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35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35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35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35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35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35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35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35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35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35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35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35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35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35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35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35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35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35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35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35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35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35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35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35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35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35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35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35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35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35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35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35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35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35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35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35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35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35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35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35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35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35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35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35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35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35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35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35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35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35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35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35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35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35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35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35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35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35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35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35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35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35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35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35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35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35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35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35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35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35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35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35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35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35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35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35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35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35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35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35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35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35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35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35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35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35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35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35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35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35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35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35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35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35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35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35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35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35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35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35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35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35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35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35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35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35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35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35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35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35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35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35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35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35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35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35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35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35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35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35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35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35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35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35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35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35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35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35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35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35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35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35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35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35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35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35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35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35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35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35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35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35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35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35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35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35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35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35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35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35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35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35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35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35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35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35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35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35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35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35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35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35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35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35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35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35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35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35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35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35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35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35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35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35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35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35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35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35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35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35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35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35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35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35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35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35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35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35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35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35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35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35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35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35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35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35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35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35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35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35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35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35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35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35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35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35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35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35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35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35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35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35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35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35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35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35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35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35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35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35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35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35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35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35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35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35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35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35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35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35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35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35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35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35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35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35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35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35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35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35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35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35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35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35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35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35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35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35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35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35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35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35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35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35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35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35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35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35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35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35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35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35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35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35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35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35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35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35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35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35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35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35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35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35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35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35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35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35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35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35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35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35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35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35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35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35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35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35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35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35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35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35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35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35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35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35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35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35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35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35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35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35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35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35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35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35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35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35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35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35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23" name="Google Shape;2723;p35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2724" name="Google Shape;2724;p35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2725" name="Google Shape;2725;p35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6" name="Google Shape;2726;p35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27" name="Google Shape;2727;p35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35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29" name="Google Shape;2729;p35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2730" name="Google Shape;2730;p35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2731" name="Google Shape;2731;p35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732" name="Google Shape;2732;p35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33" name="Google Shape;2733;p35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2734" name="Google Shape;2734;p35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2735" name="Google Shape;2735;p35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2736" name="Google Shape;2736;p35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2737" name="Google Shape;2737;p35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38" name="Google Shape;2738;p35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39" name="Google Shape;2739;p35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40" name="Google Shape;2740;p35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41" name="Google Shape;2741;p35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742" name="Google Shape;2742;p35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2743" name="Google Shape;2743;p35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744" name="Google Shape;2744;p35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45" name="Google Shape;2745;p35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2746" name="Google Shape;2746;p35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747" name="Google Shape;2747;p35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8" name="Google Shape;2748;p35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9" name="Google Shape;2749;p35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0" name="Google Shape;2750;p35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1" name="Google Shape;2751;p35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52" name="Google Shape;2752;p35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2753" name="Google Shape;2753;p35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4" name="Google Shape;2754;p35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755" name="Google Shape;2755;p35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2756" name="Google Shape;2756;p35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7" name="Google Shape;2757;p35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758" name="Google Shape;2758;p35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759" name="Google Shape;2759;p35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2760" name="Google Shape;2760;p35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1" name="Google Shape;2761;p35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762" name="Google Shape;2762;p35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2763" name="Google Shape;2763;p35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764" name="Google Shape;2764;p35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65" name="Google Shape;2765;p35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2766" name="Google Shape;2766;p35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2767" name="Google Shape;2767;p35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2768" name="Google Shape;2768;p35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69" name="Google Shape;2769;p35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770" name="Google Shape;2770;p35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2771" name="Google Shape;2771;p35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772" name="Google Shape;2772;p35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73" name="Google Shape;2773;p35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2774" name="Google Shape;2774;p35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775" name="Google Shape;2775;p35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76" name="Google Shape;2776;p35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2777" name="Google Shape;2777;p35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778" name="Google Shape;2778;p35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79" name="Google Shape;2779;p35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35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35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82" name="Google Shape;2782;p35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2783" name="Google Shape;2783;p35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4" name="Google Shape;2784;p35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5" name="Google Shape;2785;p35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6" name="Google Shape;2786;p35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7" name="Google Shape;2787;p35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8" name="Google Shape;2788;p35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9" name="Google Shape;2789;p35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0" name="Google Shape;2790;p35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1" name="Google Shape;2791;p35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2" name="Google Shape;2792;p35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3" name="Google Shape;2793;p35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4" name="Google Shape;2794;p35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5" name="Google Shape;2795;p35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6" name="Google Shape;2796;p35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7" name="Google Shape;2797;p35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8" name="Google Shape;2798;p35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99" name="Google Shape;2799;p35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35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35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35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35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35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35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35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35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35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35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35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35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35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35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35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35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35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35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35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35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35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21" name="Google Shape;2821;p35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2822" name="Google Shape;2822;p35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3" name="Google Shape;2823;p35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24" name="Google Shape;2824;p35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25" name="Google Shape;2825;p35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2826" name="Google Shape;2826;p35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7" name="Google Shape;2827;p35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8" name="Google Shape;2828;p35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9" name="Google Shape;2829;p35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30" name="Google Shape;2830;p35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35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35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35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35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35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35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37" name="Google Shape;2837;p35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2838" name="Google Shape;2838;p35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9" name="Google Shape;2839;p35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0" name="Google Shape;2840;p35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1" name="Google Shape;2841;p35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42" name="Google Shape;2842;p35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35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35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35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35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35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35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35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35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35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35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35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35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35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35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35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35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35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35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35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35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35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35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35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35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35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35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35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35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71" name="Google Shape;2871;p35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2872" name="Google Shape;2872;p35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3" name="Google Shape;2873;p35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74" name="Google Shape;2874;p35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75" name="Google Shape;2875;p35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2876" name="Google Shape;2876;p35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7" name="Google Shape;2877;p35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78" name="Google Shape;2878;p35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2879" name="Google Shape;2879;p35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0" name="Google Shape;2880;p35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81" name="Google Shape;2881;p35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35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35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35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35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35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35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35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89" name="Google Shape;2889;p35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2890" name="Google Shape;2890;p35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1" name="Google Shape;2891;p35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2" name="Google Shape;2892;p35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3" name="Google Shape;2893;p35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94" name="Google Shape;2894;p35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35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35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35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35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35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35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35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02" name="Google Shape;2902;p35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2903" name="Google Shape;2903;p35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4" name="Google Shape;2904;p35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5" name="Google Shape;2905;p35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6" name="Google Shape;2906;p35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07" name="Google Shape;2907;p35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35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35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35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35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35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35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35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35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35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35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35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35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35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35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35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35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35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35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35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35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35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35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35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35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35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35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35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35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35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35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35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35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35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35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35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35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35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35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35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35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35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49" name="Google Shape;2949;p35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2950" name="Google Shape;2950;p35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1" name="Google Shape;2951;p35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52" name="Google Shape;2952;p35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35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35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35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35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35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35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35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35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35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35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35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35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35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35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35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35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35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35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35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35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35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35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35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35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35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35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35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35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35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35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35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35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35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35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87" name="Google Shape;2987;p35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2988" name="Google Shape;2988;p35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2989" name="Google Shape;2989;p35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0" name="Google Shape;2990;p35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1" name="Google Shape;2991;p35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2" name="Google Shape;2992;p35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3" name="Google Shape;2993;p35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4" name="Google Shape;2994;p35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5" name="Google Shape;2995;p35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6" name="Google Shape;2996;p35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7" name="Google Shape;2997;p35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8" name="Google Shape;2998;p35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9" name="Google Shape;2999;p35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0" name="Google Shape;3000;p35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1" name="Google Shape;3001;p35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2" name="Google Shape;3002;p35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3" name="Google Shape;3003;p35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4" name="Google Shape;3004;p35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5" name="Google Shape;3005;p35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6" name="Google Shape;3006;p35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7" name="Google Shape;3007;p35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8" name="Google Shape;3008;p35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9" name="Google Shape;3009;p35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0" name="Google Shape;3010;p35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1" name="Google Shape;3011;p35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2" name="Google Shape;3012;p35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3" name="Google Shape;3013;p35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4" name="Google Shape;3014;p35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5" name="Google Shape;3015;p35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6" name="Google Shape;3016;p35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7" name="Google Shape;3017;p35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8" name="Google Shape;3018;p35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9" name="Google Shape;3019;p35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0" name="Google Shape;3020;p35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1" name="Google Shape;3021;p35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2" name="Google Shape;3022;p35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3" name="Google Shape;3023;p35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4" name="Google Shape;3024;p35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5" name="Google Shape;3025;p35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6" name="Google Shape;3026;p35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7" name="Google Shape;3027;p35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8" name="Google Shape;3028;p35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9" name="Google Shape;3029;p35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0" name="Google Shape;3030;p35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1" name="Google Shape;3031;p35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2" name="Google Shape;3032;p35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3" name="Google Shape;3033;p35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4" name="Google Shape;3034;p35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5" name="Google Shape;3035;p35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6" name="Google Shape;3036;p35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7" name="Google Shape;3037;p35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8" name="Google Shape;3038;p35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9" name="Google Shape;3039;p35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0" name="Google Shape;3040;p35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1" name="Google Shape;3041;p35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2" name="Google Shape;3042;p35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3" name="Google Shape;3043;p35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4" name="Google Shape;3044;p35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5" name="Google Shape;3045;p35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6" name="Google Shape;3046;p35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7" name="Google Shape;3047;p35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8" name="Google Shape;3048;p35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9" name="Google Shape;3049;p35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0" name="Google Shape;3050;p35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1" name="Google Shape;3051;p35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2" name="Google Shape;3052;p35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3" name="Google Shape;3053;p35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4" name="Google Shape;3054;p35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5" name="Google Shape;3055;p35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6" name="Google Shape;3056;p35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7" name="Google Shape;3057;p35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8" name="Google Shape;3058;p35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9" name="Google Shape;3059;p35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0" name="Google Shape;3060;p35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1" name="Google Shape;3061;p35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2" name="Google Shape;3062;p35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3" name="Google Shape;3063;p35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4" name="Google Shape;3064;p35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5" name="Google Shape;3065;p35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6" name="Google Shape;3066;p35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7" name="Google Shape;3067;p35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8" name="Google Shape;3068;p35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9" name="Google Shape;3069;p35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0" name="Google Shape;3070;p35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1" name="Google Shape;3071;p35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2" name="Google Shape;3072;p35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3" name="Google Shape;3073;p35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4" name="Google Shape;3074;p35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5" name="Google Shape;3075;p35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6" name="Google Shape;3076;p35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7" name="Google Shape;3077;p35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8" name="Google Shape;3078;p35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9" name="Google Shape;3079;p35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0" name="Google Shape;3080;p35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1" name="Google Shape;3081;p35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2" name="Google Shape;3082;p35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3" name="Google Shape;3083;p35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4" name="Google Shape;3084;p35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5" name="Google Shape;3085;p35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6" name="Google Shape;3086;p35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7" name="Google Shape;3087;p35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8" name="Google Shape;3088;p35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9" name="Google Shape;3089;p35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0" name="Google Shape;3090;p35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1" name="Google Shape;3091;p35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2" name="Google Shape;3092;p35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3" name="Google Shape;3093;p35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4" name="Google Shape;3094;p35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5" name="Google Shape;3095;p35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6" name="Google Shape;3096;p35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7" name="Google Shape;3097;p35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8" name="Google Shape;3098;p35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9" name="Google Shape;3099;p35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0" name="Google Shape;3100;p35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1" name="Google Shape;3101;p35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2" name="Google Shape;3102;p35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3" name="Google Shape;3103;p35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4" name="Google Shape;3104;p35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5" name="Google Shape;3105;p35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6" name="Google Shape;3106;p35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7" name="Google Shape;3107;p35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8" name="Google Shape;3108;p35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9" name="Google Shape;3109;p35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0" name="Google Shape;3110;p35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1" name="Google Shape;3111;p35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2" name="Google Shape;3112;p35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3" name="Google Shape;3113;p35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4" name="Google Shape;3114;p35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5" name="Google Shape;3115;p35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6" name="Google Shape;3116;p35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7" name="Google Shape;3117;p35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8" name="Google Shape;3118;p35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9" name="Google Shape;3119;p35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0" name="Google Shape;3120;p35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1" name="Google Shape;3121;p35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2" name="Google Shape;3122;p35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3" name="Google Shape;3123;p35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4" name="Google Shape;3124;p35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5" name="Google Shape;3125;p35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6" name="Google Shape;3126;p35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7" name="Google Shape;3127;p35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8" name="Google Shape;3128;p35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9" name="Google Shape;3129;p35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0" name="Google Shape;3130;p35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1" name="Google Shape;3131;p35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2" name="Google Shape;3132;p35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3" name="Google Shape;3133;p35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4" name="Google Shape;3134;p35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5" name="Google Shape;3135;p35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6" name="Google Shape;3136;p35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7" name="Google Shape;3137;p35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8" name="Google Shape;3138;p35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9" name="Google Shape;3139;p35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0" name="Google Shape;3140;p35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1" name="Google Shape;3141;p35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2" name="Google Shape;3142;p35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3" name="Google Shape;3143;p35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4" name="Google Shape;3144;p35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5" name="Google Shape;3145;p35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6" name="Google Shape;3146;p35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7" name="Google Shape;3147;p35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8" name="Google Shape;3148;p35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9" name="Google Shape;3149;p35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0" name="Google Shape;3150;p35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1" name="Google Shape;3151;p35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2" name="Google Shape;3152;p35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3" name="Google Shape;3153;p35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4" name="Google Shape;3154;p35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5" name="Google Shape;3155;p35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6" name="Google Shape;3156;p35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7" name="Google Shape;3157;p35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8" name="Google Shape;3158;p35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9" name="Google Shape;3159;p35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0" name="Google Shape;3160;p35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1" name="Google Shape;3161;p35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2" name="Google Shape;3162;p35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3" name="Google Shape;3163;p35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4" name="Google Shape;3164;p35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5" name="Google Shape;3165;p35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6" name="Google Shape;3166;p35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7" name="Google Shape;3167;p35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8" name="Google Shape;3168;p35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9" name="Google Shape;3169;p35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0" name="Google Shape;3170;p35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1" name="Google Shape;3171;p35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2" name="Google Shape;3172;p35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3" name="Google Shape;3173;p35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4" name="Google Shape;3174;p35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5" name="Google Shape;3175;p35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6" name="Google Shape;3176;p35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7" name="Google Shape;3177;p35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8" name="Google Shape;3178;p35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9" name="Google Shape;3179;p35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0" name="Google Shape;3180;p35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1" name="Google Shape;3181;p35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2" name="Google Shape;3182;p35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3" name="Google Shape;3183;p35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4" name="Google Shape;3184;p35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5" name="Google Shape;3185;p35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6" name="Google Shape;3186;p35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7" name="Google Shape;3187;p35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8" name="Google Shape;3188;p35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9" name="Google Shape;3189;p35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0" name="Google Shape;3190;p35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1" name="Google Shape;3191;p35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2" name="Google Shape;3192;p35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3" name="Google Shape;3193;p35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4" name="Google Shape;3194;p35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5" name="Google Shape;3195;p35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6" name="Google Shape;3196;p35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7" name="Google Shape;3197;p35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8" name="Google Shape;3198;p35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9" name="Google Shape;3199;p35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0" name="Google Shape;3200;p35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1" name="Google Shape;3201;p35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2" name="Google Shape;3202;p35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3" name="Google Shape;3203;p35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4" name="Google Shape;3204;p35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5" name="Google Shape;3205;p35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6" name="Google Shape;3206;p35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7" name="Google Shape;3207;p35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8" name="Google Shape;3208;p35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9" name="Google Shape;3209;p35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0" name="Google Shape;3210;p35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1" name="Google Shape;3211;p35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2" name="Google Shape;3212;p35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3" name="Google Shape;3213;p35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4" name="Google Shape;3214;p35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5" name="Google Shape;3215;p35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6" name="Google Shape;3216;p35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7" name="Google Shape;3217;p35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8" name="Google Shape;3218;p35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9" name="Google Shape;3219;p35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0" name="Google Shape;3220;p35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1" name="Google Shape;3221;p35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2" name="Google Shape;3222;p35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3" name="Google Shape;3223;p35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4" name="Google Shape;3224;p35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5" name="Google Shape;3225;p35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6" name="Google Shape;3226;p35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7" name="Google Shape;3227;p35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8" name="Google Shape;3228;p35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9" name="Google Shape;3229;p35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0" name="Google Shape;3230;p35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1" name="Google Shape;3231;p35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2" name="Google Shape;3232;p35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3" name="Google Shape;3233;p35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4" name="Google Shape;3234;p35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5" name="Google Shape;3235;p35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6" name="Google Shape;3236;p35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7" name="Google Shape;3237;p35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8" name="Google Shape;3238;p35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9" name="Google Shape;3239;p35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0" name="Google Shape;3240;p35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1" name="Google Shape;3241;p35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2" name="Google Shape;3242;p35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3" name="Google Shape;3243;p35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4" name="Google Shape;3244;p35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5" name="Google Shape;3245;p35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6" name="Google Shape;3246;p35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7" name="Google Shape;3247;p35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8" name="Google Shape;3248;p35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9" name="Google Shape;3249;p35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0" name="Google Shape;3250;p35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1" name="Google Shape;3251;p35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2" name="Google Shape;3252;p35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3" name="Google Shape;3253;p35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4" name="Google Shape;3254;p35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5" name="Google Shape;3255;p35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6" name="Google Shape;3256;p35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7" name="Google Shape;3257;p35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8" name="Google Shape;3258;p35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9" name="Google Shape;3259;p35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0" name="Google Shape;3260;p35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1" name="Google Shape;3261;p35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2" name="Google Shape;3262;p35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63" name="Google Shape;3263;p35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64" name="Google Shape;3264;p35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3265" name="Google Shape;3265;p35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6" name="Google Shape;3266;p35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7" name="Google Shape;3267;p35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8" name="Google Shape;3268;p35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9" name="Google Shape;3269;p35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0" name="Google Shape;3270;p35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1" name="Google Shape;3271;p35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2" name="Google Shape;3272;p35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3" name="Google Shape;3273;p35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4" name="Google Shape;3274;p35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5" name="Google Shape;3275;p35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6" name="Google Shape;3276;p35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7" name="Google Shape;3277;p35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8" name="Google Shape;3278;p35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9" name="Google Shape;3279;p35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0" name="Google Shape;3280;p35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1" name="Google Shape;3281;p35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2" name="Google Shape;3282;p35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3" name="Google Shape;3283;p35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4" name="Google Shape;3284;p35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5" name="Google Shape;3285;p35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6" name="Google Shape;3286;p35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7" name="Google Shape;3287;p35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8" name="Google Shape;3288;p35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9" name="Google Shape;3289;p35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0" name="Google Shape;3290;p35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1" name="Google Shape;3291;p35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2" name="Google Shape;3292;p35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3" name="Google Shape;3293;p35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4" name="Google Shape;3294;p35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5" name="Google Shape;3295;p35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6" name="Google Shape;3296;p35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7" name="Google Shape;3297;p35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8" name="Google Shape;3298;p35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9" name="Google Shape;3299;p35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0" name="Google Shape;3300;p35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301" name="Google Shape;3301;p35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3302" name="Google Shape;3302;p35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3303" name="Google Shape;3303;p35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4" name="Google Shape;3304;p35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5" name="Google Shape;3305;p35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6" name="Google Shape;3306;p35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7" name="Google Shape;3307;p35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8" name="Google Shape;3308;p35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9" name="Google Shape;3309;p35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0" name="Google Shape;3310;p35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1" name="Google Shape;3311;p35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2" name="Google Shape;3312;p35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3" name="Google Shape;3313;p35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4" name="Google Shape;3314;p35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5" name="Google Shape;3315;p35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6" name="Google Shape;3316;p35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7" name="Google Shape;3317;p35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8" name="Google Shape;3318;p35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19" name="Google Shape;3319;p35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3320" name="Google Shape;3320;p35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1" name="Google Shape;3321;p35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2" name="Google Shape;3322;p35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3" name="Google Shape;3323;p35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4" name="Google Shape;3324;p35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5" name="Google Shape;3325;p35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6" name="Google Shape;3326;p35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7" name="Google Shape;3327;p35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8" name="Google Shape;3328;p35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9" name="Google Shape;3329;p35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0" name="Google Shape;3330;p35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1" name="Google Shape;3331;p35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2" name="Google Shape;3332;p35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3" name="Google Shape;3333;p35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4" name="Google Shape;3334;p35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5" name="Google Shape;3335;p35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6" name="Google Shape;3336;p35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7" name="Google Shape;3337;p35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8" name="Google Shape;3338;p35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9" name="Google Shape;3339;p35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0" name="Google Shape;3340;p35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1" name="Google Shape;3341;p35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2" name="Google Shape;3342;p35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3" name="Google Shape;3343;p35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4" name="Google Shape;3344;p35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5" name="Google Shape;3345;p35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6" name="Google Shape;3346;p35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7" name="Google Shape;3347;p35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8" name="Google Shape;3348;p35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9" name="Google Shape;3349;p35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0" name="Google Shape;3350;p35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1" name="Google Shape;3351;p35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2" name="Google Shape;3352;p35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3" name="Google Shape;3353;p35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4" name="Google Shape;3354;p35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5" name="Google Shape;3355;p35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6" name="Google Shape;3356;p35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7" name="Google Shape;3357;p35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8" name="Google Shape;3358;p35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9" name="Google Shape;3359;p35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0" name="Google Shape;3360;p35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1" name="Google Shape;3361;p35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2" name="Google Shape;3362;p35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3" name="Google Shape;3363;p35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4" name="Google Shape;3364;p35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5" name="Google Shape;3365;p35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6" name="Google Shape;3366;p35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7" name="Google Shape;3367;p35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8" name="Google Shape;3368;p35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9" name="Google Shape;3369;p35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0" name="Google Shape;3370;p35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1" name="Google Shape;3371;p35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2" name="Google Shape;3372;p35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3" name="Google Shape;3373;p35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4" name="Google Shape;3374;p35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5" name="Google Shape;3375;p35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6" name="Google Shape;3376;p35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7" name="Google Shape;3377;p35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8" name="Google Shape;3378;p35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9" name="Google Shape;3379;p35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0" name="Google Shape;3380;p35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1" name="Google Shape;3381;p35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2" name="Google Shape;3382;p35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3" name="Google Shape;3383;p35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4" name="Google Shape;3384;p35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5" name="Google Shape;3385;p35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6" name="Google Shape;3386;p35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7" name="Google Shape;3387;p35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8" name="Google Shape;3388;p35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9" name="Google Shape;3389;p35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0" name="Google Shape;3390;p35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1" name="Google Shape;3391;p35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2" name="Google Shape;3392;p35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3" name="Google Shape;3393;p35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4" name="Google Shape;3394;p35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5" name="Google Shape;3395;p35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6" name="Google Shape;3396;p35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7" name="Google Shape;3397;p35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8" name="Google Shape;3398;p35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9" name="Google Shape;3399;p35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0" name="Google Shape;3400;p35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1" name="Google Shape;3401;p35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2" name="Google Shape;3402;p35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3" name="Google Shape;3403;p35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4" name="Google Shape;3404;p35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5" name="Google Shape;3405;p35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6" name="Google Shape;3406;p35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7" name="Google Shape;3407;p35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8" name="Google Shape;3408;p35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9" name="Google Shape;3409;p35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0" name="Google Shape;3410;p35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1" name="Google Shape;3411;p35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2" name="Google Shape;3412;p35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3" name="Google Shape;3413;p35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4" name="Google Shape;3414;p35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5" name="Google Shape;3415;p35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6" name="Google Shape;3416;p35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7" name="Google Shape;3417;p35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8" name="Google Shape;3418;p35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9" name="Google Shape;3419;p35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0" name="Google Shape;3420;p35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1" name="Google Shape;3421;p35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2" name="Google Shape;3422;p35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3" name="Google Shape;3423;p35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4" name="Google Shape;3424;p35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5" name="Google Shape;3425;p35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6" name="Google Shape;3426;p35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7" name="Google Shape;3427;p35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8" name="Google Shape;3428;p35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9" name="Google Shape;3429;p35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0" name="Google Shape;3430;p35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1" name="Google Shape;3431;p35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2" name="Google Shape;3432;p35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3" name="Google Shape;3433;p35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4" name="Google Shape;3434;p35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5" name="Google Shape;3435;p35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6" name="Google Shape;3436;p35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7" name="Google Shape;3437;p35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8" name="Google Shape;3438;p35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9" name="Google Shape;3439;p35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0" name="Google Shape;3440;p35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" name="Google Shape;3441;p35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" name="Google Shape;3442;p35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" name="Google Shape;3443;p35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" name="Google Shape;3444;p35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5" name="Google Shape;3445;p35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" name="Google Shape;3446;p35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" name="Google Shape;3447;p35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" name="Google Shape;3448;p35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9" name="Google Shape;3449;p35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" name="Google Shape;3450;p35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1" name="Google Shape;3451;p35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2" name="Google Shape;3452;p35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3" name="Google Shape;3453;p35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4" name="Google Shape;3454;p35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5" name="Google Shape;3455;p35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6" name="Google Shape;3456;p35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7" name="Google Shape;3457;p35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8" name="Google Shape;3458;p35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9" name="Google Shape;3459;p35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0" name="Google Shape;3460;p35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1" name="Google Shape;3461;p35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2" name="Google Shape;3462;p35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3" name="Google Shape;3463;p35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4" name="Google Shape;3464;p35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5" name="Google Shape;3465;p35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6" name="Google Shape;3466;p35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7" name="Google Shape;3467;p35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8" name="Google Shape;3468;p35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9" name="Google Shape;3469;p35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0" name="Google Shape;3470;p35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1" name="Google Shape;3471;p35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2" name="Google Shape;3472;p35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3" name="Google Shape;3473;p35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4" name="Google Shape;3474;p35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5" name="Google Shape;3475;p35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6" name="Google Shape;3476;p35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7" name="Google Shape;3477;p35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8" name="Google Shape;3478;p35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9" name="Google Shape;3479;p35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0" name="Google Shape;3480;p35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1" name="Google Shape;3481;p35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2" name="Google Shape;3482;p35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3" name="Google Shape;3483;p35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4" name="Google Shape;3484;p35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5" name="Google Shape;3485;p35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6" name="Google Shape;3486;p35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7" name="Google Shape;3487;p35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8" name="Google Shape;3488;p35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9" name="Google Shape;3489;p35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0" name="Google Shape;3490;p35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1" name="Google Shape;3491;p35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2" name="Google Shape;3492;p35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3" name="Google Shape;3493;p35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4" name="Google Shape;3494;p35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5" name="Google Shape;3495;p35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6" name="Google Shape;3496;p35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7" name="Google Shape;3497;p35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8" name="Google Shape;3498;p35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9" name="Google Shape;3499;p35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0" name="Google Shape;3500;p35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1" name="Google Shape;3501;p35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2" name="Google Shape;3502;p35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3" name="Google Shape;3503;p35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4" name="Google Shape;3504;p35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5" name="Google Shape;3505;p35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6" name="Google Shape;3506;p35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7" name="Google Shape;3507;p35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" name="Google Shape;3508;p35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9" name="Google Shape;3509;p35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0" name="Google Shape;3510;p35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1" name="Google Shape;3511;p35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" name="Google Shape;3512;p35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" name="Google Shape;3513;p35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" name="Google Shape;3514;p35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5" name="Google Shape;3515;p35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6" name="Google Shape;3516;p35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" name="Google Shape;3517;p35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" name="Google Shape;3518;p35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" name="Google Shape;3519;p35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" name="Google Shape;3520;p35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1" name="Google Shape;3521;p35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" name="Google Shape;3522;p35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3" name="Google Shape;3523;p35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4" name="Google Shape;3524;p35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" name="Google Shape;3525;p35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" name="Google Shape;3526;p35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7" name="Google Shape;3527;p35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8" name="Google Shape;3528;p35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9" name="Google Shape;3529;p35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0" name="Google Shape;3530;p35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1" name="Google Shape;3531;p35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" name="Google Shape;3532;p35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" name="Google Shape;3533;p35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4" name="Google Shape;3534;p35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" name="Google Shape;3535;p35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" name="Google Shape;3536;p35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" name="Google Shape;3537;p35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" name="Google Shape;3538;p35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" name="Google Shape;3539;p35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" name="Google Shape;3540;p35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" name="Google Shape;3541;p35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" name="Google Shape;3542;p35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" name="Google Shape;3543;p35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" name="Google Shape;3544;p35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" name="Google Shape;3545;p35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" name="Google Shape;3546;p35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" name="Google Shape;3547;p35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" name="Google Shape;3548;p35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" name="Google Shape;3549;p35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" name="Google Shape;3550;p35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1" name="Google Shape;3551;p35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2" name="Google Shape;3552;p35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" name="Google Shape;3553;p35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4" name="Google Shape;3554;p35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5" name="Google Shape;3555;p35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" name="Google Shape;3556;p35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" name="Google Shape;3557;p35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" name="Google Shape;3558;p35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9" name="Google Shape;3559;p35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" name="Google Shape;3560;p35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" name="Google Shape;3561;p35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" name="Google Shape;3562;p35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" name="Google Shape;3563;p35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" name="Google Shape;3564;p35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" name="Google Shape;3565;p35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" name="Google Shape;3566;p35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7" name="Google Shape;3567;p35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" name="Google Shape;3568;p35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" name="Google Shape;3569;p35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" name="Google Shape;3570;p35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1" name="Google Shape;3571;p35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2" name="Google Shape;3572;p35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3" name="Google Shape;3573;p35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4" name="Google Shape;3574;p35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5" name="Google Shape;3575;p35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6" name="Google Shape;3576;p35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7" name="Google Shape;3577;p35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8" name="Google Shape;3578;p35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9" name="Google Shape;3579;p35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0" name="Google Shape;3580;p35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1" name="Google Shape;3581;p35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2" name="Google Shape;3582;p35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3" name="Google Shape;3583;p35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4" name="Google Shape;3584;p35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5" name="Google Shape;3585;p35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6" name="Google Shape;3586;p35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7" name="Google Shape;3587;p35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8" name="Google Shape;3588;p35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9" name="Google Shape;3589;p35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0" name="Google Shape;3590;p35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1" name="Google Shape;3591;p35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2" name="Google Shape;3592;p35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3" name="Google Shape;3593;p35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4" name="Google Shape;3594;p35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5" name="Google Shape;3595;p35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6" name="Google Shape;3596;p35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7" name="Google Shape;3597;p35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8" name="Google Shape;3598;p35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9" name="Google Shape;3599;p35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0" name="Google Shape;3600;p35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1" name="Google Shape;3601;p35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2" name="Google Shape;3602;p35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3" name="Google Shape;3603;p35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4" name="Google Shape;3604;p35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5" name="Google Shape;3605;p35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6" name="Google Shape;3606;p35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7" name="Google Shape;3607;p35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8" name="Google Shape;3608;p35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9" name="Google Shape;3609;p35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0" name="Google Shape;3610;p35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1" name="Google Shape;3611;p35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2" name="Google Shape;3612;p35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3" name="Google Shape;3613;p35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4" name="Google Shape;3614;p35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5" name="Google Shape;3615;p35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6" name="Google Shape;3616;p35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7" name="Google Shape;3617;p35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8" name="Google Shape;3618;p35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9" name="Google Shape;3619;p35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0" name="Google Shape;3620;p35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1" name="Google Shape;3621;p35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2" name="Google Shape;3622;p35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3" name="Google Shape;3623;p35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4" name="Google Shape;3624;p35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5" name="Google Shape;3625;p35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6" name="Google Shape;3626;p35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7" name="Google Shape;3627;p35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8" name="Google Shape;3628;p35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9" name="Google Shape;3629;p35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0" name="Google Shape;3630;p35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1" name="Google Shape;3631;p35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2" name="Google Shape;3632;p35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33" name="Google Shape;3633;p35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3637" name="Shape 36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38" name="Google Shape;3638;p3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editable bank of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3639" name="Google Shape;3639;p36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change the stroke and fill color; just select the icon and click on the paint-bucket/pen.</a:t>
            </a:r>
            <a:b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</a:b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3640" name="Google Shape;3640;p36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3641" name="Google Shape;3641;p36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42" name="Google Shape;3642;p36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43" name="Google Shape;3643;p36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44" name="Google Shape;3644;p36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45" name="Google Shape;3645;p36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46" name="Google Shape;3646;p36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47" name="Google Shape;3647;p36"/>
          <p:cNvGrpSpPr/>
          <p:nvPr/>
        </p:nvGrpSpPr>
        <p:grpSpPr>
          <a:xfrm>
            <a:off x="1790015" y="1924634"/>
            <a:ext cx="175721" cy="230690"/>
            <a:chOff x="1585800" y="258825"/>
            <a:chExt cx="367030" cy="481846"/>
          </a:xfrm>
        </p:grpSpPr>
        <p:sp>
          <p:nvSpPr>
            <p:cNvPr id="3648" name="Google Shape;3648;p36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49" name="Google Shape;3649;p36"/>
            <p:cNvSpPr/>
            <p:nvPr/>
          </p:nvSpPr>
          <p:spPr>
            <a:xfrm>
              <a:off x="1673083" y="557966"/>
              <a:ext cx="279748" cy="182705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50" name="Google Shape;3650;p36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3651" name="Google Shape;3651;p36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52" name="Google Shape;3652;p36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53" name="Google Shape;3653;p36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3654" name="Google Shape;3654;p36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55" name="Google Shape;3655;p36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56" name="Google Shape;3656;p36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3657" name="Google Shape;3657;p36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58" name="Google Shape;3658;p36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59" name="Google Shape;3659;p36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60" name="Google Shape;3660;p36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61" name="Google Shape;3661;p36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62" name="Google Shape;3662;p36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63" name="Google Shape;3663;p36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3664" name="Google Shape;3664;p36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65" name="Google Shape;3665;p36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66" name="Google Shape;3666;p36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67" name="Google Shape;3667;p36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68" name="Google Shape;3668;p36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69" name="Google Shape;3669;p36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70" name="Google Shape;3670;p36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71" name="Google Shape;3671;p36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72" name="Google Shape;3672;p36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3673" name="Google Shape;3673;p36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74" name="Google Shape;3674;p36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75" name="Google Shape;3675;p36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3676" name="Google Shape;3676;p36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77" name="Google Shape;3677;p36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78" name="Google Shape;3678;p36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3679" name="Google Shape;3679;p36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80" name="Google Shape;3680;p36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81" name="Google Shape;3681;p36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3682" name="Google Shape;3682;p36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83" name="Google Shape;3683;p36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84" name="Google Shape;3684;p36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85" name="Google Shape;3685;p36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86" name="Google Shape;3686;p36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87" name="Google Shape;3687;p36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3688" name="Google Shape;3688;p36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89" name="Google Shape;3689;p36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90" name="Google Shape;3690;p36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91" name="Google Shape;3691;p36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692" name="Google Shape;3692;p36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693" name="Google Shape;3693;p36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3694" name="Google Shape;3694;p36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95" name="Google Shape;3695;p36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96" name="Google Shape;3696;p36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97" name="Google Shape;3697;p36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3698" name="Google Shape;3698;p36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99" name="Google Shape;3699;p36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00" name="Google Shape;3700;p36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3701" name="Google Shape;3701;p36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02" name="Google Shape;3702;p36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03" name="Google Shape;3703;p36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704" name="Google Shape;3704;p36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705" name="Google Shape;3705;p36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3706" name="Google Shape;3706;p36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07" name="Google Shape;3707;p36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08" name="Google Shape;3708;p36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09" name="Google Shape;3709;p36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10" name="Google Shape;3710;p36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3711" name="Google Shape;3711;p36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12" name="Google Shape;3712;p36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13" name="Google Shape;3713;p36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3714" name="Google Shape;3714;p36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15" name="Google Shape;3715;p36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16" name="Google Shape;3716;p36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17" name="Google Shape;3717;p36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18" name="Google Shape;3718;p36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19" name="Google Shape;3719;p36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20" name="Google Shape;3720;p36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3721" name="Google Shape;3721;p36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22" name="Google Shape;3722;p36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23" name="Google Shape;3723;p36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24" name="Google Shape;3724;p36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25" name="Google Shape;3725;p36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26" name="Google Shape;3726;p36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27" name="Google Shape;3727;p36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28" name="Google Shape;3728;p36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3729" name="Google Shape;3729;p36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0" name="Google Shape;3730;p36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1" name="Google Shape;3731;p36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2" name="Google Shape;3732;p36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33" name="Google Shape;3733;p36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3734" name="Google Shape;3734;p36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5" name="Google Shape;3735;p36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36" name="Google Shape;3736;p36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3737" name="Google Shape;3737;p36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8" name="Google Shape;3738;p36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9" name="Google Shape;3739;p36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40" name="Google Shape;3740;p36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3741" name="Google Shape;3741;p36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42" name="Google Shape;3742;p36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43" name="Google Shape;3743;p36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44" name="Google Shape;3744;p36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3745" name="Google Shape;3745;p36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46" name="Google Shape;3746;p36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47" name="Google Shape;3747;p36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3748" name="Google Shape;3748;p36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49" name="Google Shape;3749;p36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0" name="Google Shape;3750;p36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1" name="Google Shape;3751;p36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2" name="Google Shape;3752;p36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53" name="Google Shape;3753;p36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3754" name="Google Shape;3754;p36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5" name="Google Shape;3755;p36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6" name="Google Shape;3756;p36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7" name="Google Shape;3757;p36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8" name="Google Shape;3758;p36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9" name="Google Shape;3759;p36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0" name="Google Shape;3760;p36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1" name="Google Shape;3761;p36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2" name="Google Shape;3762;p36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3" name="Google Shape;3763;p36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4" name="Google Shape;3764;p36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5" name="Google Shape;3765;p36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6" name="Google Shape;3766;p36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7" name="Google Shape;3767;p36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8" name="Google Shape;3768;p36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9" name="Google Shape;3769;p36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0" name="Google Shape;3770;p36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1" name="Google Shape;3771;p36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2" name="Google Shape;3772;p36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73" name="Google Shape;3773;p36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3774" name="Google Shape;3774;p36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5" name="Google Shape;3775;p36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6" name="Google Shape;3776;p36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7" name="Google Shape;3777;p36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78" name="Google Shape;3778;p36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3779" name="Google Shape;3779;p36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80" name="Google Shape;3780;p36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81" name="Google Shape;3781;p36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82" name="Google Shape;3782;p36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3783" name="Google Shape;3783;p36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84" name="Google Shape;3784;p36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85" name="Google Shape;3785;p36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86" name="Google Shape;3786;p36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87" name="Google Shape;3787;p36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88" name="Google Shape;3788;p36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3789" name="Google Shape;3789;p36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0" name="Google Shape;3790;p36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1" name="Google Shape;3791;p36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92" name="Google Shape;3792;p36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3793" name="Google Shape;3793;p36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4" name="Google Shape;3794;p36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5" name="Google Shape;3795;p36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96" name="Google Shape;3796;p36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3797" name="Google Shape;3797;p36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8" name="Google Shape;3798;p36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9" name="Google Shape;3799;p36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0" name="Google Shape;3800;p36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1" name="Google Shape;3801;p36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02" name="Google Shape;3802;p36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3803" name="Google Shape;3803;p36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4" name="Google Shape;3804;p36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5" name="Google Shape;3805;p36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806" name="Google Shape;3806;p36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807" name="Google Shape;3807;p36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3808" name="Google Shape;3808;p36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9" name="Google Shape;3809;p36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10" name="Google Shape;3810;p36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3811" name="Google Shape;3811;p36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2" name="Google Shape;3812;p36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3" name="Google Shape;3813;p36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4" name="Google Shape;3814;p36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5" name="Google Shape;3815;p36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6" name="Google Shape;3816;p36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7" name="Google Shape;3817;p36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8" name="Google Shape;3818;p36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19" name="Google Shape;3819;p36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3820" name="Google Shape;3820;p36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1" name="Google Shape;3821;p36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2" name="Google Shape;3822;p36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23" name="Google Shape;3823;p36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3824" name="Google Shape;3824;p36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5" name="Google Shape;3825;p36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26" name="Google Shape;3826;p36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3827" name="Google Shape;3827;p36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8" name="Google Shape;3828;p36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9" name="Google Shape;3829;p36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30" name="Google Shape;3830;p36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3831" name="Google Shape;3831;p36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2" name="Google Shape;3832;p36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3" name="Google Shape;3833;p36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4" name="Google Shape;3834;p36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5" name="Google Shape;3835;p36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36" name="Google Shape;3836;p36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3837" name="Google Shape;3837;p36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8" name="Google Shape;3838;p36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839" name="Google Shape;3839;p36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840" name="Google Shape;3840;p36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3841" name="Google Shape;3841;p36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2" name="Google Shape;3842;p36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3" name="Google Shape;3843;p36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4" name="Google Shape;3844;p36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5" name="Google Shape;3845;p36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6" name="Google Shape;3846;p36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7" name="Google Shape;3847;p36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48" name="Google Shape;3848;p36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3849" name="Google Shape;3849;p36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0" name="Google Shape;3850;p36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1" name="Google Shape;3851;p36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52" name="Google Shape;3852;p36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3853" name="Google Shape;3853;p36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4" name="Google Shape;3854;p36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5" name="Google Shape;3855;p36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6" name="Google Shape;3856;p36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57" name="Google Shape;3857;p36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3858" name="Google Shape;3858;p36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9" name="Google Shape;3859;p36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0" name="Google Shape;3860;p36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1" name="Google Shape;3861;p36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2" name="Google Shape;3862;p36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3" name="Google Shape;3863;p36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64" name="Google Shape;3864;p36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3865" name="Google Shape;3865;p36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6" name="Google Shape;3866;p36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7" name="Google Shape;3867;p36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68" name="Google Shape;3868;p36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3869" name="Google Shape;3869;p36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0" name="Google Shape;3870;p36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1" name="Google Shape;3871;p36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2" name="Google Shape;3872;p36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3" name="Google Shape;3873;p36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4" name="Google Shape;3874;p36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5" name="Google Shape;3875;p36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76" name="Google Shape;3876;p36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3877" name="Google Shape;3877;p36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8" name="Google Shape;3878;p36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9" name="Google Shape;3879;p36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0" name="Google Shape;3880;p36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1" name="Google Shape;3881;p36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882" name="Google Shape;3882;p36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883" name="Google Shape;3883;p36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3884" name="Google Shape;3884;p36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5" name="Google Shape;3885;p36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6" name="Google Shape;3886;p36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87" name="Google Shape;3887;p36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3888" name="Google Shape;3888;p36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9" name="Google Shape;3889;p36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890" name="Google Shape;3890;p36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891" name="Google Shape;3891;p36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3892" name="Google Shape;3892;p36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3" name="Google Shape;3893;p36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94" name="Google Shape;3894;p36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3895" name="Google Shape;3895;p36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6" name="Google Shape;3896;p36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897" name="Google Shape;3897;p36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3898" name="Google Shape;3898;p36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899" name="Google Shape;3899;p36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3900" name="Google Shape;3900;p36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1" name="Google Shape;3901;p36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2" name="Google Shape;3902;p36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3" name="Google Shape;3903;p36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4" name="Google Shape;3904;p36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05" name="Google Shape;3905;p36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3906" name="Google Shape;3906;p36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7" name="Google Shape;3907;p36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8" name="Google Shape;3908;p36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9" name="Google Shape;3909;p36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0" name="Google Shape;3910;p36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1" name="Google Shape;3911;p36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12" name="Google Shape;3912;p36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3913" name="Google Shape;3913;p36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4" name="Google Shape;3914;p36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5" name="Google Shape;3915;p36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6" name="Google Shape;3916;p36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7" name="Google Shape;3917;p36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18" name="Google Shape;3918;p36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3919" name="Google Shape;3919;p36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0" name="Google Shape;3920;p36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1" name="Google Shape;3921;p36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2" name="Google Shape;3922;p36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23" name="Google Shape;3923;p36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3924" name="Google Shape;3924;p36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5" name="Google Shape;3925;p36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26" name="Google Shape;3926;p36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3927" name="Google Shape;3927;p36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8" name="Google Shape;3928;p36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29" name="Google Shape;3929;p36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3930" name="Google Shape;3930;p36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1" name="Google Shape;3931;p36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32" name="Google Shape;3932;p36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3933" name="Google Shape;3933;p36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4" name="Google Shape;3934;p36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35" name="Google Shape;3935;p36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3936" name="Google Shape;3936;p36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7" name="Google Shape;3937;p36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8" name="Google Shape;3938;p36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9" name="Google Shape;3939;p36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0" name="Google Shape;3940;p36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1" name="Google Shape;3941;p36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42" name="Google Shape;3942;p36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3943" name="Google Shape;3943;p36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4" name="Google Shape;3944;p36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5" name="Google Shape;3945;p36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46" name="Google Shape;3946;p36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3947" name="Google Shape;3947;p36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8" name="Google Shape;3948;p36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9" name="Google Shape;3949;p36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0" name="Google Shape;3950;p36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51" name="Google Shape;3951;p36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3952" name="Google Shape;3952;p36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3" name="Google Shape;3953;p36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4" name="Google Shape;3954;p36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55" name="Google Shape;3955;p36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3956" name="Google Shape;3956;p36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7" name="Google Shape;3957;p36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8" name="Google Shape;3958;p36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9" name="Google Shape;3959;p36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0" name="Google Shape;3960;p36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1" name="Google Shape;3961;p36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2" name="Google Shape;3962;p36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3" name="Google Shape;3963;p36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64" name="Google Shape;3964;p36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3965" name="Google Shape;3965;p36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6" name="Google Shape;3966;p36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7" name="Google Shape;3967;p36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8" name="Google Shape;3968;p36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9" name="Google Shape;3969;p36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70" name="Google Shape;3970;p36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3971" name="Google Shape;3971;p36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2" name="Google Shape;3972;p36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3" name="Google Shape;3973;p36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4" name="Google Shape;3974;p36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5" name="Google Shape;3975;p36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6" name="Google Shape;3976;p36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77" name="Google Shape;3977;p36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3978" name="Google Shape;3978;p36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9" name="Google Shape;3979;p36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0" name="Google Shape;3980;p36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1" name="Google Shape;3981;p36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2" name="Google Shape;3982;p36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3" name="Google Shape;3983;p36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4" name="Google Shape;3984;p36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5" name="Google Shape;3985;p36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6" name="Google Shape;3986;p36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7" name="Google Shape;3987;p36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8" name="Google Shape;3988;p36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9" name="Google Shape;3989;p36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90" name="Google Shape;3990;p36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3991" name="Google Shape;3991;p36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2" name="Google Shape;3992;p36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3" name="Google Shape;3993;p36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4" name="Google Shape;3994;p36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5" name="Google Shape;3995;p36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6" name="Google Shape;3996;p36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7" name="Google Shape;3997;p36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98" name="Google Shape;3998;p36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3999" name="Google Shape;3999;p36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0" name="Google Shape;4000;p36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1" name="Google Shape;4001;p36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2" name="Google Shape;4002;p36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3" name="Google Shape;4003;p36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04" name="Google Shape;4004;p36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4005" name="Google Shape;4005;p36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6" name="Google Shape;4006;p36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007" name="Google Shape;4007;p36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008" name="Google Shape;4008;p36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4009" name="Google Shape;4009;p36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0" name="Google Shape;4010;p36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11" name="Google Shape;4011;p36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4012" name="Google Shape;4012;p36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3" name="Google Shape;4013;p36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4" name="Google Shape;4014;p36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15" name="Google Shape;4015;p36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4016" name="Google Shape;4016;p36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7" name="Google Shape;4017;p36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8" name="Google Shape;4018;p36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19" name="Google Shape;4019;p36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4020" name="Google Shape;4020;p36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1" name="Google Shape;4021;p36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22" name="Google Shape;4022;p36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4023" name="Google Shape;4023;p36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4" name="Google Shape;4024;p36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25" name="Google Shape;4025;p36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4026" name="Google Shape;4026;p36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7" name="Google Shape;4027;p36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8" name="Google Shape;4028;p36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29" name="Google Shape;4029;p36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4030" name="Google Shape;4030;p36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1" name="Google Shape;4031;p36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2" name="Google Shape;4032;p36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33" name="Google Shape;4033;p36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4034" name="Google Shape;4034;p36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5" name="Google Shape;4035;p36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6" name="Google Shape;4036;p36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7" name="Google Shape;4037;p36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38" name="Google Shape;4038;p36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4039" name="Google Shape;4039;p36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0" name="Google Shape;4040;p36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1" name="Google Shape;4041;p36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2" name="Google Shape;4042;p36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43" name="Google Shape;4043;p36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4044" name="Google Shape;4044;p36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5" name="Google Shape;4045;p36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6" name="Google Shape;4046;p36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7" name="Google Shape;4047;p36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48" name="Google Shape;4048;p36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4049" name="Google Shape;4049;p36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0" name="Google Shape;4050;p36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1" name="Google Shape;4051;p36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52" name="Google Shape;4052;p36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4053" name="Google Shape;4053;p36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4" name="Google Shape;4054;p36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55" name="Google Shape;4055;p36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4056" name="Google Shape;4056;p36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7" name="Google Shape;4057;p36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58" name="Google Shape;4058;p36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4059" name="Google Shape;4059;p36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0" name="Google Shape;4060;p36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1" name="Google Shape;4061;p36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2" name="Google Shape;4062;p36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63" name="Google Shape;4063;p36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4064" name="Google Shape;4064;p36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5" name="Google Shape;4065;p36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6" name="Google Shape;4066;p36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7" name="Google Shape;4067;p36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8" name="Google Shape;4068;p36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69" name="Google Shape;4069;p36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4070" name="Google Shape;4070;p36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1" name="Google Shape;4071;p36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2" name="Google Shape;4072;p36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3" name="Google Shape;4073;p36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4" name="Google Shape;4074;p36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5" name="Google Shape;4075;p36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6" name="Google Shape;4076;p36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077" name="Google Shape;4077;p36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078" name="Google Shape;4078;p36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4079" name="Google Shape;4079;p36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0" name="Google Shape;4080;p36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1" name="Google Shape;4081;p36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2" name="Google Shape;4082;p36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83" name="Google Shape;4083;p36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4084" name="Google Shape;4084;p36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5" name="Google Shape;4085;p36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6" name="Google Shape;4086;p36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7" name="Google Shape;4087;p36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8" name="Google Shape;4088;p36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9" name="Google Shape;4089;p36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0" name="Google Shape;4090;p36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1" name="Google Shape;4091;p36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2" name="Google Shape;4092;p36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3" name="Google Shape;4093;p36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94" name="Google Shape;4094;p36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4095" name="Google Shape;4095;p36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6" name="Google Shape;4096;p36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7" name="Google Shape;4097;p36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98" name="Google Shape;4098;p36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4099" name="Google Shape;4099;p36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0" name="Google Shape;4100;p36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1" name="Google Shape;4101;p36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2" name="Google Shape;4102;p36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03" name="Google Shape;4103;p36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104" name="Google Shape;4104;p36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05" name="Google Shape;4105;p36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4106" name="Google Shape;4106;p36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7" name="Google Shape;4107;p36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8" name="Google Shape;4108;p36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09" name="Google Shape;4109;p36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4110" name="Google Shape;4110;p36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1" name="Google Shape;4111;p36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2" name="Google Shape;4112;p36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13" name="Google Shape;4113;p36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4114" name="Google Shape;4114;p36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5" name="Google Shape;4115;p36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6" name="Google Shape;4116;p36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7" name="Google Shape;4117;p36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18" name="Google Shape;4118;p36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4119" name="Google Shape;4119;p36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0" name="Google Shape;4120;p36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1" name="Google Shape;4121;p36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22" name="Google Shape;4122;p36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4123" name="Google Shape;4123;p36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4" name="Google Shape;4124;p36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25" name="Google Shape;4125;p36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26" name="Google Shape;4126;p36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4127" name="Google Shape;4127;p36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8" name="Google Shape;4128;p36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29" name="Google Shape;4129;p36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4130" name="Google Shape;4130;p36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1" name="Google Shape;4131;p36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2" name="Google Shape;4132;p36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3" name="Google Shape;4133;p36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34" name="Google Shape;4134;p36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135" name="Google Shape;4135;p36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36" name="Google Shape;4136;p36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4137" name="Google Shape;4137;p36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8" name="Google Shape;4138;p36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9" name="Google Shape;4139;p36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0" name="Google Shape;4140;p36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4141" name="Google Shape;4141;p36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2" name="Google Shape;4142;p36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3" name="Google Shape;4143;p36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4" name="Google Shape;4144;p36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4145" name="Google Shape;4145;p36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6" name="Google Shape;4146;p36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7" name="Google Shape;4147;p36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48" name="Google Shape;4148;p36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149" name="Google Shape;4149;p36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50" name="Google Shape;4150;p36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4151" name="Google Shape;4151;p36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2" name="Google Shape;4152;p36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53" name="Google Shape;4153;p36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4154" name="Google Shape;4154;p36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5" name="Google Shape;4155;p36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6" name="Google Shape;4156;p36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57" name="Google Shape;4157;p36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58" name="Google Shape;4158;p36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4159" name="Google Shape;4159;p36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0" name="Google Shape;4160;p36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1" name="Google Shape;4161;p36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2" name="Google Shape;4162;p36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3" name="Google Shape;4163;p36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4164" name="Google Shape;4164;p36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5" name="Google Shape;4165;p36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6" name="Google Shape;4166;p36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7" name="Google Shape;4167;p36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8" name="Google Shape;4168;p36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9" name="Google Shape;4169;p36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70" name="Google Shape;4170;p36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4171" name="Google Shape;4171;p36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2" name="Google Shape;4172;p36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73" name="Google Shape;4173;p36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4174" name="Google Shape;4174;p36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5" name="Google Shape;4175;p36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6" name="Google Shape;4176;p36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7" name="Google Shape;4177;p36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78" name="Google Shape;4178;p36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179" name="Google Shape;4179;p36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80" name="Google Shape;4180;p36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4181" name="Google Shape;4181;p36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2" name="Google Shape;4182;p36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3" name="Google Shape;4183;p36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4" name="Google Shape;4184;p36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5" name="Google Shape;4185;p36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6" name="Google Shape;4186;p36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7" name="Google Shape;4187;p36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8" name="Google Shape;4188;p36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89" name="Google Shape;4189;p36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90" name="Google Shape;4190;p36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4191" name="Google Shape;4191;p36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2" name="Google Shape;4192;p36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3" name="Google Shape;4193;p36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94" name="Google Shape;4194;p36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4195" name="Google Shape;4195;p36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6" name="Google Shape;4196;p36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7" name="Google Shape;4197;p36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98" name="Google Shape;4198;p36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4199" name="Google Shape;4199;p36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0" name="Google Shape;4200;p36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1" name="Google Shape;4201;p36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02" name="Google Shape;4202;p36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4203" name="Google Shape;4203;p36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4" name="Google Shape;4204;p36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5" name="Google Shape;4205;p36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6" name="Google Shape;4206;p36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07" name="Google Shape;4207;p36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4208" name="Google Shape;4208;p36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9" name="Google Shape;4209;p36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0" name="Google Shape;4210;p36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1" name="Google Shape;4211;p36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12" name="Google Shape;4212;p36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4213" name="Google Shape;4213;p36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4" name="Google Shape;4214;p36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15" name="Google Shape;4215;p36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216" name="Google Shape;4216;p36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217" name="Google Shape;4217;p36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18" name="Google Shape;4218;p36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4219" name="Google Shape;4219;p36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0" name="Google Shape;4220;p36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21" name="Google Shape;4221;p36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4222" name="Google Shape;4222;p36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3" name="Google Shape;4223;p36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4" name="Google Shape;4224;p36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5" name="Google Shape;4225;p36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6" name="Google Shape;4226;p36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27" name="Google Shape;4227;p36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28" name="Google Shape;4228;p36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4229" name="Google Shape;4229;p36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0" name="Google Shape;4230;p36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1" name="Google Shape;4231;p36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32" name="Google Shape;4232;p36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233" name="Google Shape;4233;p36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34" name="Google Shape;4234;p36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4235" name="Google Shape;4235;p36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6" name="Google Shape;4236;p36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37" name="Google Shape;4237;p36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4238" name="Google Shape;4238;p36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9" name="Google Shape;4239;p36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40" name="Google Shape;4240;p36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4241" name="Google Shape;4241;p36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2" name="Google Shape;4242;p36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43" name="Google Shape;4243;p36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44" name="Google Shape;4244;p36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4245" name="Google Shape;4245;p36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6" name="Google Shape;4246;p36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7" name="Google Shape;4247;p36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8" name="Google Shape;4248;p36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9" name="Google Shape;4249;p36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50" name="Google Shape;4250;p36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4251" name="Google Shape;4251;p36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2" name="Google Shape;4252;p36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3" name="Google Shape;4253;p36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54" name="Google Shape;4254;p36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4255" name="Google Shape;4255;p36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6" name="Google Shape;4256;p36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57" name="Google Shape;4257;p36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58" name="Google Shape;4258;p36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4259" name="Google Shape;4259;p36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0" name="Google Shape;4260;p36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61" name="Google Shape;4261;p36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4262" name="Google Shape;4262;p36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3" name="Google Shape;4263;p36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4" name="Google Shape;4264;p36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5" name="Google Shape;4265;p36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66" name="Google Shape;4266;p36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267" name="Google Shape;4267;p36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68" name="Google Shape;4268;p36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4269" name="Google Shape;4269;p36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0" name="Google Shape;4270;p36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1" name="Google Shape;4271;p36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2" name="Google Shape;4272;p36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73" name="Google Shape;4273;p36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4274" name="Google Shape;4274;p36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5" name="Google Shape;4275;p36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6" name="Google Shape;4276;p36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7" name="Google Shape;4277;p36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78" name="Google Shape;4278;p36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4279" name="Google Shape;4279;p36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0" name="Google Shape;4280;p36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1" name="Google Shape;4281;p36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2" name="Google Shape;4282;p36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83" name="Google Shape;4283;p36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4284" name="Google Shape;4284;p36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5" name="Google Shape;4285;p36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6" name="Google Shape;4286;p36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7" name="Google Shape;4287;p36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88" name="Google Shape;4288;p36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4289" name="Google Shape;4289;p36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0" name="Google Shape;4290;p36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1" name="Google Shape;4291;p36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92" name="Google Shape;4292;p36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4293" name="Google Shape;4293;p36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4" name="Google Shape;4294;p36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5" name="Google Shape;4295;p36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6" name="Google Shape;4296;p36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97" name="Google Shape;4297;p36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4298" name="Google Shape;4298;p36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9" name="Google Shape;4299;p36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00" name="Google Shape;4300;p36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01" name="Google Shape;4301;p36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4302" name="Google Shape;4302;p36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3" name="Google Shape;4303;p36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04" name="Google Shape;4304;p36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4305" name="Google Shape;4305;p36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6" name="Google Shape;4306;p36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07" name="Google Shape;4307;p36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08" name="Google Shape;4308;p36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4309" name="Google Shape;4309;p36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0" name="Google Shape;4310;p36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1" name="Google Shape;4311;p36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12" name="Google Shape;4312;p36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4313" name="Google Shape;4313;p36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4" name="Google Shape;4314;p36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15" name="Google Shape;4315;p36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4316" name="Google Shape;4316;p36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7" name="Google Shape;4317;p36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8" name="Google Shape;4318;p36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19" name="Google Shape;4319;p36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4320" name="Google Shape;4320;p36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1" name="Google Shape;4321;p36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2" name="Google Shape;4322;p36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23" name="Google Shape;4323;p36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4324" name="Google Shape;4324;p36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5" name="Google Shape;4325;p36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26" name="Google Shape;4326;p36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4327" name="Google Shape;4327;p36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8" name="Google Shape;4328;p36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29" name="Google Shape;4329;p36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4330" name="Google Shape;4330;p36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1" name="Google Shape;4331;p36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2" name="Google Shape;4332;p36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33" name="Google Shape;4333;p36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4334" name="Google Shape;4334;p36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5" name="Google Shape;4335;p36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6" name="Google Shape;4336;p36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37" name="Google Shape;4337;p36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38" name="Google Shape;4338;p36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4339" name="Google Shape;4339;p36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0" name="Google Shape;4340;p36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41" name="Google Shape;4341;p36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4342" name="Google Shape;4342;p36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3" name="Google Shape;4343;p36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347" name="Shape 43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48" name="Google Shape;4348;p3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349" name="Google Shape;4349;p37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4350" name="Google Shape;4350;p37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37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37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37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54" name="Google Shape;4354;p37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4355" name="Google Shape;4355;p37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37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37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" name="Google Shape;4358;p37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59" name="Google Shape;4359;p37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4360" name="Google Shape;4360;p37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37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37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37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64" name="Google Shape;4364;p37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4365" name="Google Shape;4365;p37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" name="Google Shape;4366;p37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67" name="Google Shape;4367;p37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4368" name="Google Shape;4368;p37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37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37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37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72" name="Google Shape;4372;p37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4373" name="Google Shape;4373;p37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37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37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37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77" name="Google Shape;4377;p37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4378" name="Google Shape;4378;p37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37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80" name="Google Shape;4380;p37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4381" name="Google Shape;4381;p37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37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37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37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85" name="Google Shape;4385;p37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4386" name="Google Shape;4386;p37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37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37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37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90" name="Google Shape;4390;p37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4391" name="Google Shape;4391;p37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37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37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37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95" name="Google Shape;4395;p37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4396" name="Google Shape;4396;p37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37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37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37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00" name="Google Shape;4400;p37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4401" name="Google Shape;4401;p37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37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37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37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37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06" name="Google Shape;4406;p37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4407" name="Google Shape;4407;p37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37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09" name="Google Shape;4409;p37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4410" name="Google Shape;4410;p37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37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37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37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37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37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16" name="Google Shape;4416;p37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4417" name="Google Shape;4417;p37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37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37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37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21" name="Google Shape;4421;p37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4422" name="Google Shape;4422;p37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37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37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37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26" name="Google Shape;4426;p37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4427" name="Google Shape;4427;p37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37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" name="Google Shape;4429;p37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37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31" name="Google Shape;4431;p37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4432" name="Google Shape;4432;p37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37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37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37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36" name="Google Shape;4436;p37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4437" name="Google Shape;4437;p37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37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37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37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37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42" name="Google Shape;4442;p37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4443" name="Google Shape;4443;p37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37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37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37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37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48" name="Google Shape;4448;p37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4449" name="Google Shape;4449;p37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37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37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37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53" name="Google Shape;4453;p37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4454" name="Google Shape;4454;p37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37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56" name="Google Shape;4456;p37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4457" name="Google Shape;4457;p37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37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37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37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37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62" name="Google Shape;4462;p37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4463" name="Google Shape;4463;p37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37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37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37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67" name="Google Shape;4467;p37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4468" name="Google Shape;4468;p37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37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37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37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72" name="Google Shape;4472;p37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4473" name="Google Shape;4473;p37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37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37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76" name="Google Shape;4476;p37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4477" name="Google Shape;4477;p37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37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79" name="Google Shape;4479;p37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4480" name="Google Shape;4480;p37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37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37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37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84" name="Google Shape;4484;p37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4485" name="Google Shape;4485;p37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37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37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37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89" name="Google Shape;4489;p37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4490" name="Google Shape;4490;p37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37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92" name="Google Shape;4492;p37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4493" name="Google Shape;4493;p37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37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37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96" name="Google Shape;4496;p37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4497" name="Google Shape;4497;p37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37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37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00" name="Google Shape;4500;p37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4501" name="Google Shape;4501;p37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37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37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04" name="Google Shape;4504;p37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4505" name="Google Shape;4505;p37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37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37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37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09" name="Google Shape;4509;p37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4510" name="Google Shape;4510;p37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37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37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37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14" name="Google Shape;4514;p37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4515" name="Google Shape;4515;p37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37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17" name="Google Shape;4517;p37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4518" name="Google Shape;4518;p37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37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37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21" name="Google Shape;4521;p37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4522" name="Google Shape;4522;p37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37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37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37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26" name="Google Shape;4526;p37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4527" name="Google Shape;4527;p37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37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37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37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31" name="Google Shape;4531;p37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4532" name="Google Shape;4532;p37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37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37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35" name="Google Shape;4535;p37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4536" name="Google Shape;4536;p37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37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37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37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40" name="Google Shape;4540;p37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4541" name="Google Shape;4541;p37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37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37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37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45" name="Google Shape;4545;p37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4546" name="Google Shape;4546;p37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37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37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37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37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51" name="Google Shape;4551;p37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4552" name="Google Shape;4552;p37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37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37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37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37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57" name="Google Shape;4557;p37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4558" name="Google Shape;4558;p37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37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0" name="Google Shape;4560;p37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4561" name="Google Shape;4561;p37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37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37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37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5" name="Google Shape;4565;p37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4566" name="Google Shape;4566;p37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37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37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37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70" name="Google Shape;4570;p37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4571" name="Google Shape;4571;p37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37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37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74" name="Google Shape;4574;p37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4575" name="Google Shape;4575;p37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37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" name="Google Shape;4577;p37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37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37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37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" name="Google Shape;4581;p37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2" name="Google Shape;4582;p37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4583" name="Google Shape;4583;p37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37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37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37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37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8" name="Google Shape;4588;p37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4589" name="Google Shape;4589;p37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37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37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37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3" name="Google Shape;4593;p37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4594" name="Google Shape;4594;p37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37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37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37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8" name="Google Shape;4598;p37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4599" name="Google Shape;4599;p37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37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37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37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37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04" name="Google Shape;4604;p37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4605" name="Google Shape;4605;p37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37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37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37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37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0" name="Google Shape;4610;p37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4611" name="Google Shape;4611;p37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37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37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37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37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37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37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37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9" name="Google Shape;4619;p37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4620" name="Google Shape;4620;p37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37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37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37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37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37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26" name="Google Shape;4626;p37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4627" name="Google Shape;4627;p37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37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37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37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1" name="Google Shape;4631;p37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4632" name="Google Shape;4632;p37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" name="Google Shape;4633;p37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37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37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37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37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" name="Google Shape;4638;p37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37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37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37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37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43" name="Google Shape;4643;p37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4644" name="Google Shape;4644;p37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37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37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37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37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37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50" name="Google Shape;4650;p37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4651" name="Google Shape;4651;p37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37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37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37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55" name="Google Shape;4655;p37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4656" name="Google Shape;4656;p37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37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37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37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60" name="Google Shape;4660;p37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4661" name="Google Shape;4661;p37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37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37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37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65" name="Google Shape;4665;p37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4666" name="Google Shape;4666;p37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37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37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37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70" name="Google Shape;4670;p37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4671" name="Google Shape;4671;p37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37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37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37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37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37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77" name="Google Shape;4677;p37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4678" name="Google Shape;4678;p37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37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37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81" name="Google Shape;4681;p37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4682" name="Google Shape;4682;p37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37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37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85" name="Google Shape;4685;p37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4686" name="Google Shape;4686;p37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37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37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37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37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37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37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37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94" name="Google Shape;4694;p37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4695" name="Google Shape;4695;p37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37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37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37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37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37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37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02" name="Google Shape;4702;p37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4703" name="Google Shape;4703;p37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37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37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37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07" name="Google Shape;4707;p37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4708" name="Google Shape;4708;p37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37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37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37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37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3" name="Google Shape;4713;p37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4714" name="Google Shape;4714;p37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37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37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37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37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37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37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37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2" name="Google Shape;4722;p37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4723" name="Google Shape;4723;p37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37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5" name="Google Shape;4725;p37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4726" name="Google Shape;4726;p37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37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37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37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37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31" name="Google Shape;4731;p37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4732" name="Google Shape;4732;p37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37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37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35" name="Google Shape;4735;p37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4736" name="Google Shape;4736;p37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37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37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37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37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37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37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37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4" name="Google Shape;4744;p37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4745" name="Google Shape;4745;p37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37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37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37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37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0" name="Google Shape;4750;p37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4751" name="Google Shape;4751;p37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37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37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37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37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37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37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8" name="Google Shape;4758;p37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4759" name="Google Shape;4759;p37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37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37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37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37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37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37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37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37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8" name="Google Shape;4768;p37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4769" name="Google Shape;4769;p37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37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37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37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37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37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37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6" name="Google Shape;4776;p37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4777" name="Google Shape;4777;p37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37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37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37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1" name="Google Shape;4781;p37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4782" name="Google Shape;4782;p37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37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37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37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37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37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37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9" name="Google Shape;4789;p37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4790" name="Google Shape;4790;p37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37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37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37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37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37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37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7" name="Google Shape;4797;p37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4798" name="Google Shape;4798;p37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37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37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37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37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37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37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05" name="Google Shape;4805;p37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06" name="Google Shape;4806;p37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07" name="Google Shape;4807;p37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4808" name="Google Shape;4808;p37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37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37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37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37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37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37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5" name="Google Shape;4815;p37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4816" name="Google Shape;4816;p37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37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37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37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37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37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37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37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4" name="Google Shape;4824;p37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4825" name="Google Shape;4825;p37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37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37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37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37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37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1" name="Google Shape;4831;p37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4832" name="Google Shape;4832;p37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37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37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37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37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7" name="Google Shape;4837;p37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4838" name="Google Shape;4838;p37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37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37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37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37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37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37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5" name="Google Shape;4845;p37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4846" name="Google Shape;4846;p37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37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37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37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37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37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2" name="Google Shape;4852;p37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4853" name="Google Shape;4853;p37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37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37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6" name="Google Shape;4856;p37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4857" name="Google Shape;4857;p37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37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37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37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37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37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37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37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5" name="Google Shape;4865;p37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4866" name="Google Shape;4866;p37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37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37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37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37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37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37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37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37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37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37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7" name="Google Shape;4877;p37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4878" name="Google Shape;4878;p37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37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37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37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37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37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4" name="Google Shape;4884;p37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4885" name="Google Shape;4885;p37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37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37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37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37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0" name="Google Shape;4890;p37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4891" name="Google Shape;4891;p37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37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37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37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37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37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37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37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9" name="Google Shape;4899;p37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4900" name="Google Shape;4900;p37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37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37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37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37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37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37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7" name="Google Shape;4907;p37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4908" name="Google Shape;4908;p37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37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37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37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37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37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37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37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6" name="Google Shape;4916;p37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4917" name="Google Shape;4917;p37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37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37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37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37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37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37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37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37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6" name="Google Shape;4926;p37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4927" name="Google Shape;4927;p37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37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37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37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37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4932" name="Google Shape;4932;p37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4933" name="Google Shape;4933;p37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4934" name="Google Shape;4934;p37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37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36" name="Google Shape;4936;p37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940" name="Shape 49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1" name="Google Shape;4941;p3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942" name="Google Shape;4942;p38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4943" name="Google Shape;4943;p38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38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5" name="Google Shape;4945;p38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4946" name="Google Shape;4946;p38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38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8" name="Google Shape;4948;p38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4949" name="Google Shape;4949;p38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38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1" name="Google Shape;4951;p38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4952" name="Google Shape;4952;p38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38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54" name="Google Shape;4954;p38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55" name="Google Shape;4955;p38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4956" name="Google Shape;4956;p38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38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8" name="Google Shape;4958;p38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4959" name="Google Shape;4959;p38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38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38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38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3" name="Google Shape;4963;p38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4964" name="Google Shape;4964;p38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38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38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7" name="Google Shape;4967;p38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4968" name="Google Shape;4968;p38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38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38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38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38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3" name="Google Shape;4973;p38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4974" name="Google Shape;4974;p38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38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38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7" name="Google Shape;4977;p38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4978" name="Google Shape;4978;p38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38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0" name="Google Shape;4980;p38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4981" name="Google Shape;4981;p38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38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83" name="Google Shape;4983;p38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84" name="Google Shape;4984;p38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4985" name="Google Shape;4985;p38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38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7" name="Google Shape;4987;p38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4988" name="Google Shape;4988;p38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38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38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1" name="Google Shape;4991;p38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4992" name="Google Shape;4992;p38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38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94" name="Google Shape;4994;p38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95" name="Google Shape;4995;p38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4996" name="Google Shape;4996;p38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38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38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38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38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38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2" name="Google Shape;5002;p38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5003" name="Google Shape;5003;p38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38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5" name="Google Shape;5005;p38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5006" name="Google Shape;5006;p38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38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38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38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38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38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2" name="Google Shape;5012;p38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5013" name="Google Shape;5013;p38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38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38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6" name="Google Shape;5016;p38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5017" name="Google Shape;5017;p38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38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19" name="Google Shape;5019;p38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20" name="Google Shape;5020;p38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5021" name="Google Shape;5021;p38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38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3" name="Google Shape;5023;p38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5024" name="Google Shape;5024;p38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38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6" name="Google Shape;5026;p38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5027" name="Google Shape;5027;p38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38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9" name="Google Shape;5029;p38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5030" name="Google Shape;5030;p38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38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2" name="Google Shape;5032;p38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5033" name="Google Shape;5033;p38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38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38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6" name="Google Shape;5036;p38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5037" name="Google Shape;5037;p38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38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9" name="Google Shape;5039;p38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5040" name="Google Shape;5040;p38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38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38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38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38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38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38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47" name="Google Shape;5047;p38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48" name="Google Shape;5048;p38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49" name="Google Shape;5049;p38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5050" name="Google Shape;5050;p38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38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2" name="Google Shape;5052;p38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5053" name="Google Shape;5053;p38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38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5" name="Google Shape;5055;p38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5056" name="Google Shape;5056;p38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38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38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38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38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1" name="Google Shape;5061;p38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5062" name="Google Shape;5062;p38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38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38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38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6" name="Google Shape;5066;p38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5067" name="Google Shape;5067;p38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38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38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38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1" name="Google Shape;5071;p38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5072" name="Google Shape;5072;p38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073" name="Google Shape;5073;p38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5074" name="Google Shape;5074;p38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5" name="Google Shape;5075;p38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6" name="Google Shape;5076;p38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7" name="Google Shape;5077;p38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8" name="Google Shape;5078;p38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9" name="Google Shape;5079;p38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0" name="Google Shape;5080;p38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081" name="Google Shape;5081;p38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5082" name="Google Shape;5082;p38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38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4" name="Google Shape;5084;p38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5085" name="Google Shape;5085;p38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38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38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38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38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38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38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38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38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38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5" name="Google Shape;5095;p38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5096" name="Google Shape;5096;p38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38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8" name="Google Shape;5098;p38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5099" name="Google Shape;5099;p38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38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1" name="Google Shape;5101;p38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5102" name="Google Shape;5102;p38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38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4" name="Google Shape;5104;p38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5105" name="Google Shape;5105;p38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38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38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38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9" name="Google Shape;5109;p38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5110" name="Google Shape;5110;p38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38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2" name="Google Shape;5112;p38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5113" name="Google Shape;5113;p38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38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38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6" name="Google Shape;5116;p38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5117" name="Google Shape;5117;p38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38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38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38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21" name="Google Shape;5121;p38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22" name="Google Shape;5122;p38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5123" name="Google Shape;5123;p38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38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38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38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7" name="Google Shape;5127;p38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5128" name="Google Shape;5128;p38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38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30" name="Google Shape;5130;p38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31" name="Google Shape;5131;p38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5132" name="Google Shape;5132;p38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38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4" name="Google Shape;5134;p38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5135" name="Google Shape;5135;p38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38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38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38" name="Google Shape;5138;p38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39" name="Google Shape;5139;p38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5140" name="Google Shape;5140;p38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38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38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3" name="Google Shape;5143;p38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5144" name="Google Shape;5144;p38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38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38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38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38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38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38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38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38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3" name="Google Shape;5153;p38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5154" name="Google Shape;5154;p38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38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38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7" name="Google Shape;5157;p38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5158" name="Google Shape;5158;p38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38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38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1" name="Google Shape;5161;p38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5162" name="Google Shape;5162;p38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38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4" name="Google Shape;5164;p38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5165" name="Google Shape;5165;p38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38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38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38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38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38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38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38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38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4" name="Google Shape;5174;p38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5175" name="Google Shape;5175;p38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38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38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38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79" name="Google Shape;5179;p38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80" name="Google Shape;5180;p38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81" name="Google Shape;5181;p38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82" name="Google Shape;5182;p38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5183" name="Google Shape;5183;p38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38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38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38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38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38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38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38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38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38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38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38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38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38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7" name="Google Shape;5197;p38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5198" name="Google Shape;5198;p38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38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0" name="Google Shape;5200;p38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5201" name="Google Shape;5201;p38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38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38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4" name="Google Shape;5204;p38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5205" name="Google Shape;5205;p38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38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38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8" name="Google Shape;5208;p38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5209" name="Google Shape;5209;p38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38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38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38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38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4" name="Google Shape;5214;p38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5215" name="Google Shape;5215;p38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38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38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38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9" name="Google Shape;5219;p38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5220" name="Google Shape;5220;p38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38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22" name="Google Shape;5222;p38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23" name="Google Shape;5223;p38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5224" name="Google Shape;5224;p38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38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38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27" name="Google Shape;5227;p38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28" name="Google Shape;5228;p38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5229" name="Google Shape;5229;p38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38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1" name="Google Shape;5231;p38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5232" name="Google Shape;5232;p38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38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38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38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38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7" name="Google Shape;5237;p38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5238" name="Google Shape;5238;p38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38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38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38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38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43" name="Google Shape;5243;p38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44" name="Google Shape;5244;p38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5245" name="Google Shape;5245;p38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38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38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8" name="Google Shape;5248;p38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5249" name="Google Shape;5249;p38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38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38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38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38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38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5" name="Google Shape;5255;p38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5256" name="Google Shape;5256;p38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38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38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9" name="Google Shape;5259;p38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5260" name="Google Shape;5260;p38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38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38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3" name="Google Shape;5263;p38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5264" name="Google Shape;5264;p38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38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38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38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8" name="Google Shape;5268;p38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5269" name="Google Shape;5269;p38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38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1" name="Google Shape;5271;p38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5272" name="Google Shape;5272;p38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38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4" name="Google Shape;5274;p38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5275" name="Google Shape;5275;p38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38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38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38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9" name="Google Shape;5279;p38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5280" name="Google Shape;5280;p38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38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38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38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4" name="Google Shape;5284;p38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5285" name="Google Shape;5285;p38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38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38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38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38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38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38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2" name="Google Shape;5292;p38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5293" name="Google Shape;5293;p38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38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95" name="Google Shape;5295;p38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96" name="Google Shape;5296;p38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5297" name="Google Shape;5297;p38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38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38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38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01" name="Google Shape;5301;p38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02" name="Google Shape;5302;p38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5303" name="Google Shape;5303;p38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38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38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6" name="Google Shape;5306;p38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5307" name="Google Shape;5307;p38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38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38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38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38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38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38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4" name="Google Shape;5314;p38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5315" name="Google Shape;5315;p38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38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17" name="Google Shape;5317;p38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18" name="Google Shape;5318;p38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19" name="Google Shape;5319;p38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20" name="Google Shape;5320;p38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5321" name="Google Shape;5321;p38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38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38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38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5" name="Google Shape;5325;p38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5326" name="Google Shape;5326;p38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38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38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38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38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38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38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336" name="Shape 53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37" name="Google Shape;5337;p3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338" name="Google Shape;5338;p39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5339" name="Google Shape;5339;p39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39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1" name="Google Shape;5341;p39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5342" name="Google Shape;5342;p39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39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4" name="Google Shape;5344;p39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5345" name="Google Shape;5345;p39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39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39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39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39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39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1" name="Google Shape;5351;p39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5352" name="Google Shape;5352;p39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39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4" name="Google Shape;5354;p39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5355" name="Google Shape;5355;p39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39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39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39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39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39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39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39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3" name="Google Shape;5363;p39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5364" name="Google Shape;5364;p39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39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6" name="Google Shape;5366;p39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5367" name="Google Shape;5367;p39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39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9" name="Google Shape;5369;p39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5370" name="Google Shape;5370;p39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39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2" name="Google Shape;5372;p39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5373" name="Google Shape;5373;p39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39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75" name="Google Shape;5375;p39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76" name="Google Shape;5376;p39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5377" name="Google Shape;5377;p39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39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9" name="Google Shape;5379;p39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5380" name="Google Shape;5380;p39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39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2" name="Google Shape;5382;p39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5383" name="Google Shape;5383;p39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39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5" name="Google Shape;5385;p39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5386" name="Google Shape;5386;p39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39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39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39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39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39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2" name="Google Shape;5392;p39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5393" name="Google Shape;5393;p39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39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39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6" name="Google Shape;5396;p39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5397" name="Google Shape;5397;p39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39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39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39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1" name="Google Shape;5401;p39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5402" name="Google Shape;5402;p39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39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39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39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06" name="Google Shape;5406;p39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07" name="Google Shape;5407;p39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5408" name="Google Shape;5408;p39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39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39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11" name="Google Shape;5411;p39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12" name="Google Shape;5412;p39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5413" name="Google Shape;5413;p39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39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39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39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39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39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39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20" name="Google Shape;5420;p39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21" name="Google Shape;5421;p39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22" name="Google Shape;5422;p39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5423" name="Google Shape;5423;p39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39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39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6" name="Google Shape;5426;p39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5427" name="Google Shape;5427;p39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39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39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39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1" name="Google Shape;5431;p39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5432" name="Google Shape;5432;p39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39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39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5" name="Google Shape;5435;p39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5436" name="Google Shape;5436;p39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39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39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9" name="Google Shape;5439;p39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5440" name="Google Shape;5440;p39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39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39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39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39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39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39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47" name="Google Shape;5447;p39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48" name="Google Shape;5448;p39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49" name="Google Shape;5449;p39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50" name="Google Shape;5450;p39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51" name="Google Shape;5451;p39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52" name="Google Shape;5452;p39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5453" name="Google Shape;5453;p39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39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39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6" name="Google Shape;5456;p39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5457" name="Google Shape;5457;p39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39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39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39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39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2" name="Google Shape;5462;p39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5463" name="Google Shape;5463;p39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39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5" name="Google Shape;5465;p39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5466" name="Google Shape;5466;p39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39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39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39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39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39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72" name="Google Shape;5472;p39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73" name="Google Shape;5473;p39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5474" name="Google Shape;5474;p39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39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39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39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39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39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39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1" name="Google Shape;5481;p39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5482" name="Google Shape;5482;p39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39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39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39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6" name="Google Shape;5486;p39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5487" name="Google Shape;5487;p39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39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39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39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39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39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39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94" name="Google Shape;5494;p39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95" name="Google Shape;5495;p39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5496" name="Google Shape;5496;p39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39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39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39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00" name="Google Shape;5500;p39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01" name="Google Shape;5501;p39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5502" name="Google Shape;5502;p39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39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4" name="Google Shape;5504;p39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5505" name="Google Shape;5505;p39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39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39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39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39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0" name="Google Shape;5510;p39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5511" name="Google Shape;5511;p39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39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39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39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39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39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39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18" name="Google Shape;5518;p39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19" name="Google Shape;5519;p39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5520" name="Google Shape;5520;p39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39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39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39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4" name="Google Shape;5524;p39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5525" name="Google Shape;5525;p39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39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39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39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29" name="Google Shape;5529;p39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30" name="Google Shape;5530;p39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5531" name="Google Shape;5531;p39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39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39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4" name="Google Shape;5534;p39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5535" name="Google Shape;5535;p39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39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39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39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9" name="Google Shape;5539;p39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5540" name="Google Shape;5540;p39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39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39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39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39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5" name="Google Shape;5545;p39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5546" name="Google Shape;5546;p39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39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39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9" name="Google Shape;5549;p39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5550" name="Google Shape;5550;p39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39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39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39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39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39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39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39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39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39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0" name="Google Shape;5560;p39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5561" name="Google Shape;5561;p39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39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39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39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5" name="Google Shape;5565;p39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5566" name="Google Shape;5566;p39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39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39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39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39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1" name="Google Shape;5571;p39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5572" name="Google Shape;5572;p39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39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39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39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6" name="Google Shape;5576;p39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5577" name="Google Shape;5577;p39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39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9" name="Google Shape;5579;p39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5580" name="Google Shape;5580;p39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39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39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39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39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5" name="Google Shape;5585;p39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5586" name="Google Shape;5586;p39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39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39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39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39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39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39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39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39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39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6" name="Google Shape;5596;p39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5597" name="Google Shape;5597;p39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39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9" name="Google Shape;5599;p39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5600" name="Google Shape;5600;p39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39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39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3" name="Google Shape;5603;p39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5604" name="Google Shape;5604;p39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39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39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39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39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39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39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39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39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3" name="Google Shape;5613;p39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5614" name="Google Shape;5614;p39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39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39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7" name="Google Shape;5617;p39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5618" name="Google Shape;5618;p39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39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39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39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2" name="Google Shape;5622;p39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5623" name="Google Shape;5623;p39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39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39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39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39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8" name="Google Shape;5628;p39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5629" name="Google Shape;5629;p39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39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39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39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39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4" name="Google Shape;5634;p39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5635" name="Google Shape;5635;p39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39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7" name="Google Shape;5637;p39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5638" name="Google Shape;5638;p39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39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39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39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39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3" name="Google Shape;5643;p39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5644" name="Google Shape;5644;p39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39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39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39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39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39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39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39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39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3" name="Google Shape;5653;p39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5654" name="Google Shape;5654;p39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39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39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39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39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39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39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39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39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39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39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5" name="Google Shape;5665;p39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5666" name="Google Shape;5666;p39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39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39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39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0" name="Google Shape;5670;p39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5671" name="Google Shape;5671;p39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39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39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39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39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39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7" name="Google Shape;5677;p39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5678" name="Google Shape;5678;p39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39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39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39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39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39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4" name="Google Shape;5684;p39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5685" name="Google Shape;5685;p39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39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39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39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39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39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39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39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3" name="Google Shape;5693;p39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5694" name="Google Shape;5694;p39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39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39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39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39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39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0" name="Google Shape;5700;p39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5701" name="Google Shape;5701;p39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39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39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39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5" name="Google Shape;5705;p39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5706" name="Google Shape;5706;p39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39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39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39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39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39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39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39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39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39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6" name="Google Shape;5716;p39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5717" name="Google Shape;5717;p39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39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39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39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39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39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3" name="Google Shape;5723;p39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5724" name="Google Shape;5724;p39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39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39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39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39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39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39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1" name="Google Shape;5731;p39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5732" name="Google Shape;5732;p39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39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39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39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39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39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39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39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39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39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39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3" name="Google Shape;5743;p39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5744" name="Google Shape;5744;p39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39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39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39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39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39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39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1" name="Google Shape;5751;p39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5752" name="Google Shape;5752;p39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39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39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39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39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39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39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39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39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39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39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39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39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5" name="Google Shape;5765;p39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5766" name="Google Shape;5766;p39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39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39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39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39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1" name="Google Shape;5771;p39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5772" name="Google Shape;5772;p39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39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39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39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39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7" name="Google Shape;5777;p39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5778" name="Google Shape;5778;p39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39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39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1" name="Google Shape;5781;p39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5782" name="Google Shape;5782;p39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39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4" name="Google Shape;5784;p39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5785" name="Google Shape;5785;p39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39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39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39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39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39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1" name="Google Shape;5791;p39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5792" name="Google Shape;5792;p39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39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39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5" name="Google Shape;5795;p39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5796" name="Google Shape;5796;p39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39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39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39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0" name="Google Shape;5800;p39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5801" name="Google Shape;5801;p39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39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39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39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39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39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39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39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39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39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1" name="Google Shape;5811;p39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5812" name="Google Shape;5812;p39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39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39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39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39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39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8" name="Google Shape;5818;p39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5819" name="Google Shape;5819;p39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39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39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39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39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39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5" name="Google Shape;5825;p39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5826" name="Google Shape;5826;p39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39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39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39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39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39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2" name="Google Shape;5832;p39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5833" name="Google Shape;5833;p39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39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39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39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7" name="Google Shape;5837;p39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5838" name="Google Shape;5838;p39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39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39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1" name="Google Shape;5841;p39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5842" name="Google Shape;5842;p39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39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39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39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39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39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8" name="Google Shape;5848;p39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5849" name="Google Shape;5849;p39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39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39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39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3" name="Google Shape;5853;p39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5854" name="Google Shape;5854;p39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39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39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7" name="Google Shape;5857;p39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5858" name="Google Shape;5858;p39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39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39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861" name="Google Shape;5861;p39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5862" name="Google Shape;5862;p39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5863" name="Google Shape;5863;p39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39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39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39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39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871" name="Shape 58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72" name="Google Shape;5872;p4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5873" name="Google Shape;5873;p40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74" name="Google Shape;5874;p40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75" name="Google Shape;5875;p40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76" name="Google Shape;5876;p40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5877" name="Google Shape;5877;p40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40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40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40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1" name="Google Shape;5881;p40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5882" name="Google Shape;5882;p40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40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84" name="Google Shape;5884;p40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85" name="Google Shape;5885;p40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86" name="Google Shape;5886;p40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87" name="Google Shape;5887;p40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88" name="Google Shape;5888;p40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89" name="Google Shape;5889;p40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90" name="Google Shape;5890;p40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5891" name="Google Shape;5891;p40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40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40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4" name="Google Shape;5894;p40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5895" name="Google Shape;5895;p40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40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7" name="Google Shape;5897;p40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5898" name="Google Shape;5898;p40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40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40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40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40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03" name="Google Shape;5903;p40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04" name="Google Shape;5904;p40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05" name="Google Shape;5905;p40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06" name="Google Shape;5906;p40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07" name="Google Shape;5907;p40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08" name="Google Shape;5908;p40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5909" name="Google Shape;5909;p40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40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11" name="Google Shape;5911;p40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12" name="Google Shape;5912;p40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13" name="Google Shape;5913;p40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5914" name="Google Shape;5914;p40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40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40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40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18" name="Google Shape;5918;p40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19" name="Google Shape;5919;p40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20" name="Google Shape;5920;p40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21" name="Google Shape;5921;p40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22" name="Google Shape;5922;p40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23" name="Google Shape;5923;p40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24" name="Google Shape;5924;p40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5925" name="Google Shape;5925;p40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40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7" name="Google Shape;5927;p40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5928" name="Google Shape;5928;p40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40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0" name="Google Shape;5930;p40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5931" name="Google Shape;5931;p40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40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33" name="Google Shape;5933;p40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34" name="Google Shape;5934;p40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5935" name="Google Shape;5935;p40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40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37" name="Google Shape;5937;p40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38" name="Google Shape;5938;p40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5939" name="Google Shape;5939;p40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40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40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40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3" name="Google Shape;5943;p40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5944" name="Google Shape;5944;p40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40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40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40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8" name="Google Shape;5948;p40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5949" name="Google Shape;5949;p40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40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1" name="Google Shape;5951;p40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5952" name="Google Shape;5952;p40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40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54" name="Google Shape;5954;p40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55" name="Google Shape;5955;p40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56" name="Google Shape;5956;p40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5957" name="Google Shape;5957;p40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40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40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40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40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62" name="Google Shape;5962;p40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63" name="Google Shape;5963;p40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5964" name="Google Shape;5964;p40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40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6" name="Google Shape;5966;p40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5967" name="Google Shape;5967;p40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40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40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0" name="Google Shape;5970;p40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5971" name="Google Shape;5971;p40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40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3" name="Google Shape;5973;p40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5974" name="Google Shape;5974;p40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40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76" name="Google Shape;5976;p40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77" name="Google Shape;5977;p40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5978" name="Google Shape;5978;p40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40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40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1" name="Google Shape;5981;p40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5982" name="Google Shape;5982;p40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40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40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40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40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87" name="Google Shape;5987;p40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88" name="Google Shape;5988;p40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89" name="Google Shape;5989;p40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5990" name="Google Shape;5990;p40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40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40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3" name="Google Shape;5993;p40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5994" name="Google Shape;5994;p40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40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40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7" name="Google Shape;5997;p40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5998" name="Google Shape;5998;p40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40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40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1" name="Google Shape;6001;p40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6002" name="Google Shape;6002;p40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40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40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40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6" name="Google Shape;6006;p40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6007" name="Google Shape;6007;p40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40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40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10" name="Google Shape;6010;p40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11" name="Google Shape;6011;p40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6012" name="Google Shape;6012;p40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40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4" name="Google Shape;6014;p40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6015" name="Google Shape;6015;p40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40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17" name="Google Shape;6017;p40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18" name="Google Shape;6018;p40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19" name="Google Shape;6019;p40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6020" name="Google Shape;6020;p40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40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40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40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4" name="Google Shape;6024;p40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6025" name="Google Shape;6025;p40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40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27" name="Google Shape;6027;p40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28" name="Google Shape;6028;p40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6029" name="Google Shape;6029;p40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40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40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40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40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40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5" name="Google Shape;6035;p40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6036" name="Google Shape;6036;p40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40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40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40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40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40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40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3" name="Google Shape;6043;p40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6044" name="Google Shape;6044;p40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40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6" name="Google Shape;6046;p40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6047" name="Google Shape;6047;p40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40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40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40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1" name="Google Shape;6051;p40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6052" name="Google Shape;6052;p40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40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40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55" name="Google Shape;6055;p40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56" name="Google Shape;6056;p40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6057" name="Google Shape;6057;p40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40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59" name="Google Shape;6059;p40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60" name="Google Shape;6060;p40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61" name="Google Shape;6061;p40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6062" name="Google Shape;6062;p40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40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4" name="Google Shape;6064;p40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6065" name="Google Shape;6065;p40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40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40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40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9" name="Google Shape;6069;p40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6070" name="Google Shape;6070;p40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40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40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73" name="Google Shape;6073;p40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74" name="Google Shape;6074;p40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6075" name="Google Shape;6075;p40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40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40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8" name="Google Shape;6078;p40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6079" name="Google Shape;6079;p40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40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40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40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3" name="Google Shape;6083;p40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6084" name="Google Shape;6084;p40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40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6" name="Google Shape;6086;p40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6087" name="Google Shape;6087;p40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40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9" name="Google Shape;6089;p40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6090" name="Google Shape;6090;p40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40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40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40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40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5" name="Google Shape;6095;p40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6096" name="Google Shape;6096;p40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40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40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40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00" name="Google Shape;6100;p40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01" name="Google Shape;6101;p40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02" name="Google Shape;6102;p40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6103" name="Google Shape;6103;p40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40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5" name="Google Shape;6105;p40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6106" name="Google Shape;6106;p40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40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8" name="Google Shape;6108;p40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6109" name="Google Shape;6109;p40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40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1" name="Google Shape;6111;p40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6112" name="Google Shape;6112;p40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40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40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40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40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40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40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40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0" name="Google Shape;6120;p40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6121" name="Google Shape;6121;p40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40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23" name="Google Shape;6123;p40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24" name="Google Shape;6124;p40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6125" name="Google Shape;6125;p40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40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7" name="Google Shape;6127;p40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6128" name="Google Shape;6128;p40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40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0" name="Google Shape;6130;p40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6131" name="Google Shape;6131;p40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40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40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4" name="Google Shape;6134;p40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6135" name="Google Shape;6135;p40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40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37" name="Google Shape;6137;p40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38" name="Google Shape;6138;p40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6139" name="Google Shape;6139;p40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40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40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2" name="Google Shape;6142;p40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6143" name="Google Shape;6143;p40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40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5" name="Google Shape;6145;p40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6146" name="Google Shape;6146;p40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40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8" name="Google Shape;6148;p40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6149" name="Google Shape;6149;p40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40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40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52" name="Google Shape;6152;p40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156" name="Shape 61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57" name="Google Shape;6157;p4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158" name="Google Shape;6158;p41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6159" name="Google Shape;6159;p41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41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1" name="Google Shape;6161;p41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6162" name="Google Shape;6162;p41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41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41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5" name="Google Shape;6165;p41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6166" name="Google Shape;6166;p41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41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41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41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41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1" name="Google Shape;6171;p41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6172" name="Google Shape;6172;p41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41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41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41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76" name="Google Shape;6176;p41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77" name="Google Shape;6177;p41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6178" name="Google Shape;6178;p41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41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41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1" name="Google Shape;6181;p41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6182" name="Google Shape;6182;p41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41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41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5" name="Google Shape;6185;p41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6186" name="Google Shape;6186;p41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41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88" name="Google Shape;6188;p41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89" name="Google Shape;6189;p41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6190" name="Google Shape;6190;p41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41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41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93" name="Google Shape;6193;p41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94" name="Google Shape;6194;p41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6195" name="Google Shape;6195;p41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41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41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41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9" name="Google Shape;6199;p41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6200" name="Google Shape;6200;p41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41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41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41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4" name="Google Shape;6204;p41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6205" name="Google Shape;6205;p41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41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41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8" name="Google Shape;6208;p41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6209" name="Google Shape;6209;p41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41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1" name="Google Shape;6211;p41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6212" name="Google Shape;6212;p41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41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14" name="Google Shape;6214;p41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15" name="Google Shape;6215;p41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6216" name="Google Shape;6216;p41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41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18" name="Google Shape;6218;p41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19" name="Google Shape;6219;p41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6220" name="Google Shape;6220;p41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41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41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3" name="Google Shape;6223;p41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6224" name="Google Shape;6224;p41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41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41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41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8" name="Google Shape;6228;p41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6229" name="Google Shape;6229;p41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41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41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41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33" name="Google Shape;6233;p41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34" name="Google Shape;6234;p41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6235" name="Google Shape;6235;p41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41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41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38" name="Google Shape;6238;p41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39" name="Google Shape;6239;p41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6240" name="Google Shape;6240;p41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41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41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41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41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41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41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41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41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41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41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1" name="Google Shape;6251;p41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6252" name="Google Shape;6252;p41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41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41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55" name="Google Shape;6255;p41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6" name="Google Shape;6256;p41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57" name="Google Shape;6257;p41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6258" name="Google Shape;6258;p41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41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41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1" name="Google Shape;6261;p41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6262" name="Google Shape;6262;p41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41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41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5" name="Google Shape;6265;p41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6266" name="Google Shape;6266;p41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41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41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9" name="Google Shape;6269;p41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6270" name="Google Shape;6270;p41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41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72" name="Google Shape;6272;p41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73" name="Google Shape;6273;p41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74" name="Google Shape;6274;p41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6275" name="Google Shape;6275;p41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41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41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41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41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41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41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41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41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41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41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6" name="Google Shape;6286;p41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6287" name="Google Shape;6287;p41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41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41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0" name="Google Shape;6290;p41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6291" name="Google Shape;6291;p41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41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41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41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95" name="Google Shape;6295;p41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96" name="Google Shape;6296;p41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6297" name="Google Shape;6297;p41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41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9" name="Google Shape;6299;p41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6300" name="Google Shape;6300;p41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41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41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41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41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5" name="Google Shape;6305;p41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6306" name="Google Shape;6306;p41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41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41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41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10" name="Google Shape;6310;p41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11" name="Google Shape;6311;p41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12" name="Google Shape;6312;p41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13" name="Google Shape;6313;p41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6314" name="Google Shape;6314;p41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41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6" name="Google Shape;6316;p41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6317" name="Google Shape;6317;p41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41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41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41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1" name="Google Shape;6321;p41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6322" name="Google Shape;6322;p41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41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41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5" name="Google Shape;6325;p41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6326" name="Google Shape;6326;p41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41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41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9" name="Google Shape;6329;p41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6330" name="Google Shape;6330;p41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41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41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41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41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41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41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7" name="Google Shape;6337;p41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6338" name="Google Shape;6338;p41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41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41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41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41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41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41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45" name="Google Shape;6345;p41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46" name="Google Shape;6346;p41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6347" name="Google Shape;6347;p41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41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41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41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41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2" name="Google Shape;6352;p41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6353" name="Google Shape;6353;p41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41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41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41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41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8" name="Google Shape;6358;p41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6359" name="Google Shape;6359;p41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41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41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2" name="Google Shape;6362;p41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6363" name="Google Shape;6363;p41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41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41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41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67" name="Google Shape;6367;p41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68" name="Google Shape;6368;p41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69" name="Google Shape;6369;p41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6370" name="Google Shape;6370;p41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41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41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41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41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5" name="Google Shape;6375;p41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6376" name="Google Shape;6376;p41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41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41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41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41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41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41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3" name="Google Shape;6383;p41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6384" name="Google Shape;6384;p41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41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41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7" name="Google Shape;6387;p41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6388" name="Google Shape;6388;p41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41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41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41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41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41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41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41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6" name="Google Shape;6396;p41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6397" name="Google Shape;6397;p41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41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41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41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41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41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41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4" name="Google Shape;6404;p41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6405" name="Google Shape;6405;p41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41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7" name="Google Shape;6407;p41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6408" name="Google Shape;6408;p41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41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41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41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41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41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41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41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41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41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8" name="Google Shape;6418;p41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6419" name="Google Shape;6419;p41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41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41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41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3" name="Google Shape;6423;p41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6424" name="Google Shape;6424;p41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41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41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41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41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41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41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1" name="Google Shape;6431;p41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6432" name="Google Shape;6432;p41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41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41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5" name="Google Shape;6435;p41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6436" name="Google Shape;6436;p41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41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41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41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41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41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2" name="Google Shape;6442;p41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6443" name="Google Shape;6443;p41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41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41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41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7" name="Google Shape;6447;p41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6448" name="Google Shape;6448;p41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41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0" name="Google Shape;6450;p41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6451" name="Google Shape;6451;p41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41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3" name="Google Shape;6453;p41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6454" name="Google Shape;6454;p41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41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41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41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41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41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41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1" name="Google Shape;6461;p41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6462" name="Google Shape;6462;p41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41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41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41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41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7" name="Google Shape;6467;p41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6468" name="Google Shape;6468;p41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41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41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41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2" name="Google Shape;6472;p41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6473" name="Google Shape;6473;p41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41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41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41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7" name="Google Shape;6477;p41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6478" name="Google Shape;6478;p41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41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41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41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2" name="Google Shape;6482;p41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6483" name="Google Shape;6483;p41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41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5" name="Google Shape;6485;p41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6486" name="Google Shape;6486;p41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41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41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41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41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1" name="Google Shape;6491;p41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6492" name="Google Shape;6492;p41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41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41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41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41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41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41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9" name="Google Shape;6499;p41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6500" name="Google Shape;6500;p41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41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41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03" name="Google Shape;6503;p41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04" name="Google Shape;6504;p41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6505" name="Google Shape;6505;p41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41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41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41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41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0" name="Google Shape;6510;p41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6511" name="Google Shape;6511;p41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41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41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41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41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6" name="Google Shape;6516;p41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6517" name="Google Shape;6517;p41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41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41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41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41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41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41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41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41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6" name="Google Shape;6526;p41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6527" name="Google Shape;6527;p41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41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41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41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41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41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41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41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5" name="Google Shape;6535;p41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6536" name="Google Shape;6536;p41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41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41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41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0" name="Google Shape;6540;p41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6541" name="Google Shape;6541;p41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41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3" name="Google Shape;6543;p41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6544" name="Google Shape;6544;p41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41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41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41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41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41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0" name="Google Shape;6550;p41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6551" name="Google Shape;6551;p41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41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41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41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5" name="Google Shape;6555;p41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6556" name="Google Shape;6556;p41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41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41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9" name="Google Shape;6559;p41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6560" name="Google Shape;6560;p41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41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41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41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41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41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41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7" name="Google Shape;6567;p41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6568" name="Google Shape;6568;p41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41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0" name="Google Shape;6570;p41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6571" name="Google Shape;6571;p41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41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3" name="Google Shape;6573;p41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6574" name="Google Shape;6574;p41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41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6" name="Google Shape;6576;p41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6577" name="Google Shape;6577;p41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41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41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41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41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41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41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4" name="Google Shape;6584;p41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6585" name="Google Shape;6585;p41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41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7" name="Google Shape;6587;p41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6588" name="Google Shape;6588;p41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41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90" name="Google Shape;6590;p41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91" name="Google Shape;6591;p41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6592" name="Google Shape;6592;p41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41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41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598" name="Shape 65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99" name="Google Shape;6599;p4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600" name="Google Shape;6600;p42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01" name="Google Shape;6601;p42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6602" name="Google Shape;6602;p42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42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4" name="Google Shape;6604;p42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6605" name="Google Shape;6605;p42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42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42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8" name="Google Shape;6608;p42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6609" name="Google Shape;6609;p42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42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42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42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42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4" name="Google Shape;6614;p42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6615" name="Google Shape;6615;p42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42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42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42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42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0" name="Google Shape;6620;p42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6621" name="Google Shape;6621;p42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42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42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42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42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42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42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42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42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42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42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42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3" name="Google Shape;6633;p42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6634" name="Google Shape;6634;p42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42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6" name="Google Shape;6636;p42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6637" name="Google Shape;6637;p42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42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42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42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41" name="Google Shape;6641;p42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42" name="Google Shape;6642;p42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6643" name="Google Shape;6643;p42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42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42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42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42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42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49" name="Google Shape;6649;p42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50" name="Google Shape;6650;p42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51" name="Google Shape;6651;p42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6652" name="Google Shape;6652;p42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42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42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42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42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7" name="Google Shape;6657;p42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6658" name="Google Shape;6658;p42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42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42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42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42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42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42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42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6" name="Google Shape;6666;p42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6667" name="Google Shape;6667;p42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42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9" name="Google Shape;6669;p42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6670" name="Google Shape;6670;p42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42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42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3" name="Google Shape;6673;p42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6674" name="Google Shape;6674;p42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42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6" name="Google Shape;6676;p42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6677" name="Google Shape;6677;p42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42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42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42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42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42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42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4" name="Google Shape;6684;p42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6685" name="Google Shape;6685;p42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42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7" name="Google Shape;6687;p42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6688" name="Google Shape;6688;p42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42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42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1" name="Google Shape;6691;p42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6692" name="Google Shape;6692;p42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42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4" name="Google Shape;6694;p42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6695" name="Google Shape;6695;p42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42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42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98" name="Google Shape;6698;p42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99" name="Google Shape;6699;p42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00" name="Google Shape;6700;p42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6701" name="Google Shape;6701;p42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42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42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42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42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42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07" name="Google Shape;6707;p42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08" name="Google Shape;6708;p42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6709" name="Google Shape;6709;p42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42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42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2" name="Google Shape;6712;p42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6713" name="Google Shape;6713;p42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42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15" name="Google Shape;6715;p42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16" name="Google Shape;6716;p42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6717" name="Google Shape;6717;p42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42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42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0" name="Google Shape;6720;p42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6721" name="Google Shape;6721;p42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42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23" name="Google Shape;6723;p42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24" name="Google Shape;6724;p42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25" name="Google Shape;6725;p42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26" name="Google Shape;6726;p42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6727" name="Google Shape;6727;p42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42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29" name="Google Shape;6729;p42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30" name="Google Shape;6730;p42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6731" name="Google Shape;6731;p42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42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33" name="Google Shape;6733;p42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34" name="Google Shape;6734;p42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35" name="Google Shape;6735;p42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36" name="Google Shape;6736;p42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6737" name="Google Shape;6737;p42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42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42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0" name="Google Shape;6740;p42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6741" name="Google Shape;6741;p42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42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3" name="Google Shape;6743;p42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6744" name="Google Shape;6744;p42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42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46" name="Google Shape;6746;p42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47" name="Google Shape;6747;p42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6748" name="Google Shape;6748;p42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42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42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42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42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42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42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42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42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57" name="Google Shape;6757;p42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58" name="Google Shape;6758;p42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6759" name="Google Shape;6759;p42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42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42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42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3" name="Google Shape;6763;p42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6764" name="Google Shape;6764;p42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42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6" name="Google Shape;6766;p42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6767" name="Google Shape;6767;p42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42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69" name="Google Shape;6769;p42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70" name="Google Shape;6770;p42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6771" name="Google Shape;6771;p42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42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42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4" name="Google Shape;6774;p42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6775" name="Google Shape;6775;p42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42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42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42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42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42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1" name="Google Shape;6781;p42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6782" name="Google Shape;6782;p42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42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4" name="Google Shape;6784;p42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6785" name="Google Shape;6785;p42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42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7" name="Google Shape;6787;p42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6788" name="Google Shape;6788;p42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42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42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42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42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3" name="Google Shape;6793;p42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6794" name="Google Shape;6794;p42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42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42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42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98" name="Google Shape;6798;p42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99" name="Google Shape;6799;p42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6800" name="Google Shape;6800;p42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42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42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42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4" name="Google Shape;6804;p42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6805" name="Google Shape;6805;p42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42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42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8" name="Google Shape;6808;p42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6809" name="Google Shape;6809;p42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42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42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2" name="Google Shape;6812;p42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6813" name="Google Shape;6813;p42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42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42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42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42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42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42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42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42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22" name="Google Shape;6822;p42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23" name="Google Shape;6823;p42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6824" name="Google Shape;6824;p42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42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42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7" name="Google Shape;6827;p42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6828" name="Google Shape;6828;p42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42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0" name="Google Shape;6830;p42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6831" name="Google Shape;6831;p42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42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33" name="Google Shape;6833;p42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34" name="Google Shape;6834;p42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6835" name="Google Shape;6835;p42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42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7" name="Google Shape;6837;p42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6838" name="Google Shape;6838;p42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42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0" name="Google Shape;6840;p42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6841" name="Google Shape;6841;p42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42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3" name="Google Shape;6843;p42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6844" name="Google Shape;6844;p42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42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6" name="Google Shape;6846;p42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6847" name="Google Shape;6847;p42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42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42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42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1" name="Google Shape;6851;p42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6852" name="Google Shape;6852;p42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42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4" name="Google Shape;6854;p42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6855" name="Google Shape;6855;p42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42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7" name="Google Shape;6857;p42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6858" name="Google Shape;6858;p42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42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42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42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42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3" name="Google Shape;6863;p42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6864" name="Google Shape;6864;p42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42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42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42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42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42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42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42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2" name="Google Shape;6872;p42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6873" name="Google Shape;6873;p42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42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42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6" name="Google Shape;6876;p42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6877" name="Google Shape;6877;p42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42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42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42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1" name="Google Shape;6881;p42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6882" name="Google Shape;6882;p42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42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84" name="Google Shape;6884;p42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85" name="Google Shape;6885;p42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6886" name="Google Shape;6886;p42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42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42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42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0" name="Google Shape;6890;p42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6891" name="Google Shape;6891;p42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42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42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42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5" name="Google Shape;6895;p42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6896" name="Google Shape;6896;p42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42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42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9" name="Google Shape;6899;p42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6900" name="Google Shape;6900;p42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42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2" name="Google Shape;6902;p42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6903" name="Google Shape;6903;p42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42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42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6" name="Google Shape;6906;p42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6907" name="Google Shape;6907;p42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42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9" name="Google Shape;6909;p42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6910" name="Google Shape;6910;p42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42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2" name="Google Shape;6912;p42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6913" name="Google Shape;6913;p42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42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42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42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17" name="Google Shape;6917;p42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18" name="Google Shape;6918;p42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6919" name="Google Shape;6919;p42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42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42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22" name="Google Shape;6922;p42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23" name="Google Shape;6923;p42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6924" name="Google Shape;6924;p42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42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42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27" name="Google Shape;6927;p42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28" name="Google Shape;6928;p42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6929" name="Google Shape;6929;p42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42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42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2" name="Google Shape;6932;p42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6933" name="Google Shape;6933;p42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42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42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6" name="Google Shape;6936;p42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6937" name="Google Shape;6937;p42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42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42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42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42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42" name="Google Shape;6942;p42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43" name="Google Shape;6943;p42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6944" name="Google Shape;6944;p42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42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42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47" name="Google Shape;6947;p42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48" name="Google Shape;6948;p42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6949" name="Google Shape;6949;p42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42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42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42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42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42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42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42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42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42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42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60" name="Google Shape;6960;p42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964" name="Shape 69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5" name="Google Shape;6965;p4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966" name="Google Shape;6966;p43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67" name="Google Shape;6967;p43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6968" name="Google Shape;6968;p43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43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43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1" name="Google Shape;6971;p43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6972" name="Google Shape;6972;p43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43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43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43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43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43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43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43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43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43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43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43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84" name="Google Shape;6984;p43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85" name="Google Shape;6985;p43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86" name="Google Shape;6986;p43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87" name="Google Shape;6987;p43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6988" name="Google Shape;6988;p43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43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43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43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92" name="Google Shape;6992;p43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93" name="Google Shape;6993;p43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6994" name="Google Shape;6994;p43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43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43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43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43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99" name="Google Shape;6999;p43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00" name="Google Shape;7000;p43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01" name="Google Shape;7001;p43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02" name="Google Shape;7002;p43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7003" name="Google Shape;7003;p43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43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5" name="Google Shape;7005;p43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7006" name="Google Shape;7006;p43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43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43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43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10" name="Google Shape;7010;p43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11" name="Google Shape;7011;p43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12" name="Google Shape;7012;p43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7013" name="Google Shape;7013;p43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43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43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16" name="Google Shape;7016;p43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17" name="Google Shape;7017;p43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7018" name="Google Shape;7018;p43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43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43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21" name="Google Shape;7021;p43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22" name="Google Shape;7022;p43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23" name="Google Shape;7023;p43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7024" name="Google Shape;7024;p43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43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6" name="Google Shape;7026;p43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7027" name="Google Shape;7027;p43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43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9" name="Google Shape;7029;p43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7030" name="Google Shape;7030;p43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43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2" name="Google Shape;7032;p43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7033" name="Google Shape;7033;p43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43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43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43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43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43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43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43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43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2" name="Google Shape;7042;p43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7043" name="Google Shape;7043;p43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43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43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6" name="Google Shape;7046;p43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7047" name="Google Shape;7047;p43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43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43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43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43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43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43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43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5" name="Google Shape;7055;p43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7056" name="Google Shape;7056;p43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43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43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43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43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43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43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3" name="Google Shape;7063;p43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7064" name="Google Shape;7064;p43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43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66" name="Google Shape;7066;p43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67" name="Google Shape;7067;p43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7068" name="Google Shape;7068;p43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43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43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43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43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43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43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5" name="Google Shape;7075;p43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7076" name="Google Shape;7076;p43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43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43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9" name="Google Shape;7079;p43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7080" name="Google Shape;7080;p43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43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43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83" name="Google Shape;7083;p43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84" name="Google Shape;7084;p43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7085" name="Google Shape;7085;p43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43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43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8" name="Google Shape;7088;p43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7089" name="Google Shape;7089;p43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43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43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92" name="Google Shape;7092;p43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93" name="Google Shape;7093;p43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94" name="Google Shape;7094;p43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7095" name="Google Shape;7095;p43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43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43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43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43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0" name="Google Shape;7100;p43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7101" name="Google Shape;7101;p43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43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43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43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43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43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7" name="Google Shape;7107;p43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7108" name="Google Shape;7108;p43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43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43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1" name="Google Shape;7111;p43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7112" name="Google Shape;7112;p43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43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4" name="Google Shape;7114;p43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7115" name="Google Shape;7115;p43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43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43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8" name="Google Shape;7118;p43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7119" name="Google Shape;7119;p43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43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43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43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43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24" name="Google Shape;7124;p43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25" name="Google Shape;7125;p43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26" name="Google Shape;7126;p43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27" name="Google Shape;7127;p43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28" name="Google Shape;7128;p43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7129" name="Google Shape;7129;p43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43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43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43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3" name="Google Shape;7133;p43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7134" name="Google Shape;7134;p43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43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43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43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43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43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43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43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43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43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43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43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6" name="Google Shape;7146;p43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7147" name="Google Shape;7147;p43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43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43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43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43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43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43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43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43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6" name="Google Shape;7156;p43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7157" name="Google Shape;7157;p43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43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43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0" name="Google Shape;7160;p43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7161" name="Google Shape;7161;p43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43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43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43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43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43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7" name="Google Shape;7167;p43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7168" name="Google Shape;7168;p43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43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43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43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43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3" name="Google Shape;7173;p43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7174" name="Google Shape;7174;p43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43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43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43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43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43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43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1" name="Google Shape;7181;p43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7182" name="Google Shape;7182;p43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43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43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43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43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43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8" name="Google Shape;7188;p43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7189" name="Google Shape;7189;p43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43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43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43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43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43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43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43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43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8" name="Google Shape;7198;p43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7199" name="Google Shape;7199;p43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43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43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2" name="Google Shape;7202;p43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7203" name="Google Shape;7203;p43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43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43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43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7" name="Google Shape;7207;p43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7208" name="Google Shape;7208;p43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43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0" name="Google Shape;7210;p43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7211" name="Google Shape;7211;p43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43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43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43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5" name="Google Shape;7215;p43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7216" name="Google Shape;7216;p43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43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43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43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0" name="Google Shape;7220;p43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7221" name="Google Shape;7221;p43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43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43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43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43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43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43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43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43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0" name="Google Shape;7230;p43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7231" name="Google Shape;7231;p43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43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3" name="Google Shape;7233;p43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7234" name="Google Shape;7234;p43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43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43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43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43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43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43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1" name="Google Shape;7241;p43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7242" name="Google Shape;7242;p43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43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43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43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43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43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43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43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43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43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43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43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43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43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43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43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43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9" name="Google Shape;7259;p43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7260" name="Google Shape;7260;p43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43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43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43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43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43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6" name="Google Shape;7266;p43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7267" name="Google Shape;7267;p43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43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9" name="Google Shape;7269;p43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7270" name="Google Shape;7270;p43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43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43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43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43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43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43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7" name="Google Shape;7277;p43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7278" name="Google Shape;7278;p43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43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43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43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43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43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4" name="Google Shape;7284;p43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7285" name="Google Shape;7285;p43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43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43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43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43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0" name="Google Shape;7290;p43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7291" name="Google Shape;7291;p43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43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43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43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43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43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43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8" name="Google Shape;7298;p43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7299" name="Google Shape;7299;p43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43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43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43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3" name="Google Shape;7303;p43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7304" name="Google Shape;7304;p43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43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43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7" name="Google Shape;7307;p43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7308" name="Google Shape;7308;p43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43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43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1" name="Google Shape;7311;p43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7312" name="Google Shape;7312;p43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43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43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43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43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43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43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43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43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21" name="Google Shape;7321;p43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22" name="Google Shape;7322;p43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7323" name="Google Shape;7323;p43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43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43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43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43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43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43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0" name="Google Shape;7330;p43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7331" name="Google Shape;7331;p43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43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43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43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43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43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7" name="Google Shape;7337;p43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7338" name="Google Shape;7338;p43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43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43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43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43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43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43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43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6" name="Google Shape;7346;p43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7347" name="Google Shape;7347;p43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43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43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43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43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2" name="Google Shape;7352;p43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7353" name="Google Shape;7353;p43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43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43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43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43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43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9" name="Google Shape;7359;p43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7360" name="Google Shape;7360;p43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43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43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3" name="Google Shape;7363;p43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7364" name="Google Shape;7364;p43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43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43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43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43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43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43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1" name="Google Shape;7371;p43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7372" name="Google Shape;7372;p43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43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43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43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43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43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43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9" name="Google Shape;7379;p43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7380" name="Google Shape;7380;p43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43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43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43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43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43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43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7" name="Google Shape;7387;p43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7388" name="Google Shape;7388;p43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43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43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43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43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3" name="Google Shape;7393;p43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7394" name="Google Shape;7394;p43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43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43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7" name="Google Shape;7397;p43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7398" name="Google Shape;7398;p43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43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43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43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43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3" name="Google Shape;7403;p43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7404" name="Google Shape;7404;p43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43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43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43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43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43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0" name="Google Shape;7410;p43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7411" name="Google Shape;7411;p43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43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43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43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43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43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43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8" name="Google Shape;7418;p43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7419" name="Google Shape;7419;p43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43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43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43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3" name="Google Shape;7423;p43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7424" name="Google Shape;7424;p43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43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43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43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43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43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43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1" name="Google Shape;7431;p43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7432" name="Google Shape;7432;p43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43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43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43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36" name="Google Shape;7436;p43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37" name="Google Shape;7437;p43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7438" name="Google Shape;7438;p43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43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43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43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42" name="Google Shape;7442;p43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43" name="Google Shape;7443;p43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7444" name="Google Shape;7444;p43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43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43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447" name="Google Shape;7447;p43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7448" name="Google Shape;7448;p43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9" name="Google Shape;7449;p43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</p:grpSp>
      <p:grpSp>
        <p:nvGrpSpPr>
          <p:cNvPr id="7450" name="Google Shape;7450;p43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7451" name="Google Shape;7451;p43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43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43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43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43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43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43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8" name="Google Shape;7458;p43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7459" name="Google Shape;7459;p43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43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43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43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43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464" name="Google Shape;7464;p43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468" name="Shape 74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69" name="Google Shape;7469;p4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 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470" name="Google Shape;7470;p44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7471" name="Google Shape;7471;p44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44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44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44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44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76" name="Google Shape;7476;p44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77" name="Google Shape;7477;p44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78" name="Google Shape;7478;p44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7479" name="Google Shape;7479;p44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44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44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2" name="Google Shape;7482;p44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7483" name="Google Shape;7483;p44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44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5" name="Google Shape;7485;p44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7486" name="Google Shape;7486;p44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44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44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44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90" name="Google Shape;7490;p44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91" name="Google Shape;7491;p44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7492" name="Google Shape;7492;p44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44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94" name="Google Shape;7494;p44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95" name="Google Shape;7495;p44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7496" name="Google Shape;7496;p44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44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8" name="Google Shape;7498;p44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7499" name="Google Shape;7499;p44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44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44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44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44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44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44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44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7" name="Google Shape;7507;p44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7508" name="Google Shape;7508;p44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44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0" name="Google Shape;7510;p44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7511" name="Google Shape;7511;p44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44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44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14" name="Google Shape;7514;p44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15" name="Google Shape;7515;p44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16" name="Google Shape;7516;p44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7517" name="Google Shape;7517;p44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44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9" name="Google Shape;7519;p44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7520" name="Google Shape;7520;p44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44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44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44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44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44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26" name="Google Shape;7526;p44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27" name="Google Shape;7527;p44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7528" name="Google Shape;7528;p44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44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44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44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2" name="Google Shape;7532;p44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7533" name="Google Shape;7533;p44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44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44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36" name="Google Shape;7536;p44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37" name="Google Shape;7537;p44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7538" name="Google Shape;7538;p44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44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44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44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44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44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44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44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46" name="Google Shape;7546;p44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47" name="Google Shape;7547;p44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7548" name="Google Shape;7548;p44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44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44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44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52" name="Google Shape;7552;p44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53" name="Google Shape;7553;p44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54" name="Google Shape;7554;p44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7555" name="Google Shape;7555;p44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44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7" name="Google Shape;7557;p44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7558" name="Google Shape;7558;p44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44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44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61" name="Google Shape;7561;p44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62" name="Google Shape;7562;p44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7563" name="Google Shape;7563;p44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44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44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6" name="Google Shape;7566;p44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7567" name="Google Shape;7567;p44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44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44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44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44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44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3" name="Google Shape;7573;p44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7574" name="Google Shape;7574;p44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44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44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44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8" name="Google Shape;7578;p44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7579" name="Google Shape;7579;p44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44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81" name="Google Shape;7581;p44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82" name="Google Shape;7582;p44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7583" name="Google Shape;7583;p44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44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44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44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44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44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9" name="Google Shape;7589;p44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7590" name="Google Shape;7590;p44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44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2" name="Google Shape;7592;p44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7593" name="Google Shape;7593;p44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44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95" name="Google Shape;7595;p44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96" name="Google Shape;7596;p44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97" name="Google Shape;7597;p44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7598" name="Google Shape;7598;p44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44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0" name="Google Shape;7600;p44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7601" name="Google Shape;7601;p44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44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44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44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44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44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07" name="Google Shape;7607;p44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08" name="Google Shape;7608;p44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7609" name="Google Shape;7609;p44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44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44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2" name="Google Shape;7612;p44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7613" name="Google Shape;7613;p44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44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44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44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44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44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44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0" name="Google Shape;7620;p44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7621" name="Google Shape;7621;p44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44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44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44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44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44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7" name="Google Shape;7627;p44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7628" name="Google Shape;7628;p44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44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44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44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44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44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4" name="Google Shape;7634;p44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7635" name="Google Shape;7635;p44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44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44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8" name="Google Shape;7638;p44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7639" name="Google Shape;7639;p44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44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44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44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44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4" name="Google Shape;7644;p44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7645" name="Google Shape;7645;p44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44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44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44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44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44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1" name="Google Shape;7651;p44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7652" name="Google Shape;7652;p44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44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44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44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44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7" name="Google Shape;7657;p44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7658" name="Google Shape;7658;p44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44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44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44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44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44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44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44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44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44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8" name="Google Shape;7668;p44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7669" name="Google Shape;7669;p44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44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44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44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44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44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44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44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44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44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44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0" name="Google Shape;7680;p44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7681" name="Google Shape;7681;p44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44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44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44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44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86" name="Google Shape;7686;p44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87" name="Google Shape;7687;p44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7688" name="Google Shape;7688;p44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44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44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44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44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44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44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44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44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44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44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9" name="Google Shape;7699;p44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7700" name="Google Shape;7700;p44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44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44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44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44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44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44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44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8" name="Google Shape;7708;p44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7709" name="Google Shape;7709;p44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44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44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2" name="Google Shape;7712;p44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7713" name="Google Shape;7713;p44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44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44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6" name="Google Shape;7716;p44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7717" name="Google Shape;7717;p44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44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44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44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44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44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3" name="Google Shape;7723;p44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7724" name="Google Shape;7724;p44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44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44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44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44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44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0" name="Google Shape;7730;p44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7731" name="Google Shape;7731;p44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44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44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44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5" name="Google Shape;7735;p44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7736" name="Google Shape;7736;p44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44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44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9" name="Google Shape;7739;p44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7740" name="Google Shape;7740;p44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44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44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44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4" name="Google Shape;7744;p44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7745" name="Google Shape;7745;p44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44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44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44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44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44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44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2" name="Google Shape;7752;p44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7753" name="Google Shape;7753;p44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44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44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44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44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44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9" name="Google Shape;7759;p44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7760" name="Google Shape;7760;p44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44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44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44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44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5" name="Google Shape;7765;p44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7766" name="Google Shape;7766;p44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44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44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44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44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44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44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44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44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5" name="Google Shape;7775;p44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7776" name="Google Shape;7776;p44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44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44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44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44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44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44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44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44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5" name="Google Shape;7785;p44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7786" name="Google Shape;7786;p44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44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44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44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44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44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44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3" name="Google Shape;7793;p44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7794" name="Google Shape;7794;p44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44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44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44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44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44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0" name="Google Shape;7800;p44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7801" name="Google Shape;7801;p44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44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44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44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44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44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44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44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44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0" name="Google Shape;7810;p44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7811" name="Google Shape;7811;p44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44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44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44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44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44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7" name="Google Shape;7817;p44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7818" name="Google Shape;7818;p44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44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44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44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2" name="Google Shape;7822;p44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7823" name="Google Shape;7823;p44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44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44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44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44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44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44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44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44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44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33" name="Google Shape;7833;p44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34" name="Google Shape;7834;p44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7835" name="Google Shape;7835;p44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44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44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44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44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44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1" name="Google Shape;7841;p44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7842" name="Google Shape;7842;p44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44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4" name="Google Shape;7844;p44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7845" name="Google Shape;7845;p44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44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7" name="Google Shape;7847;p44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7848" name="Google Shape;7848;p44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44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44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44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44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44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4" name="Google Shape;7854;p44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7855" name="Google Shape;7855;p44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44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44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8" name="Google Shape;7858;p44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7859" name="Google Shape;7859;p44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44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864" name="Shape 78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65" name="Google Shape;7865;p4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866" name="Google Shape;7866;p45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67" name="Google Shape;7867;p45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7868" name="Google Shape;7868;p45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45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70" name="Google Shape;7870;p45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71" name="Google Shape;7871;p45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7872" name="Google Shape;7872;p45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45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74" name="Google Shape;7874;p45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75" name="Google Shape;7875;p45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7876" name="Google Shape;7876;p45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45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8" name="Google Shape;7878;p45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7879" name="Google Shape;7879;p45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45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45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2" name="Google Shape;7882;p45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7883" name="Google Shape;7883;p45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45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45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45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45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8" name="Google Shape;7888;p45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7889" name="Google Shape;7889;p45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45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45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45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45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45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45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45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97" name="Google Shape;7897;p45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98" name="Google Shape;7898;p45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99" name="Google Shape;7899;p45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00" name="Google Shape;7900;p45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7901" name="Google Shape;7901;p45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45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45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45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5" name="Google Shape;7905;p45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7906" name="Google Shape;7906;p45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45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8" name="Google Shape;7908;p45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7909" name="Google Shape;7909;p45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45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1" name="Google Shape;7911;p45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7912" name="Google Shape;7912;p45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45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45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45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45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7" name="Google Shape;7917;p45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7918" name="Google Shape;7918;p45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45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45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1" name="Google Shape;7921;p45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7922" name="Google Shape;7922;p45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45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45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45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45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45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45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9" name="Google Shape;7929;p45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7930" name="Google Shape;7930;p45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45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45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3" name="Google Shape;7933;p45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7934" name="Google Shape;7934;p45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45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45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45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45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45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45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45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2" name="Google Shape;7942;p45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7943" name="Google Shape;7943;p45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45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45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45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45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45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45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45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45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2" name="Google Shape;7952;p45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7953" name="Google Shape;7953;p45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45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5" name="Google Shape;7955;p45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7956" name="Google Shape;7956;p45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45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45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9" name="Google Shape;7959;p45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7960" name="Google Shape;7960;p45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45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45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63" name="Google Shape;7963;p45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64" name="Google Shape;7964;p45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7965" name="Google Shape;7965;p45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45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45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45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45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45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45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72" name="Google Shape;7972;p45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73" name="Google Shape;7973;p45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7974" name="Google Shape;7974;p45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45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6" name="Google Shape;7976;p45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7977" name="Google Shape;7977;p45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45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9" name="Google Shape;7979;p45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7980" name="Google Shape;7980;p45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45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45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45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4" name="Google Shape;7984;p45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7985" name="Google Shape;7985;p45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45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7" name="Google Shape;7987;p45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7988" name="Google Shape;7988;p45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45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0" name="Google Shape;7990;p45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7991" name="Google Shape;7991;p45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45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3" name="Google Shape;7993;p45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7994" name="Google Shape;7994;p45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45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96" name="Google Shape;7996;p45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97" name="Google Shape;7997;p45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98" name="Google Shape;7998;p45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7999" name="Google Shape;7999;p45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45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1" name="Google Shape;8001;p45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8002" name="Google Shape;8002;p45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45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45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5" name="Google Shape;8005;p45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8006" name="Google Shape;8006;p45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45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45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09" name="Google Shape;8009;p45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10" name="Google Shape;8010;p45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11" name="Google Shape;8011;p45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8012" name="Google Shape;8012;p45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45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45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45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45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45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45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9" name="Google Shape;8019;p45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8020" name="Google Shape;8020;p45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45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45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45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4" name="Google Shape;8024;p45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8025" name="Google Shape;8025;p45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45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45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45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9" name="Google Shape;8029;p45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8030" name="Google Shape;8030;p45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45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45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45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34" name="Google Shape;8034;p45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35" name="Google Shape;8035;p45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8036" name="Google Shape;8036;p45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45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45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45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45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45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2" name="Google Shape;8042;p45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8043" name="Google Shape;8043;p45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45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45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6" name="Google Shape;8046;p45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8047" name="Google Shape;8047;p45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45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9" name="Google Shape;8049;p45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8050" name="Google Shape;8050;p45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45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45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45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45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5" name="Google Shape;8055;p45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8056" name="Google Shape;8056;p45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45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45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45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45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45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45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45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45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45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45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45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68" name="Google Shape;8068;p45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69" name="Google Shape;8069;p45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8070" name="Google Shape;8070;p45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45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45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3" name="Google Shape;8073;p45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8074" name="Google Shape;8074;p45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45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45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45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45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45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0" name="Google Shape;8080;p45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8081" name="Google Shape;8081;p45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45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45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45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5" name="Google Shape;8085;p45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8086" name="Google Shape;8086;p45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45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45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45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0" name="Google Shape;8090;p45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8091" name="Google Shape;8091;p45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45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3" name="Google Shape;8093;p45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8094" name="Google Shape;8094;p45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45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45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45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8" name="Google Shape;8098;p45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8099" name="Google Shape;8099;p45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45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45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2" name="Google Shape;8102;p45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8103" name="Google Shape;8103;p45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45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45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6" name="Google Shape;8106;p45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8107" name="Google Shape;8107;p45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45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45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45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1" name="Google Shape;8111;p45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8112" name="Google Shape;8112;p45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45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45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5" name="Google Shape;8115;p45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8116" name="Google Shape;8116;p45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45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45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9" name="Google Shape;8119;p45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8120" name="Google Shape;8120;p45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45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2" name="Google Shape;8122;p45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8123" name="Google Shape;8123;p45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45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45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45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45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8" name="Google Shape;8128;p45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8129" name="Google Shape;8129;p45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45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1" name="Google Shape;8131;p45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8132" name="Google Shape;8132;p45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45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45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45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6" name="Google Shape;8136;p45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8137" name="Google Shape;8137;p45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45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45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45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45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45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45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45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45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6" name="Google Shape;8146;p45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8147" name="Google Shape;8147;p45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45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9" name="Google Shape;8149;p45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8150" name="Google Shape;8150;p45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45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45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3" name="Google Shape;8153;p45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8154" name="Google Shape;8154;p45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45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45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45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8" name="Google Shape;8158;p45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8159" name="Google Shape;8159;p45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45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1" name="Google Shape;8161;p45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8162" name="Google Shape;8162;p45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45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45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5" name="Google Shape;8165;p45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8166" name="Google Shape;8166;p45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45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45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45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0" name="Google Shape;8170;p45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8171" name="Google Shape;8171;p45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45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3" name="Google Shape;8173;p45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8174" name="Google Shape;8174;p45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45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45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45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8" name="Google Shape;8178;p45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8179" name="Google Shape;8179;p45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45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1" name="Google Shape;8181;p45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8182" name="Google Shape;8182;p45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45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45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45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45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45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45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9" name="Google Shape;8189;p45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8190" name="Google Shape;8190;p45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45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45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45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45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5" name="Google Shape;8195;p45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8196" name="Google Shape;8196;p45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45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8" name="Google Shape;8198;p45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8199" name="Google Shape;8199;p45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45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45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45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45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45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45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45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45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8" name="Google Shape;8208;p45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8209" name="Google Shape;8209;p45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45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45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2" name="Google Shape;8212;p45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8213" name="Google Shape;8213;p45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45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45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</p:grpSp>
      <p:grpSp>
        <p:nvGrpSpPr>
          <p:cNvPr id="8216" name="Google Shape;8216;p45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8217" name="Google Shape;8217;p45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45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45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45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45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2" name="Google Shape;8222;p45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8223" name="Google Shape;8223;p45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45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45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6" name="Google Shape;8226;p45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8227" name="Google Shape;8227;p45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45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45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45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1" name="Google Shape;8231;p45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8232" name="Google Shape;8232;p45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45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4" name="Google Shape;8234;p45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8235" name="Google Shape;8235;p45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45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45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45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45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45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45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2" name="Google Shape;8242;p45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8243" name="Google Shape;8243;p45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45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45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6" name="Google Shape;8246;p45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8247" name="Google Shape;8247;p45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45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45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45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45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45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45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4" name="Google Shape;8254;p45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8255" name="Google Shape;8255;p45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45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45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45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45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0" name="Google Shape;8260;p45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8261" name="Google Shape;8261;p45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45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3" name="Google Shape;8263;p45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8264" name="Google Shape;8264;p45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45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6" name="Google Shape;8266;p45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8267" name="Google Shape;8267;p45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45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45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0" name="Google Shape;8270;p45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8271" name="Google Shape;8271;p45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45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45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45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45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6" name="Google Shape;8276;p45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8277" name="Google Shape;8277;p45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45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45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0" name="Google Shape;8280;p45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8281" name="Google Shape;8281;p45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45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45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45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5" name="Google Shape;8285;p45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8286" name="Google Shape;8286;p45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45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45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45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45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45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2" name="Google Shape;8292;p45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8293" name="Google Shape;8293;p45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45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5" name="Google Shape;8295;p45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8296" name="Google Shape;8296;p45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45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301" name="Shape 83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02" name="Google Shape;8302;p46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303" name="Google Shape;8303;p46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8304" name="Google Shape;8304;p46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46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46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46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8" name="Google Shape;8308;p46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8309" name="Google Shape;8309;p46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46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46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12" name="Google Shape;8312;p46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13" name="Google Shape;8313;p46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8314" name="Google Shape;8314;p46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46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6" name="Google Shape;8316;p46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8317" name="Google Shape;8317;p46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46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19" name="Google Shape;8319;p46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20" name="Google Shape;8320;p46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8321" name="Google Shape;8321;p46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46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46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24" name="Google Shape;8324;p46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25" name="Google Shape;8325;p46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26" name="Google Shape;8326;p46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27" name="Google Shape;8327;p46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28" name="Google Shape;8328;p46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8329" name="Google Shape;8329;p46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46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46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46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3" name="Google Shape;8333;p46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8334" name="Google Shape;8334;p46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46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6" name="Google Shape;8336;p46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8337" name="Google Shape;8337;p46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46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46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0" name="Google Shape;8340;p46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8341" name="Google Shape;8341;p46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46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43" name="Google Shape;8343;p46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44" name="Google Shape;8344;p46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8345" name="Google Shape;8345;p46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46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46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46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46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50" name="Google Shape;8350;p46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51" name="Google Shape;8351;p46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52" name="Google Shape;8352;p46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8353" name="Google Shape;8353;p46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46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46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46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7" name="Google Shape;8357;p46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8358" name="Google Shape;8358;p46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46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60" name="Google Shape;8360;p46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61" name="Google Shape;8361;p46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8362" name="Google Shape;8362;p46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46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46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46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66" name="Google Shape;8366;p46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67" name="Google Shape;8367;p46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68" name="Google Shape;8368;p46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69" name="Google Shape;8369;p46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8370" name="Google Shape;8370;p46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46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2" name="Google Shape;8372;p46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8373" name="Google Shape;8373;p46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46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46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76" name="Google Shape;8376;p46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77" name="Google Shape;8377;p46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8378" name="Google Shape;8378;p46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46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46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46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46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3" name="Google Shape;8383;p46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8384" name="Google Shape;8384;p46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46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46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46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8" name="Google Shape;8388;p46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8389" name="Google Shape;8389;p46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46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91" name="Google Shape;8391;p46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92" name="Google Shape;8392;p46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8393" name="Google Shape;8393;p46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46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46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6" name="Google Shape;8396;p46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8397" name="Google Shape;8397;p46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46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99" name="Google Shape;8399;p46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00" name="Google Shape;8400;p46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8401" name="Google Shape;8401;p46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46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46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46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46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46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46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46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09" name="Google Shape;8409;p46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10" name="Google Shape;8410;p46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8411" name="Google Shape;8411;p46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46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3" name="Google Shape;8413;p46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8414" name="Google Shape;8414;p46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46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46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46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8" name="Google Shape;8418;p46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8419" name="Google Shape;8419;p46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46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46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46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3" name="Google Shape;8423;p46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8424" name="Google Shape;8424;p46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46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6" name="Google Shape;8426;p46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8427" name="Google Shape;8427;p46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46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46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46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1" name="Google Shape;8431;p46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8432" name="Google Shape;8432;p46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46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46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46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6" name="Google Shape;8436;p46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8437" name="Google Shape;8437;p46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46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46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46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46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46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46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46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46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46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46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46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46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46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46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46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3" name="Google Shape;8453;p46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8454" name="Google Shape;8454;p46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46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46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57" name="Google Shape;8457;p46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58" name="Google Shape;8458;p46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8459" name="Google Shape;8459;p46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46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46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46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46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4" name="Google Shape;8464;p46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8465" name="Google Shape;8465;p46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46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67" name="Google Shape;8467;p46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68" name="Google Shape;8468;p46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8469" name="Google Shape;8469;p46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46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46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2" name="Google Shape;8472;p46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8473" name="Google Shape;8473;p46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46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46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46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46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8" name="Google Shape;8478;p46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8479" name="Google Shape;8479;p46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46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46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46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46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46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46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6" name="Google Shape;8486;p46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8487" name="Google Shape;8487;p46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46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46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0" name="Google Shape;8490;p46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8491" name="Google Shape;8491;p46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46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46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4" name="Google Shape;8494;p46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8495" name="Google Shape;8495;p46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46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46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46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9" name="Google Shape;8499;p46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8500" name="Google Shape;8500;p46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46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46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46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46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5" name="Google Shape;8505;p46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8506" name="Google Shape;8506;p46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46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8" name="Google Shape;8508;p46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8509" name="Google Shape;8509;p46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46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46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46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46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46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46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6" name="Google Shape;8516;p46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8517" name="Google Shape;8517;p46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46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46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46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46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46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46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4" name="Google Shape;8524;p46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8525" name="Google Shape;8525;p46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46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46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46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46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0" name="Google Shape;8530;p46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8531" name="Google Shape;8531;p46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46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46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46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46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46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7" name="Google Shape;8537;p46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8538" name="Google Shape;8538;p46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46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46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46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2" name="Google Shape;8542;p46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8543" name="Google Shape;8543;p46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46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46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46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46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46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46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46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1" name="Google Shape;8551;p46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8552" name="Google Shape;8552;p46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46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46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46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46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7" name="Google Shape;8557;p46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8558" name="Google Shape;8558;p46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46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46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46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2" name="Google Shape;8562;p46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8563" name="Google Shape;8563;p46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46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46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46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46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8" name="Google Shape;8568;p46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8569" name="Google Shape;8569;p46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46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46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46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46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46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46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46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46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46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46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46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1" name="Google Shape;8581;p46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8582" name="Google Shape;8582;p46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46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46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46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46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46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8" name="Google Shape;8588;p46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8589" name="Google Shape;8589;p46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46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46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46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46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46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46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6" name="Google Shape;8596;p46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8597" name="Google Shape;8597;p46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46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46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00" name="Google Shape;8600;p46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01" name="Google Shape;8601;p46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8602" name="Google Shape;8602;p46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46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46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46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6" name="Google Shape;8606;p46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8607" name="Google Shape;8607;p46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46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46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46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46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12" name="Google Shape;8612;p46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13" name="Google Shape;8613;p46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8614" name="Google Shape;8614;p46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46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46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7" name="Google Shape;8617;p46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8618" name="Google Shape;8618;p46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46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46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46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46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46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4" name="Google Shape;8624;p46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8625" name="Google Shape;8625;p46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46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46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46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46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46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46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2" name="Google Shape;8632;p46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8633" name="Google Shape;8633;p46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46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46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6" name="Google Shape;8636;p46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8637" name="Google Shape;8637;p46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46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46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46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46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46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3" name="Google Shape;8643;p46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8644" name="Google Shape;8644;p46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46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46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7" name="Google Shape;8647;p46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8648" name="Google Shape;8648;p46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46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46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1" name="Google Shape;8651;p46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8652" name="Google Shape;8652;p46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46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46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5" name="Google Shape;8655;p46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8656" name="Google Shape;8656;p46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46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46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46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46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46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46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46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4" name="Google Shape;8664;p46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8665" name="Google Shape;8665;p46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46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46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46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46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46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46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46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3" name="Google Shape;8673;p46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8674" name="Google Shape;8674;p46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46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46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7" name="Google Shape;8677;p46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8678" name="Google Shape;8678;p46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46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46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46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46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46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46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46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6" name="Google Shape;8686;p46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8687" name="Google Shape;8687;p46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46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46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46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46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46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46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46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5" name="Google Shape;8695;p46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8696" name="Google Shape;8696;p46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46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46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46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0" name="Google Shape;8700;p46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8701" name="Google Shape;8701;p46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46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46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46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46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46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46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8" name="Google Shape;8708;p46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8709" name="Google Shape;8709;p46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46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46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46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46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46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5" name="Google Shape;8715;p46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8716" name="Google Shape;8716;p46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46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46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46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46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1" name="Google Shape;8721;p46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8722" name="Google Shape;8722;p46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46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46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5" name="Google Shape;8725;p46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8726" name="Google Shape;8726;p46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46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46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46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46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46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46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3" name="Google Shape;8733;p46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8734" name="Google Shape;8734;p46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46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46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7" name="Google Shape;8737;p46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8738" name="Google Shape;8738;p46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46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46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46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46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3" name="Google Shape;8743;p46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8744" name="Google Shape;8744;p46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46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46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46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8" name="Google Shape;8748;p46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8749" name="Google Shape;8749;p46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46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46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46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46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4" name="Google Shape;8754;p46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8755" name="Google Shape;8755;p46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46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46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46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46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46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46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2" name="Google Shape;8762;p46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8763" name="Google Shape;8763;p46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46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46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46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46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46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772" name="Shape 87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773" name="Google Shape;8773;p47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Simple Light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