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5"/>
    <p:sldMasterId id="2147483674"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Lst>
  <p:sldSz cy="5143500" cx="9144000"/>
  <p:notesSz cx="6858000" cy="9144000"/>
  <p:embeddedFontLst>
    <p:embeddedFont>
      <p:font typeface="Oxygen Light"/>
      <p:regular r:id="rId53"/>
      <p:bold r:id="rId54"/>
    </p:embeddedFont>
    <p:embeddedFont>
      <p:font typeface="Oxygen"/>
      <p:regular r:id="rId55"/>
      <p:bold r:id="rId56"/>
    </p:embeddedFont>
    <p:embeddedFont>
      <p:font typeface="Proxima Nova"/>
      <p:regular r:id="rId57"/>
      <p:bold r:id="rId58"/>
      <p:italic r:id="rId59"/>
      <p:boldItalic r:id="rId60"/>
    </p:embeddedFont>
    <p:embeddedFont>
      <p:font typeface="Roboto Medium"/>
      <p:regular r:id="rId61"/>
      <p:bold r:id="rId62"/>
      <p:italic r:id="rId63"/>
      <p:boldItalic r:id="rId64"/>
    </p:embeddedFont>
    <p:embeddedFont>
      <p:font typeface="Roboto"/>
      <p:regular r:id="rId65"/>
      <p:bold r:id="rId66"/>
      <p:italic r:id="rId67"/>
      <p:boldItalic r:id="rId68"/>
    </p:embeddedFont>
    <p:embeddedFont>
      <p:font typeface="Amatic SC"/>
      <p:regular r:id="rId69"/>
      <p:bold r:id="rId70"/>
    </p:embeddedFont>
    <p:embeddedFont>
      <p:font typeface="Fira Sans Extra Condensed Medium"/>
      <p:regular r:id="rId71"/>
      <p:bold r:id="rId72"/>
      <p:italic r:id="rId73"/>
      <p:boldItalic r:id="rId74"/>
    </p:embeddedFont>
    <p:embeddedFont>
      <p:font typeface="Livvic"/>
      <p:regular r:id="rId75"/>
      <p:bold r:id="rId76"/>
      <p:italic r:id="rId77"/>
      <p:boldItalic r:id="rId78"/>
    </p:embeddedFont>
    <p:embeddedFont>
      <p:font typeface="Proxima Nova Semibold"/>
      <p:regular r:id="rId79"/>
      <p:bold r:id="rId80"/>
      <p:boldItalic r:id="rId81"/>
    </p:embeddedFont>
    <p:embeddedFont>
      <p:font typeface="Oswald"/>
      <p:regular r:id="rId82"/>
      <p:bold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849">
          <p15:clr>
            <a:srgbClr val="9AA0A6"/>
          </p15:clr>
        </p15:guide>
        <p15:guide id="2" orient="horz" pos="2312">
          <p15:clr>
            <a:srgbClr val="9AA0A6"/>
          </p15:clr>
        </p15:guide>
        <p15:guide id="3" orient="horz" pos="697">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715F2C4-7DA0-4EFD-B24E-4C198AF47B80}">
  <a:tblStyle styleId="{4715F2C4-7DA0-4EFD-B24E-4C198AF47B8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849" orient="horz"/>
        <p:guide pos="2312" orient="horz"/>
        <p:guide pos="697"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3" Type="http://schemas.openxmlformats.org/officeDocument/2006/relationships/font" Target="fonts/Oswald-bold.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ProximaNovaSemibold-bold.fntdata"/><Relationship Id="rId82" Type="http://schemas.openxmlformats.org/officeDocument/2006/relationships/font" Target="fonts/Oswald-regular.fntdata"/><Relationship Id="rId81" Type="http://schemas.openxmlformats.org/officeDocument/2006/relationships/font" Target="fonts/ProximaNovaSemibold-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FiraSansExtraCondensedMedium-italic.fntdata"/><Relationship Id="rId72" Type="http://schemas.openxmlformats.org/officeDocument/2006/relationships/font" Target="fonts/FiraSansExtraCondensedMedium-bold.fntdata"/><Relationship Id="rId31" Type="http://schemas.openxmlformats.org/officeDocument/2006/relationships/slide" Target="slides/slide24.xml"/><Relationship Id="rId75" Type="http://schemas.openxmlformats.org/officeDocument/2006/relationships/font" Target="fonts/Livvic-regular.fntdata"/><Relationship Id="rId30" Type="http://schemas.openxmlformats.org/officeDocument/2006/relationships/slide" Target="slides/slide23.xml"/><Relationship Id="rId74" Type="http://schemas.openxmlformats.org/officeDocument/2006/relationships/font" Target="fonts/FiraSansExtraCondensedMedium-boldItalic.fntdata"/><Relationship Id="rId33" Type="http://schemas.openxmlformats.org/officeDocument/2006/relationships/slide" Target="slides/slide26.xml"/><Relationship Id="rId77" Type="http://schemas.openxmlformats.org/officeDocument/2006/relationships/font" Target="fonts/Livvic-italic.fntdata"/><Relationship Id="rId32" Type="http://schemas.openxmlformats.org/officeDocument/2006/relationships/slide" Target="slides/slide25.xml"/><Relationship Id="rId76" Type="http://schemas.openxmlformats.org/officeDocument/2006/relationships/font" Target="fonts/Livvic-bold.fntdata"/><Relationship Id="rId35" Type="http://schemas.openxmlformats.org/officeDocument/2006/relationships/slide" Target="slides/slide28.xml"/><Relationship Id="rId79" Type="http://schemas.openxmlformats.org/officeDocument/2006/relationships/font" Target="fonts/ProximaNovaSemibold-regular.fntdata"/><Relationship Id="rId34" Type="http://schemas.openxmlformats.org/officeDocument/2006/relationships/slide" Target="slides/slide27.xml"/><Relationship Id="rId78" Type="http://schemas.openxmlformats.org/officeDocument/2006/relationships/font" Target="fonts/Livvic-boldItalic.fntdata"/><Relationship Id="rId71" Type="http://schemas.openxmlformats.org/officeDocument/2006/relationships/font" Target="fonts/FiraSansExtraCondensedMedium-regular.fntdata"/><Relationship Id="rId70" Type="http://schemas.openxmlformats.org/officeDocument/2006/relationships/font" Target="fonts/AmaticSC-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3.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5.xml"/><Relationship Id="rId66" Type="http://schemas.openxmlformats.org/officeDocument/2006/relationships/font" Target="fonts/Roboto-bold.fntdata"/><Relationship Id="rId21" Type="http://schemas.openxmlformats.org/officeDocument/2006/relationships/slide" Target="slides/slide14.xml"/><Relationship Id="rId65" Type="http://schemas.openxmlformats.org/officeDocument/2006/relationships/font" Target="fonts/Roboto-regular.fntdata"/><Relationship Id="rId24" Type="http://schemas.openxmlformats.org/officeDocument/2006/relationships/slide" Target="slides/slide17.xml"/><Relationship Id="rId68" Type="http://schemas.openxmlformats.org/officeDocument/2006/relationships/font" Target="fonts/Roboto-boldItalic.fntdata"/><Relationship Id="rId23" Type="http://schemas.openxmlformats.org/officeDocument/2006/relationships/slide" Target="slides/slide16.xml"/><Relationship Id="rId67" Type="http://schemas.openxmlformats.org/officeDocument/2006/relationships/font" Target="fonts/Roboto-italic.fntdata"/><Relationship Id="rId60" Type="http://schemas.openxmlformats.org/officeDocument/2006/relationships/font" Target="fonts/ProximaNova-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OxygenLight-regular.fntdata"/><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Oxygen-regular.fntdata"/><Relationship Id="rId10" Type="http://schemas.openxmlformats.org/officeDocument/2006/relationships/slide" Target="slides/slide3.xml"/><Relationship Id="rId54" Type="http://schemas.openxmlformats.org/officeDocument/2006/relationships/font" Target="fonts/OxygenLight-bold.fntdata"/><Relationship Id="rId13" Type="http://schemas.openxmlformats.org/officeDocument/2006/relationships/slide" Target="slides/slide6.xml"/><Relationship Id="rId57" Type="http://schemas.openxmlformats.org/officeDocument/2006/relationships/font" Target="fonts/ProximaNova-regular.fntdata"/><Relationship Id="rId12" Type="http://schemas.openxmlformats.org/officeDocument/2006/relationships/slide" Target="slides/slide5.xml"/><Relationship Id="rId56" Type="http://schemas.openxmlformats.org/officeDocument/2006/relationships/font" Target="fonts/Oxygen-bold.fntdata"/><Relationship Id="rId15" Type="http://schemas.openxmlformats.org/officeDocument/2006/relationships/slide" Target="slides/slide8.xml"/><Relationship Id="rId59" Type="http://schemas.openxmlformats.org/officeDocument/2006/relationships/font" Target="fonts/ProximaNova-italic.fntdata"/><Relationship Id="rId14" Type="http://schemas.openxmlformats.org/officeDocument/2006/relationships/slide" Target="slides/slide7.xml"/><Relationship Id="rId58" Type="http://schemas.openxmlformats.org/officeDocument/2006/relationships/font" Target="fonts/ProximaNova-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 name="Shape 147"/>
        <p:cNvGrpSpPr/>
        <p:nvPr/>
      </p:nvGrpSpPr>
      <p:grpSpPr>
        <a:xfrm>
          <a:off x="0" y="0"/>
          <a:ext cx="0" cy="0"/>
          <a:chOff x="0" y="0"/>
          <a:chExt cx="0" cy="0"/>
        </a:xfrm>
      </p:grpSpPr>
      <p:sp>
        <p:nvSpPr>
          <p:cNvPr id="148" name="Google Shape;148;g6408f5a9af_1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 name="Google Shape;149;g6408f5a9af_1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65c1b289ae_0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65c1b289ae_0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7" name="Shape 277"/>
        <p:cNvGrpSpPr/>
        <p:nvPr/>
      </p:nvGrpSpPr>
      <p:grpSpPr>
        <a:xfrm>
          <a:off x="0" y="0"/>
          <a:ext cx="0" cy="0"/>
          <a:chOff x="0" y="0"/>
          <a:chExt cx="0" cy="0"/>
        </a:xfrm>
      </p:grpSpPr>
      <p:sp>
        <p:nvSpPr>
          <p:cNvPr id="278" name="Google Shape;278;g709c4a21f7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 name="Google Shape;279;g709c4a21f7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 name="Shape 294"/>
        <p:cNvGrpSpPr/>
        <p:nvPr/>
      </p:nvGrpSpPr>
      <p:grpSpPr>
        <a:xfrm>
          <a:off x="0" y="0"/>
          <a:ext cx="0" cy="0"/>
          <a:chOff x="0" y="0"/>
          <a:chExt cx="0" cy="0"/>
        </a:xfrm>
      </p:grpSpPr>
      <p:sp>
        <p:nvSpPr>
          <p:cNvPr id="295" name="Google Shape;295;g709c4a21f7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 name="Google Shape;296;g709c4a21f7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 name="Shape 310"/>
        <p:cNvGrpSpPr/>
        <p:nvPr/>
      </p:nvGrpSpPr>
      <p:grpSpPr>
        <a:xfrm>
          <a:off x="0" y="0"/>
          <a:ext cx="0" cy="0"/>
          <a:chOff x="0" y="0"/>
          <a:chExt cx="0" cy="0"/>
        </a:xfrm>
      </p:grpSpPr>
      <p:sp>
        <p:nvSpPr>
          <p:cNvPr id="311" name="Google Shape;311;g6acfdc03ff_0_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 name="Google Shape;312;g6acfdc03ff_0_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1" name="Shape 321"/>
        <p:cNvGrpSpPr/>
        <p:nvPr/>
      </p:nvGrpSpPr>
      <p:grpSpPr>
        <a:xfrm>
          <a:off x="0" y="0"/>
          <a:ext cx="0" cy="0"/>
          <a:chOff x="0" y="0"/>
          <a:chExt cx="0" cy="0"/>
        </a:xfrm>
      </p:grpSpPr>
      <p:sp>
        <p:nvSpPr>
          <p:cNvPr id="322" name="Google Shape;322;g65c1b289ae_0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 name="Google Shape;323;g65c1b289ae_0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6" name="Shape 346"/>
        <p:cNvGrpSpPr/>
        <p:nvPr/>
      </p:nvGrpSpPr>
      <p:grpSpPr>
        <a:xfrm>
          <a:off x="0" y="0"/>
          <a:ext cx="0" cy="0"/>
          <a:chOff x="0" y="0"/>
          <a:chExt cx="0" cy="0"/>
        </a:xfrm>
      </p:grpSpPr>
      <p:sp>
        <p:nvSpPr>
          <p:cNvPr id="347" name="Google Shape;347;g709c4a21f7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 name="Google Shape;348;g709c4a21f7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 name="Shape 365"/>
        <p:cNvGrpSpPr/>
        <p:nvPr/>
      </p:nvGrpSpPr>
      <p:grpSpPr>
        <a:xfrm>
          <a:off x="0" y="0"/>
          <a:ext cx="0" cy="0"/>
          <a:chOff x="0" y="0"/>
          <a:chExt cx="0" cy="0"/>
        </a:xfrm>
      </p:grpSpPr>
      <p:sp>
        <p:nvSpPr>
          <p:cNvPr id="366" name="Google Shape;366;g709c4a21f7_0_1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 name="Google Shape;367;g709c4a21f7_0_1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4" name="Shape 404"/>
        <p:cNvGrpSpPr/>
        <p:nvPr/>
      </p:nvGrpSpPr>
      <p:grpSpPr>
        <a:xfrm>
          <a:off x="0" y="0"/>
          <a:ext cx="0" cy="0"/>
          <a:chOff x="0" y="0"/>
          <a:chExt cx="0" cy="0"/>
        </a:xfrm>
      </p:grpSpPr>
      <p:sp>
        <p:nvSpPr>
          <p:cNvPr id="405" name="Google Shape;405;g709c4a21f7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 name="Google Shape;406;g709c4a21f7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709c4a21f7_0_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709c4a21f7_0_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 name="Shape 492"/>
        <p:cNvGrpSpPr/>
        <p:nvPr/>
      </p:nvGrpSpPr>
      <p:grpSpPr>
        <a:xfrm>
          <a:off x="0" y="0"/>
          <a:ext cx="0" cy="0"/>
          <a:chOff x="0" y="0"/>
          <a:chExt cx="0" cy="0"/>
        </a:xfrm>
      </p:grpSpPr>
      <p:sp>
        <p:nvSpPr>
          <p:cNvPr id="493" name="Google Shape;493;g709c4a21f7_0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 name="Google Shape;494;g709c4a21f7_0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 name="Shape 157"/>
        <p:cNvGrpSpPr/>
        <p:nvPr/>
      </p:nvGrpSpPr>
      <p:grpSpPr>
        <a:xfrm>
          <a:off x="0" y="0"/>
          <a:ext cx="0" cy="0"/>
          <a:chOff x="0" y="0"/>
          <a:chExt cx="0" cy="0"/>
        </a:xfrm>
      </p:grpSpPr>
      <p:sp>
        <p:nvSpPr>
          <p:cNvPr id="158" name="Google Shape;158;g63da1a4385_0_16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 name="Google Shape;159;g63da1a4385_0_16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2" name="Shape 612"/>
        <p:cNvGrpSpPr/>
        <p:nvPr/>
      </p:nvGrpSpPr>
      <p:grpSpPr>
        <a:xfrm>
          <a:off x="0" y="0"/>
          <a:ext cx="0" cy="0"/>
          <a:chOff x="0" y="0"/>
          <a:chExt cx="0" cy="0"/>
        </a:xfrm>
      </p:grpSpPr>
      <p:sp>
        <p:nvSpPr>
          <p:cNvPr id="613" name="Google Shape;613;g709c4a21f7_0_2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4" name="Google Shape;614;g709c4a21f7_0_2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709c4a21f7_0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709c4a21f7_0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709c4a21f7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709c4a21f7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 name="Shape 669"/>
        <p:cNvGrpSpPr/>
        <p:nvPr/>
      </p:nvGrpSpPr>
      <p:grpSpPr>
        <a:xfrm>
          <a:off x="0" y="0"/>
          <a:ext cx="0" cy="0"/>
          <a:chOff x="0" y="0"/>
          <a:chExt cx="0" cy="0"/>
        </a:xfrm>
      </p:grpSpPr>
      <p:sp>
        <p:nvSpPr>
          <p:cNvPr id="670" name="Google Shape;670;g709c4a21f7_0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1" name="Google Shape;671;g709c4a21f7_0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709c4a21f7_0_2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709c4a21f7_0_2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6ae1091f2c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6ae1091f2c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6" name="Shape 736"/>
        <p:cNvGrpSpPr/>
        <p:nvPr/>
      </p:nvGrpSpPr>
      <p:grpSpPr>
        <a:xfrm>
          <a:off x="0" y="0"/>
          <a:ext cx="0" cy="0"/>
          <a:chOff x="0" y="0"/>
          <a:chExt cx="0" cy="0"/>
        </a:xfrm>
      </p:grpSpPr>
      <p:sp>
        <p:nvSpPr>
          <p:cNvPr id="737" name="Google Shape;737;g709c4a21f7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8" name="Google Shape;738;g709c4a21f7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 name="Shape 760"/>
        <p:cNvGrpSpPr/>
        <p:nvPr/>
      </p:nvGrpSpPr>
      <p:grpSpPr>
        <a:xfrm>
          <a:off x="0" y="0"/>
          <a:ext cx="0" cy="0"/>
          <a:chOff x="0" y="0"/>
          <a:chExt cx="0" cy="0"/>
        </a:xfrm>
      </p:grpSpPr>
      <p:sp>
        <p:nvSpPr>
          <p:cNvPr id="761" name="Google Shape;761;g6acfdbdddf_0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 name="Google Shape;762;g6acfdbdddf_0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0" name="Shape 1000"/>
        <p:cNvGrpSpPr/>
        <p:nvPr/>
      </p:nvGrpSpPr>
      <p:grpSpPr>
        <a:xfrm>
          <a:off x="0" y="0"/>
          <a:ext cx="0" cy="0"/>
          <a:chOff x="0" y="0"/>
          <a:chExt cx="0" cy="0"/>
        </a:xfrm>
      </p:grpSpPr>
      <p:sp>
        <p:nvSpPr>
          <p:cNvPr id="1001" name="Google Shape;1001;g6acfdbdddf_0_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2" name="Google Shape;1002;g6acfdbdddf_0_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 name="Shape 1006"/>
        <p:cNvGrpSpPr/>
        <p:nvPr/>
      </p:nvGrpSpPr>
      <p:grpSpPr>
        <a:xfrm>
          <a:off x="0" y="0"/>
          <a:ext cx="0" cy="0"/>
          <a:chOff x="0" y="0"/>
          <a:chExt cx="0" cy="0"/>
        </a:xfrm>
      </p:grpSpPr>
      <p:sp>
        <p:nvSpPr>
          <p:cNvPr id="1007" name="Google Shape;1007;g63da1a4385_0_16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8" name="Google Shape;1008;g63da1a4385_0_16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6320de4b7d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6320de4b7d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 name="Shape 1013"/>
        <p:cNvGrpSpPr/>
        <p:nvPr/>
      </p:nvGrpSpPr>
      <p:grpSpPr>
        <a:xfrm>
          <a:off x="0" y="0"/>
          <a:ext cx="0" cy="0"/>
          <a:chOff x="0" y="0"/>
          <a:chExt cx="0" cy="0"/>
        </a:xfrm>
      </p:grpSpPr>
      <p:sp>
        <p:nvSpPr>
          <p:cNvPr id="1014" name="Google Shape;1014;g64188a2e5a_1_9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 name="Google Shape;1015;g64188a2e5a_1_9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0" name="Shape 1020"/>
        <p:cNvGrpSpPr/>
        <p:nvPr/>
      </p:nvGrpSpPr>
      <p:grpSpPr>
        <a:xfrm>
          <a:off x="0" y="0"/>
          <a:ext cx="0" cy="0"/>
          <a:chOff x="0" y="0"/>
          <a:chExt cx="0" cy="0"/>
        </a:xfrm>
      </p:grpSpPr>
      <p:sp>
        <p:nvSpPr>
          <p:cNvPr id="1021" name="Google Shape;1021;g64188a2e5a_1_9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 name="Google Shape;1022;g64188a2e5a_1_9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 name="Shape 1036"/>
        <p:cNvGrpSpPr/>
        <p:nvPr/>
      </p:nvGrpSpPr>
      <p:grpSpPr>
        <a:xfrm>
          <a:off x="0" y="0"/>
          <a:ext cx="0" cy="0"/>
          <a:chOff x="0" y="0"/>
          <a:chExt cx="0" cy="0"/>
        </a:xfrm>
      </p:grpSpPr>
      <p:sp>
        <p:nvSpPr>
          <p:cNvPr id="1037" name="Google Shape;1037;g70bb5c5594_0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8" name="Google Shape;1038;g70bb5c5594_0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 name="Shape 1373"/>
        <p:cNvGrpSpPr/>
        <p:nvPr/>
      </p:nvGrpSpPr>
      <p:grpSpPr>
        <a:xfrm>
          <a:off x="0" y="0"/>
          <a:ext cx="0" cy="0"/>
          <a:chOff x="0" y="0"/>
          <a:chExt cx="0" cy="0"/>
        </a:xfrm>
      </p:grpSpPr>
      <p:sp>
        <p:nvSpPr>
          <p:cNvPr id="1374" name="Google Shape;1374;g70bb5c5594_0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 name="Google Shape;1375;g70bb5c5594_0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3" name="Shape 7873"/>
        <p:cNvGrpSpPr/>
        <p:nvPr/>
      </p:nvGrpSpPr>
      <p:grpSpPr>
        <a:xfrm>
          <a:off x="0" y="0"/>
          <a:ext cx="0" cy="0"/>
          <a:chOff x="0" y="0"/>
          <a:chExt cx="0" cy="0"/>
        </a:xfrm>
      </p:grpSpPr>
      <p:sp>
        <p:nvSpPr>
          <p:cNvPr id="7874" name="Google Shape;7874;g70bb5c5594_0_7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5" name="Google Shape;7875;g70bb5c5594_0_7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0" name="Shape 8300"/>
        <p:cNvGrpSpPr/>
        <p:nvPr/>
      </p:nvGrpSpPr>
      <p:grpSpPr>
        <a:xfrm>
          <a:off x="0" y="0"/>
          <a:ext cx="0" cy="0"/>
          <a:chOff x="0" y="0"/>
          <a:chExt cx="0" cy="0"/>
        </a:xfrm>
      </p:grpSpPr>
      <p:sp>
        <p:nvSpPr>
          <p:cNvPr id="8301" name="Google Shape;8301;g70bb5c5594_0_76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2" name="Google Shape;8302;g70bb5c5594_0_76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3" name="Shape 8463"/>
        <p:cNvGrpSpPr/>
        <p:nvPr/>
      </p:nvGrpSpPr>
      <p:grpSpPr>
        <a:xfrm>
          <a:off x="0" y="0"/>
          <a:ext cx="0" cy="0"/>
          <a:chOff x="0" y="0"/>
          <a:chExt cx="0" cy="0"/>
        </a:xfrm>
      </p:grpSpPr>
      <p:sp>
        <p:nvSpPr>
          <p:cNvPr id="8464" name="Google Shape;8464;g70bb5c5594_0_78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5" name="Google Shape;8465;g70bb5c5594_0_78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65" name="Shape 8865"/>
        <p:cNvGrpSpPr/>
        <p:nvPr/>
      </p:nvGrpSpPr>
      <p:grpSpPr>
        <a:xfrm>
          <a:off x="0" y="0"/>
          <a:ext cx="0" cy="0"/>
          <a:chOff x="0" y="0"/>
          <a:chExt cx="0" cy="0"/>
        </a:xfrm>
      </p:grpSpPr>
      <p:sp>
        <p:nvSpPr>
          <p:cNvPr id="8866" name="Google Shape;8866;g70bb5c5594_0_8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7" name="Google Shape;8867;g70bb5c5594_0_8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6" name="Shape 9236"/>
        <p:cNvGrpSpPr/>
        <p:nvPr/>
      </p:nvGrpSpPr>
      <p:grpSpPr>
        <a:xfrm>
          <a:off x="0" y="0"/>
          <a:ext cx="0" cy="0"/>
          <a:chOff x="0" y="0"/>
          <a:chExt cx="0" cy="0"/>
        </a:xfrm>
      </p:grpSpPr>
      <p:sp>
        <p:nvSpPr>
          <p:cNvPr id="9237" name="Google Shape;9237;g70bb5c5594_0_86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8" name="Google Shape;9238;g70bb5c5594_0_86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3" name="Shape 9613"/>
        <p:cNvGrpSpPr/>
        <p:nvPr/>
      </p:nvGrpSpPr>
      <p:grpSpPr>
        <a:xfrm>
          <a:off x="0" y="0"/>
          <a:ext cx="0" cy="0"/>
          <a:chOff x="0" y="0"/>
          <a:chExt cx="0" cy="0"/>
        </a:xfrm>
      </p:grpSpPr>
      <p:sp>
        <p:nvSpPr>
          <p:cNvPr id="9614" name="Google Shape;9614;g70bb5c5594_0_9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5" name="Google Shape;9615;g70bb5c5594_0_9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 name="Shape 179"/>
        <p:cNvGrpSpPr/>
        <p:nvPr/>
      </p:nvGrpSpPr>
      <p:grpSpPr>
        <a:xfrm>
          <a:off x="0" y="0"/>
          <a:ext cx="0" cy="0"/>
          <a:chOff x="0" y="0"/>
          <a:chExt cx="0" cy="0"/>
        </a:xfrm>
      </p:grpSpPr>
      <p:sp>
        <p:nvSpPr>
          <p:cNvPr id="180" name="Google Shape;180;g70bb5c559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 name="Google Shape;181;g70bb5c559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44" name="Shape 10044"/>
        <p:cNvGrpSpPr/>
        <p:nvPr/>
      </p:nvGrpSpPr>
      <p:grpSpPr>
        <a:xfrm>
          <a:off x="0" y="0"/>
          <a:ext cx="0" cy="0"/>
          <a:chOff x="0" y="0"/>
          <a:chExt cx="0" cy="0"/>
        </a:xfrm>
      </p:grpSpPr>
      <p:sp>
        <p:nvSpPr>
          <p:cNvPr id="10045" name="Google Shape;10045;g70bb5c5594_0_9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46" name="Google Shape;10046;g70bb5c5594_0_9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37" name="Shape 10837"/>
        <p:cNvGrpSpPr/>
        <p:nvPr/>
      </p:nvGrpSpPr>
      <p:grpSpPr>
        <a:xfrm>
          <a:off x="0" y="0"/>
          <a:ext cx="0" cy="0"/>
          <a:chOff x="0" y="0"/>
          <a:chExt cx="0" cy="0"/>
        </a:xfrm>
      </p:grpSpPr>
      <p:sp>
        <p:nvSpPr>
          <p:cNvPr id="10838" name="Google Shape;10838;g70bb5c5594_0_10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39" name="Google Shape;10839;g70bb5c5594_0_10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8" name="Shape 11578"/>
        <p:cNvGrpSpPr/>
        <p:nvPr/>
      </p:nvGrpSpPr>
      <p:grpSpPr>
        <a:xfrm>
          <a:off x="0" y="0"/>
          <a:ext cx="0" cy="0"/>
          <a:chOff x="0" y="0"/>
          <a:chExt cx="0" cy="0"/>
        </a:xfrm>
      </p:grpSpPr>
      <p:sp>
        <p:nvSpPr>
          <p:cNvPr id="11579" name="Google Shape;11579;g70bb5c5594_0_109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0" name="Google Shape;11580;g70bb5c5594_0_109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71" name="Shape 12271"/>
        <p:cNvGrpSpPr/>
        <p:nvPr/>
      </p:nvGrpSpPr>
      <p:grpSpPr>
        <a:xfrm>
          <a:off x="0" y="0"/>
          <a:ext cx="0" cy="0"/>
          <a:chOff x="0" y="0"/>
          <a:chExt cx="0" cy="0"/>
        </a:xfrm>
      </p:grpSpPr>
      <p:sp>
        <p:nvSpPr>
          <p:cNvPr id="12272" name="Google Shape;12272;g70bb5c5594_0_116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73" name="Google Shape;12273;g70bb5c5594_0_116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73" name="Shape 12573"/>
        <p:cNvGrpSpPr/>
        <p:nvPr/>
      </p:nvGrpSpPr>
      <p:grpSpPr>
        <a:xfrm>
          <a:off x="0" y="0"/>
          <a:ext cx="0" cy="0"/>
          <a:chOff x="0" y="0"/>
          <a:chExt cx="0" cy="0"/>
        </a:xfrm>
      </p:grpSpPr>
      <p:sp>
        <p:nvSpPr>
          <p:cNvPr id="12574" name="Google Shape;12574;g70bb5c5594_0_119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75" name="Google Shape;12575;g70bb5c5594_0_119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07" name="Shape 13207"/>
        <p:cNvGrpSpPr/>
        <p:nvPr/>
      </p:nvGrpSpPr>
      <p:grpSpPr>
        <a:xfrm>
          <a:off x="0" y="0"/>
          <a:ext cx="0" cy="0"/>
          <a:chOff x="0" y="0"/>
          <a:chExt cx="0" cy="0"/>
        </a:xfrm>
      </p:grpSpPr>
      <p:sp>
        <p:nvSpPr>
          <p:cNvPr id="13208" name="Google Shape;13208;g70bb5c5594_0_125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09" name="Google Shape;13209;g70bb5c5594_0_125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 name="Shape 188"/>
        <p:cNvGrpSpPr/>
        <p:nvPr/>
      </p:nvGrpSpPr>
      <p:grpSpPr>
        <a:xfrm>
          <a:off x="0" y="0"/>
          <a:ext cx="0" cy="0"/>
          <a:chOff x="0" y="0"/>
          <a:chExt cx="0" cy="0"/>
        </a:xfrm>
      </p:grpSpPr>
      <p:sp>
        <p:nvSpPr>
          <p:cNvPr id="189" name="Google Shape;189;g70bb5c5594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 name="Google Shape;190;g70bb5c5594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 name="Shape 197"/>
        <p:cNvGrpSpPr/>
        <p:nvPr/>
      </p:nvGrpSpPr>
      <p:grpSpPr>
        <a:xfrm>
          <a:off x="0" y="0"/>
          <a:ext cx="0" cy="0"/>
          <a:chOff x="0" y="0"/>
          <a:chExt cx="0" cy="0"/>
        </a:xfrm>
      </p:grpSpPr>
      <p:sp>
        <p:nvSpPr>
          <p:cNvPr id="198" name="Google Shape;198;g6acfdbdddf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 name="Google Shape;199;g6acfdbdddf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 name="Shape 220"/>
        <p:cNvGrpSpPr/>
        <p:nvPr/>
      </p:nvGrpSpPr>
      <p:grpSpPr>
        <a:xfrm>
          <a:off x="0" y="0"/>
          <a:ext cx="0" cy="0"/>
          <a:chOff x="0" y="0"/>
          <a:chExt cx="0" cy="0"/>
        </a:xfrm>
      </p:grpSpPr>
      <p:sp>
        <p:nvSpPr>
          <p:cNvPr id="221" name="Google Shape;221;g709c4a21f7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 name="Google Shape;222;g709c4a21f7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 name="Shape 229"/>
        <p:cNvGrpSpPr/>
        <p:nvPr/>
      </p:nvGrpSpPr>
      <p:grpSpPr>
        <a:xfrm>
          <a:off x="0" y="0"/>
          <a:ext cx="0" cy="0"/>
          <a:chOff x="0" y="0"/>
          <a:chExt cx="0" cy="0"/>
        </a:xfrm>
      </p:grpSpPr>
      <p:sp>
        <p:nvSpPr>
          <p:cNvPr id="230" name="Google Shape;230;g709c4a21f7_0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 name="Google Shape;231;g709c4a21f7_0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 name="Shape 249"/>
        <p:cNvGrpSpPr/>
        <p:nvPr/>
      </p:nvGrpSpPr>
      <p:grpSpPr>
        <a:xfrm>
          <a:off x="0" y="0"/>
          <a:ext cx="0" cy="0"/>
          <a:chOff x="0" y="0"/>
          <a:chExt cx="0" cy="0"/>
        </a:xfrm>
      </p:grpSpPr>
      <p:sp>
        <p:nvSpPr>
          <p:cNvPr id="250" name="Google Shape;250;g6acfdbdddf_0_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 name="Google Shape;251;g6acfdbdddf_0_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120600" y="983325"/>
            <a:ext cx="3485700" cy="1316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1"/>
              </a:buClr>
              <a:buSzPts val="5200"/>
              <a:buNone/>
              <a:defRPr sz="4400"/>
            </a:lvl1pPr>
            <a:lvl2pPr lvl="1" algn="ctr">
              <a:spcBef>
                <a:spcPts val="0"/>
              </a:spcBef>
              <a:spcAft>
                <a:spcPts val="0"/>
              </a:spcAft>
              <a:buClr>
                <a:schemeClr val="accent1"/>
              </a:buClr>
              <a:buSzPts val="5200"/>
              <a:buNone/>
              <a:defRPr sz="5200">
                <a:solidFill>
                  <a:schemeClr val="accent1"/>
                </a:solidFill>
              </a:defRPr>
            </a:lvl2pPr>
            <a:lvl3pPr lvl="2" algn="ctr">
              <a:spcBef>
                <a:spcPts val="0"/>
              </a:spcBef>
              <a:spcAft>
                <a:spcPts val="0"/>
              </a:spcAft>
              <a:buClr>
                <a:schemeClr val="accent1"/>
              </a:buClr>
              <a:buSzPts val="5200"/>
              <a:buNone/>
              <a:defRPr sz="5200">
                <a:solidFill>
                  <a:schemeClr val="accent1"/>
                </a:solidFill>
              </a:defRPr>
            </a:lvl3pPr>
            <a:lvl4pPr lvl="3" algn="ctr">
              <a:spcBef>
                <a:spcPts val="0"/>
              </a:spcBef>
              <a:spcAft>
                <a:spcPts val="0"/>
              </a:spcAft>
              <a:buClr>
                <a:schemeClr val="accent1"/>
              </a:buClr>
              <a:buSzPts val="5200"/>
              <a:buNone/>
              <a:defRPr sz="5200">
                <a:solidFill>
                  <a:schemeClr val="accent1"/>
                </a:solidFill>
              </a:defRPr>
            </a:lvl4pPr>
            <a:lvl5pPr lvl="4" algn="ctr">
              <a:spcBef>
                <a:spcPts val="0"/>
              </a:spcBef>
              <a:spcAft>
                <a:spcPts val="0"/>
              </a:spcAft>
              <a:buClr>
                <a:schemeClr val="accent1"/>
              </a:buClr>
              <a:buSzPts val="5200"/>
              <a:buNone/>
              <a:defRPr sz="5200">
                <a:solidFill>
                  <a:schemeClr val="accent1"/>
                </a:solidFill>
              </a:defRPr>
            </a:lvl5pPr>
            <a:lvl6pPr lvl="5" algn="ctr">
              <a:spcBef>
                <a:spcPts val="0"/>
              </a:spcBef>
              <a:spcAft>
                <a:spcPts val="0"/>
              </a:spcAft>
              <a:buClr>
                <a:schemeClr val="accent1"/>
              </a:buClr>
              <a:buSzPts val="5200"/>
              <a:buNone/>
              <a:defRPr sz="5200">
                <a:solidFill>
                  <a:schemeClr val="accent1"/>
                </a:solidFill>
              </a:defRPr>
            </a:lvl6pPr>
            <a:lvl7pPr lvl="6" algn="ctr">
              <a:spcBef>
                <a:spcPts val="0"/>
              </a:spcBef>
              <a:spcAft>
                <a:spcPts val="0"/>
              </a:spcAft>
              <a:buClr>
                <a:schemeClr val="accent1"/>
              </a:buClr>
              <a:buSzPts val="5200"/>
              <a:buNone/>
              <a:defRPr sz="5200">
                <a:solidFill>
                  <a:schemeClr val="accent1"/>
                </a:solidFill>
              </a:defRPr>
            </a:lvl7pPr>
            <a:lvl8pPr lvl="7" algn="ctr">
              <a:spcBef>
                <a:spcPts val="0"/>
              </a:spcBef>
              <a:spcAft>
                <a:spcPts val="0"/>
              </a:spcAft>
              <a:buClr>
                <a:schemeClr val="accent1"/>
              </a:buClr>
              <a:buSzPts val="5200"/>
              <a:buNone/>
              <a:defRPr sz="5200">
                <a:solidFill>
                  <a:schemeClr val="accent1"/>
                </a:solidFill>
              </a:defRPr>
            </a:lvl8pPr>
            <a:lvl9pPr lvl="8" algn="ctr">
              <a:spcBef>
                <a:spcPts val="0"/>
              </a:spcBef>
              <a:spcAft>
                <a:spcPts val="0"/>
              </a:spcAft>
              <a:buClr>
                <a:schemeClr val="accent1"/>
              </a:buClr>
              <a:buSzPts val="5200"/>
              <a:buNone/>
              <a:defRPr sz="5200">
                <a:solidFill>
                  <a:schemeClr val="accent1"/>
                </a:solidFill>
              </a:defRPr>
            </a:lvl9pPr>
          </a:lstStyle>
          <a:p/>
        </p:txBody>
      </p:sp>
      <p:sp>
        <p:nvSpPr>
          <p:cNvPr id="10" name="Google Shape;10;p2"/>
          <p:cNvSpPr txBox="1"/>
          <p:nvPr>
            <p:ph idx="1" type="subTitle"/>
          </p:nvPr>
        </p:nvSpPr>
        <p:spPr>
          <a:xfrm>
            <a:off x="1120600" y="2362775"/>
            <a:ext cx="3552900" cy="7926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Clr>
                <a:schemeClr val="accent1"/>
              </a:buClr>
              <a:buSzPts val="2800"/>
              <a:buNone/>
              <a:defRPr sz="1400"/>
            </a:lvl1pPr>
            <a:lvl2pPr lvl="1" algn="ctr">
              <a:lnSpc>
                <a:spcPct val="100000"/>
              </a:lnSpc>
              <a:spcBef>
                <a:spcPts val="0"/>
              </a:spcBef>
              <a:spcAft>
                <a:spcPts val="0"/>
              </a:spcAft>
              <a:buClr>
                <a:schemeClr val="accent1"/>
              </a:buClr>
              <a:buSzPts val="2800"/>
              <a:buNone/>
              <a:defRPr sz="2800">
                <a:solidFill>
                  <a:schemeClr val="accent1"/>
                </a:solidFill>
              </a:defRPr>
            </a:lvl2pPr>
            <a:lvl3pPr lvl="2" algn="ctr">
              <a:lnSpc>
                <a:spcPct val="100000"/>
              </a:lnSpc>
              <a:spcBef>
                <a:spcPts val="0"/>
              </a:spcBef>
              <a:spcAft>
                <a:spcPts val="0"/>
              </a:spcAft>
              <a:buClr>
                <a:schemeClr val="accent1"/>
              </a:buClr>
              <a:buSzPts val="2800"/>
              <a:buNone/>
              <a:defRPr sz="2800">
                <a:solidFill>
                  <a:schemeClr val="accent1"/>
                </a:solidFill>
              </a:defRPr>
            </a:lvl3pPr>
            <a:lvl4pPr lvl="3" algn="ctr">
              <a:lnSpc>
                <a:spcPct val="100000"/>
              </a:lnSpc>
              <a:spcBef>
                <a:spcPts val="0"/>
              </a:spcBef>
              <a:spcAft>
                <a:spcPts val="0"/>
              </a:spcAft>
              <a:buClr>
                <a:schemeClr val="accent1"/>
              </a:buClr>
              <a:buSzPts val="2800"/>
              <a:buNone/>
              <a:defRPr sz="2800">
                <a:solidFill>
                  <a:schemeClr val="accent1"/>
                </a:solidFill>
              </a:defRPr>
            </a:lvl4pPr>
            <a:lvl5pPr lvl="4" algn="ctr">
              <a:lnSpc>
                <a:spcPct val="100000"/>
              </a:lnSpc>
              <a:spcBef>
                <a:spcPts val="0"/>
              </a:spcBef>
              <a:spcAft>
                <a:spcPts val="0"/>
              </a:spcAft>
              <a:buClr>
                <a:schemeClr val="accent1"/>
              </a:buClr>
              <a:buSzPts val="2800"/>
              <a:buNone/>
              <a:defRPr sz="2800">
                <a:solidFill>
                  <a:schemeClr val="accent1"/>
                </a:solidFill>
              </a:defRPr>
            </a:lvl5pPr>
            <a:lvl6pPr lvl="5" algn="ctr">
              <a:lnSpc>
                <a:spcPct val="100000"/>
              </a:lnSpc>
              <a:spcBef>
                <a:spcPts val="0"/>
              </a:spcBef>
              <a:spcAft>
                <a:spcPts val="0"/>
              </a:spcAft>
              <a:buClr>
                <a:schemeClr val="accent1"/>
              </a:buClr>
              <a:buSzPts val="2800"/>
              <a:buNone/>
              <a:defRPr sz="2800">
                <a:solidFill>
                  <a:schemeClr val="accent1"/>
                </a:solidFill>
              </a:defRPr>
            </a:lvl6pPr>
            <a:lvl7pPr lvl="6" algn="ctr">
              <a:lnSpc>
                <a:spcPct val="100000"/>
              </a:lnSpc>
              <a:spcBef>
                <a:spcPts val="0"/>
              </a:spcBef>
              <a:spcAft>
                <a:spcPts val="0"/>
              </a:spcAft>
              <a:buClr>
                <a:schemeClr val="accent1"/>
              </a:buClr>
              <a:buSzPts val="2800"/>
              <a:buNone/>
              <a:defRPr sz="2800">
                <a:solidFill>
                  <a:schemeClr val="accent1"/>
                </a:solidFill>
              </a:defRPr>
            </a:lvl7pPr>
            <a:lvl8pPr lvl="7" algn="ctr">
              <a:lnSpc>
                <a:spcPct val="100000"/>
              </a:lnSpc>
              <a:spcBef>
                <a:spcPts val="0"/>
              </a:spcBef>
              <a:spcAft>
                <a:spcPts val="0"/>
              </a:spcAft>
              <a:buClr>
                <a:schemeClr val="accent1"/>
              </a:buClr>
              <a:buSzPts val="2800"/>
              <a:buNone/>
              <a:defRPr sz="2800">
                <a:solidFill>
                  <a:schemeClr val="accent1"/>
                </a:solidFill>
              </a:defRPr>
            </a:lvl8pPr>
            <a:lvl9pPr lvl="8" algn="ctr">
              <a:lnSpc>
                <a:spcPct val="100000"/>
              </a:lnSpc>
              <a:spcBef>
                <a:spcPts val="0"/>
              </a:spcBef>
              <a:spcAft>
                <a:spcPts val="0"/>
              </a:spcAft>
              <a:buClr>
                <a:schemeClr val="accent1"/>
              </a:buClr>
              <a:buSzPts val="2800"/>
              <a:buNone/>
              <a:defRPr sz="2800">
                <a:solidFill>
                  <a:schemeClr val="accent1"/>
                </a:solidFill>
              </a:defRPr>
            </a:lvl9pPr>
          </a:lstStyle>
          <a:p/>
        </p:txBody>
      </p:sp>
      <p:sp>
        <p:nvSpPr>
          <p:cNvPr id="11" name="Google Shape;11;p2"/>
          <p:cNvSpPr/>
          <p:nvPr/>
        </p:nvSpPr>
        <p:spPr>
          <a:xfrm>
            <a:off x="0" y="3410875"/>
            <a:ext cx="749400" cy="1732500"/>
          </a:xfrm>
          <a:prstGeom prst="rect">
            <a:avLst/>
          </a:prstGeom>
          <a:solidFill>
            <a:srgbClr val="FF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2" name="Shape 42"/>
        <p:cNvGrpSpPr/>
        <p:nvPr/>
      </p:nvGrpSpPr>
      <p:grpSpPr>
        <a:xfrm>
          <a:off x="0" y="0"/>
          <a:ext cx="0" cy="0"/>
          <a:chOff x="0" y="0"/>
          <a:chExt cx="0" cy="0"/>
        </a:xfrm>
      </p:grpSpPr>
      <p:sp>
        <p:nvSpPr>
          <p:cNvPr id="43" name="Google Shape;43;p11"/>
          <p:cNvSpPr txBox="1"/>
          <p:nvPr>
            <p:ph hasCustomPrompt="1" type="title"/>
          </p:nvPr>
        </p:nvSpPr>
        <p:spPr>
          <a:xfrm flipH="1">
            <a:off x="719991" y="1885888"/>
            <a:ext cx="1906200" cy="8754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sz="6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4" name="Google Shape;44;p11"/>
          <p:cNvSpPr txBox="1"/>
          <p:nvPr>
            <p:ph idx="1" type="subTitle"/>
          </p:nvPr>
        </p:nvSpPr>
        <p:spPr>
          <a:xfrm>
            <a:off x="813150" y="2680010"/>
            <a:ext cx="1719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5" name="Google Shape;45;p11"/>
          <p:cNvSpPr txBox="1"/>
          <p:nvPr>
            <p:ph idx="2" type="title"/>
          </p:nvPr>
        </p:nvSpPr>
        <p:spPr>
          <a:xfrm>
            <a:off x="605521" y="397206"/>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
        <p:nvSpPr>
          <p:cNvPr id="46" name="Google Shape;46;p11"/>
          <p:cNvSpPr txBox="1"/>
          <p:nvPr>
            <p:ph hasCustomPrompt="1" idx="3" type="title"/>
          </p:nvPr>
        </p:nvSpPr>
        <p:spPr>
          <a:xfrm flipH="1">
            <a:off x="6589191" y="2817965"/>
            <a:ext cx="1577100" cy="875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7" name="Google Shape;47;p11"/>
          <p:cNvSpPr txBox="1"/>
          <p:nvPr>
            <p:ph idx="4" type="subTitle"/>
          </p:nvPr>
        </p:nvSpPr>
        <p:spPr>
          <a:xfrm>
            <a:off x="6517789" y="3525607"/>
            <a:ext cx="1719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spTree>
      <p:nvGrpSpPr>
        <p:cNvPr id="48" name="Shape 48"/>
        <p:cNvGrpSpPr/>
        <p:nvPr/>
      </p:nvGrpSpPr>
      <p:grpSpPr>
        <a:xfrm>
          <a:off x="0" y="0"/>
          <a:ext cx="0" cy="0"/>
          <a:chOff x="0" y="0"/>
          <a:chExt cx="0" cy="0"/>
        </a:xfrm>
      </p:grpSpPr>
      <p:sp>
        <p:nvSpPr>
          <p:cNvPr id="49" name="Google Shape;49;p12"/>
          <p:cNvSpPr txBox="1"/>
          <p:nvPr>
            <p:ph idx="1" type="subTitle"/>
          </p:nvPr>
        </p:nvSpPr>
        <p:spPr>
          <a:xfrm flipH="1">
            <a:off x="964826" y="1573636"/>
            <a:ext cx="24651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 name="Google Shape;50;p12"/>
          <p:cNvSpPr txBox="1"/>
          <p:nvPr>
            <p:ph idx="2" type="subTitle"/>
          </p:nvPr>
        </p:nvSpPr>
        <p:spPr>
          <a:xfrm flipH="1">
            <a:off x="4228701" y="3892518"/>
            <a:ext cx="26319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1" name="Google Shape;51;p12"/>
          <p:cNvSpPr txBox="1"/>
          <p:nvPr>
            <p:ph hasCustomPrompt="1" type="title"/>
          </p:nvPr>
        </p:nvSpPr>
        <p:spPr>
          <a:xfrm>
            <a:off x="4173298" y="1314258"/>
            <a:ext cx="700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2"/>
              </a:buClr>
              <a:buSzPts val="5500"/>
              <a:buNone/>
              <a:defRPr sz="3000">
                <a:solidFill>
                  <a:schemeClr val="accent2"/>
                </a:solidFill>
              </a:defRPr>
            </a:lvl1pPr>
            <a:lvl2pPr lvl="1"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2"/>
              </a:buClr>
              <a:buSzPts val="5500"/>
              <a:buFont typeface="Fira Sans Extra Condensed Medium"/>
              <a:buNone/>
              <a:defRPr sz="55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
        <p:nvSpPr>
          <p:cNvPr id="52" name="Google Shape;52;p12"/>
          <p:cNvSpPr txBox="1"/>
          <p:nvPr>
            <p:ph idx="3" type="title"/>
          </p:nvPr>
        </p:nvSpPr>
        <p:spPr>
          <a:xfrm>
            <a:off x="620306" y="395050"/>
            <a:ext cx="42936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
        <p:nvSpPr>
          <p:cNvPr id="53" name="Google Shape;53;p12"/>
          <p:cNvSpPr txBox="1"/>
          <p:nvPr>
            <p:ph idx="4" type="subTitle"/>
          </p:nvPr>
        </p:nvSpPr>
        <p:spPr>
          <a:xfrm flipH="1">
            <a:off x="2735098" y="2727419"/>
            <a:ext cx="2382000" cy="745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4" name="Google Shape;54;p12"/>
          <p:cNvSpPr txBox="1"/>
          <p:nvPr>
            <p:ph idx="5" type="subTitle"/>
          </p:nvPr>
        </p:nvSpPr>
        <p:spPr>
          <a:xfrm flipH="1">
            <a:off x="723626" y="1186011"/>
            <a:ext cx="2706300" cy="568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Font typeface="Oswald"/>
              <a:buNone/>
              <a:defRPr sz="2000">
                <a:latin typeface="Oswald"/>
                <a:ea typeface="Oswald"/>
                <a:cs typeface="Oswald"/>
                <a:sym typeface="Oswald"/>
              </a:defRPr>
            </a:lvl1pPr>
            <a:lvl2pPr lvl="1" rtl="0" algn="ctr">
              <a:lnSpc>
                <a:spcPct val="100000"/>
              </a:lnSpc>
              <a:spcBef>
                <a:spcPts val="0"/>
              </a:spcBef>
              <a:spcAft>
                <a:spcPts val="0"/>
              </a:spcAft>
              <a:buSzPts val="1400"/>
              <a:buFont typeface="Oswald"/>
              <a:buNone/>
              <a:defRPr>
                <a:latin typeface="Oswald"/>
                <a:ea typeface="Oswald"/>
                <a:cs typeface="Oswald"/>
                <a:sym typeface="Oswald"/>
              </a:defRPr>
            </a:lvl2pPr>
            <a:lvl3pPr lvl="2" rtl="0" algn="ctr">
              <a:lnSpc>
                <a:spcPct val="100000"/>
              </a:lnSpc>
              <a:spcBef>
                <a:spcPts val="0"/>
              </a:spcBef>
              <a:spcAft>
                <a:spcPts val="0"/>
              </a:spcAft>
              <a:buSzPts val="1200"/>
              <a:buFont typeface="Oswald"/>
              <a:buNone/>
              <a:defRPr>
                <a:latin typeface="Oswald"/>
                <a:ea typeface="Oswald"/>
                <a:cs typeface="Oswald"/>
                <a:sym typeface="Oswald"/>
              </a:defRPr>
            </a:lvl3pPr>
            <a:lvl4pPr lvl="3" rtl="0" algn="ctr">
              <a:lnSpc>
                <a:spcPct val="100000"/>
              </a:lnSpc>
              <a:spcBef>
                <a:spcPts val="0"/>
              </a:spcBef>
              <a:spcAft>
                <a:spcPts val="0"/>
              </a:spcAft>
              <a:buSzPts val="1200"/>
              <a:buFont typeface="Oswald"/>
              <a:buNone/>
              <a:defRPr>
                <a:latin typeface="Oswald"/>
                <a:ea typeface="Oswald"/>
                <a:cs typeface="Oswald"/>
                <a:sym typeface="Oswald"/>
              </a:defRPr>
            </a:lvl4pPr>
            <a:lvl5pPr lvl="4" rtl="0" algn="ctr">
              <a:lnSpc>
                <a:spcPct val="100000"/>
              </a:lnSpc>
              <a:spcBef>
                <a:spcPts val="0"/>
              </a:spcBef>
              <a:spcAft>
                <a:spcPts val="0"/>
              </a:spcAft>
              <a:buSzPts val="1200"/>
              <a:buFont typeface="Oswald"/>
              <a:buNone/>
              <a:defRPr>
                <a:latin typeface="Oswald"/>
                <a:ea typeface="Oswald"/>
                <a:cs typeface="Oswald"/>
                <a:sym typeface="Oswald"/>
              </a:defRPr>
            </a:lvl5pPr>
            <a:lvl6pPr lvl="5" rtl="0" algn="ctr">
              <a:lnSpc>
                <a:spcPct val="100000"/>
              </a:lnSpc>
              <a:spcBef>
                <a:spcPts val="0"/>
              </a:spcBef>
              <a:spcAft>
                <a:spcPts val="0"/>
              </a:spcAft>
              <a:buSzPts val="1200"/>
              <a:buFont typeface="Oswald"/>
              <a:buNone/>
              <a:defRPr>
                <a:latin typeface="Oswald"/>
                <a:ea typeface="Oswald"/>
                <a:cs typeface="Oswald"/>
                <a:sym typeface="Oswald"/>
              </a:defRPr>
            </a:lvl6pPr>
            <a:lvl7pPr lvl="6" rtl="0" algn="ctr">
              <a:lnSpc>
                <a:spcPct val="100000"/>
              </a:lnSpc>
              <a:spcBef>
                <a:spcPts val="0"/>
              </a:spcBef>
              <a:spcAft>
                <a:spcPts val="0"/>
              </a:spcAft>
              <a:buSzPts val="1200"/>
              <a:buFont typeface="Oswald"/>
              <a:buNone/>
              <a:defRPr>
                <a:latin typeface="Oswald"/>
                <a:ea typeface="Oswald"/>
                <a:cs typeface="Oswald"/>
                <a:sym typeface="Oswald"/>
              </a:defRPr>
            </a:lvl7pPr>
            <a:lvl8pPr lvl="7" rtl="0" algn="ctr">
              <a:lnSpc>
                <a:spcPct val="100000"/>
              </a:lnSpc>
              <a:spcBef>
                <a:spcPts val="0"/>
              </a:spcBef>
              <a:spcAft>
                <a:spcPts val="0"/>
              </a:spcAft>
              <a:buSzPts val="1200"/>
              <a:buFont typeface="Oswald"/>
              <a:buNone/>
              <a:defRPr>
                <a:latin typeface="Oswald"/>
                <a:ea typeface="Oswald"/>
                <a:cs typeface="Oswald"/>
                <a:sym typeface="Oswald"/>
              </a:defRPr>
            </a:lvl8pPr>
            <a:lvl9pPr lvl="8" rtl="0" algn="ctr">
              <a:lnSpc>
                <a:spcPct val="100000"/>
              </a:lnSpc>
              <a:spcBef>
                <a:spcPts val="0"/>
              </a:spcBef>
              <a:spcAft>
                <a:spcPts val="0"/>
              </a:spcAft>
              <a:buSzPts val="1200"/>
              <a:buFont typeface="Oswald"/>
              <a:buNone/>
              <a:defRPr>
                <a:latin typeface="Oswald"/>
                <a:ea typeface="Oswald"/>
                <a:cs typeface="Oswald"/>
                <a:sym typeface="Oswald"/>
              </a:defRPr>
            </a:lvl9pPr>
          </a:lstStyle>
          <a:p/>
        </p:txBody>
      </p:sp>
      <p:sp>
        <p:nvSpPr>
          <p:cNvPr id="55" name="Google Shape;55;p12"/>
          <p:cNvSpPr txBox="1"/>
          <p:nvPr>
            <p:ph idx="6" type="subTitle"/>
          </p:nvPr>
        </p:nvSpPr>
        <p:spPr>
          <a:xfrm flipH="1">
            <a:off x="4478601" y="3503106"/>
            <a:ext cx="2382000" cy="5688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Font typeface="Oswald"/>
              <a:buNone/>
              <a:defRPr sz="2000">
                <a:latin typeface="Oswald"/>
                <a:ea typeface="Oswald"/>
                <a:cs typeface="Oswald"/>
                <a:sym typeface="Oswald"/>
              </a:defRPr>
            </a:lvl1pPr>
            <a:lvl2pPr lvl="1" rtl="0" algn="ctr">
              <a:lnSpc>
                <a:spcPct val="100000"/>
              </a:lnSpc>
              <a:spcBef>
                <a:spcPts val="0"/>
              </a:spcBef>
              <a:spcAft>
                <a:spcPts val="0"/>
              </a:spcAft>
              <a:buSzPts val="1400"/>
              <a:buFont typeface="Oswald"/>
              <a:buNone/>
              <a:defRPr>
                <a:latin typeface="Oswald"/>
                <a:ea typeface="Oswald"/>
                <a:cs typeface="Oswald"/>
                <a:sym typeface="Oswald"/>
              </a:defRPr>
            </a:lvl2pPr>
            <a:lvl3pPr lvl="2" rtl="0" algn="ctr">
              <a:lnSpc>
                <a:spcPct val="100000"/>
              </a:lnSpc>
              <a:spcBef>
                <a:spcPts val="0"/>
              </a:spcBef>
              <a:spcAft>
                <a:spcPts val="0"/>
              </a:spcAft>
              <a:buSzPts val="1200"/>
              <a:buFont typeface="Oswald"/>
              <a:buNone/>
              <a:defRPr>
                <a:latin typeface="Oswald"/>
                <a:ea typeface="Oswald"/>
                <a:cs typeface="Oswald"/>
                <a:sym typeface="Oswald"/>
              </a:defRPr>
            </a:lvl3pPr>
            <a:lvl4pPr lvl="3" rtl="0" algn="ctr">
              <a:lnSpc>
                <a:spcPct val="100000"/>
              </a:lnSpc>
              <a:spcBef>
                <a:spcPts val="0"/>
              </a:spcBef>
              <a:spcAft>
                <a:spcPts val="0"/>
              </a:spcAft>
              <a:buSzPts val="1200"/>
              <a:buFont typeface="Oswald"/>
              <a:buNone/>
              <a:defRPr>
                <a:latin typeface="Oswald"/>
                <a:ea typeface="Oswald"/>
                <a:cs typeface="Oswald"/>
                <a:sym typeface="Oswald"/>
              </a:defRPr>
            </a:lvl4pPr>
            <a:lvl5pPr lvl="4" rtl="0" algn="ctr">
              <a:lnSpc>
                <a:spcPct val="100000"/>
              </a:lnSpc>
              <a:spcBef>
                <a:spcPts val="0"/>
              </a:spcBef>
              <a:spcAft>
                <a:spcPts val="0"/>
              </a:spcAft>
              <a:buSzPts val="1200"/>
              <a:buFont typeface="Oswald"/>
              <a:buNone/>
              <a:defRPr>
                <a:latin typeface="Oswald"/>
                <a:ea typeface="Oswald"/>
                <a:cs typeface="Oswald"/>
                <a:sym typeface="Oswald"/>
              </a:defRPr>
            </a:lvl5pPr>
            <a:lvl6pPr lvl="5" rtl="0" algn="ctr">
              <a:lnSpc>
                <a:spcPct val="100000"/>
              </a:lnSpc>
              <a:spcBef>
                <a:spcPts val="0"/>
              </a:spcBef>
              <a:spcAft>
                <a:spcPts val="0"/>
              </a:spcAft>
              <a:buSzPts val="1200"/>
              <a:buFont typeface="Oswald"/>
              <a:buNone/>
              <a:defRPr>
                <a:latin typeface="Oswald"/>
                <a:ea typeface="Oswald"/>
                <a:cs typeface="Oswald"/>
                <a:sym typeface="Oswald"/>
              </a:defRPr>
            </a:lvl6pPr>
            <a:lvl7pPr lvl="6" rtl="0" algn="ctr">
              <a:lnSpc>
                <a:spcPct val="100000"/>
              </a:lnSpc>
              <a:spcBef>
                <a:spcPts val="0"/>
              </a:spcBef>
              <a:spcAft>
                <a:spcPts val="0"/>
              </a:spcAft>
              <a:buSzPts val="1200"/>
              <a:buFont typeface="Oswald"/>
              <a:buNone/>
              <a:defRPr>
                <a:latin typeface="Oswald"/>
                <a:ea typeface="Oswald"/>
                <a:cs typeface="Oswald"/>
                <a:sym typeface="Oswald"/>
              </a:defRPr>
            </a:lvl7pPr>
            <a:lvl8pPr lvl="7" rtl="0" algn="ctr">
              <a:lnSpc>
                <a:spcPct val="100000"/>
              </a:lnSpc>
              <a:spcBef>
                <a:spcPts val="0"/>
              </a:spcBef>
              <a:spcAft>
                <a:spcPts val="0"/>
              </a:spcAft>
              <a:buSzPts val="1200"/>
              <a:buFont typeface="Oswald"/>
              <a:buNone/>
              <a:defRPr>
                <a:latin typeface="Oswald"/>
                <a:ea typeface="Oswald"/>
                <a:cs typeface="Oswald"/>
                <a:sym typeface="Oswald"/>
              </a:defRPr>
            </a:lvl8pPr>
            <a:lvl9pPr lvl="8" rtl="0" algn="ctr">
              <a:lnSpc>
                <a:spcPct val="100000"/>
              </a:lnSpc>
              <a:spcBef>
                <a:spcPts val="0"/>
              </a:spcBef>
              <a:spcAft>
                <a:spcPts val="0"/>
              </a:spcAft>
              <a:buSzPts val="1200"/>
              <a:buFont typeface="Oswald"/>
              <a:buNone/>
              <a:defRPr>
                <a:latin typeface="Oswald"/>
                <a:ea typeface="Oswald"/>
                <a:cs typeface="Oswald"/>
                <a:sym typeface="Oswald"/>
              </a:defRPr>
            </a:lvl9pPr>
          </a:lstStyle>
          <a:p/>
        </p:txBody>
      </p:sp>
      <p:sp>
        <p:nvSpPr>
          <p:cNvPr id="56" name="Google Shape;56;p12"/>
          <p:cNvSpPr txBox="1"/>
          <p:nvPr>
            <p:ph idx="7" type="subTitle"/>
          </p:nvPr>
        </p:nvSpPr>
        <p:spPr>
          <a:xfrm flipH="1">
            <a:off x="2828098" y="2403821"/>
            <a:ext cx="2289000" cy="4572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800"/>
              <a:buFont typeface="Oswald"/>
              <a:buNone/>
              <a:defRPr sz="2000">
                <a:latin typeface="Oswald"/>
                <a:ea typeface="Oswald"/>
                <a:cs typeface="Oswald"/>
                <a:sym typeface="Oswald"/>
              </a:defRPr>
            </a:lvl1pPr>
            <a:lvl2pPr lvl="1" rtl="0" algn="ctr">
              <a:lnSpc>
                <a:spcPct val="100000"/>
              </a:lnSpc>
              <a:spcBef>
                <a:spcPts val="0"/>
              </a:spcBef>
              <a:spcAft>
                <a:spcPts val="0"/>
              </a:spcAft>
              <a:buSzPts val="1400"/>
              <a:buFont typeface="Oswald"/>
              <a:buNone/>
              <a:defRPr>
                <a:latin typeface="Oswald"/>
                <a:ea typeface="Oswald"/>
                <a:cs typeface="Oswald"/>
                <a:sym typeface="Oswald"/>
              </a:defRPr>
            </a:lvl2pPr>
            <a:lvl3pPr lvl="2" rtl="0" algn="ctr">
              <a:lnSpc>
                <a:spcPct val="100000"/>
              </a:lnSpc>
              <a:spcBef>
                <a:spcPts val="0"/>
              </a:spcBef>
              <a:spcAft>
                <a:spcPts val="0"/>
              </a:spcAft>
              <a:buSzPts val="1200"/>
              <a:buFont typeface="Oswald"/>
              <a:buNone/>
              <a:defRPr>
                <a:latin typeface="Oswald"/>
                <a:ea typeface="Oswald"/>
                <a:cs typeface="Oswald"/>
                <a:sym typeface="Oswald"/>
              </a:defRPr>
            </a:lvl3pPr>
            <a:lvl4pPr lvl="3" rtl="0" algn="ctr">
              <a:lnSpc>
                <a:spcPct val="100000"/>
              </a:lnSpc>
              <a:spcBef>
                <a:spcPts val="0"/>
              </a:spcBef>
              <a:spcAft>
                <a:spcPts val="0"/>
              </a:spcAft>
              <a:buSzPts val="1200"/>
              <a:buFont typeface="Oswald"/>
              <a:buNone/>
              <a:defRPr>
                <a:latin typeface="Oswald"/>
                <a:ea typeface="Oswald"/>
                <a:cs typeface="Oswald"/>
                <a:sym typeface="Oswald"/>
              </a:defRPr>
            </a:lvl4pPr>
            <a:lvl5pPr lvl="4" rtl="0" algn="ctr">
              <a:lnSpc>
                <a:spcPct val="100000"/>
              </a:lnSpc>
              <a:spcBef>
                <a:spcPts val="0"/>
              </a:spcBef>
              <a:spcAft>
                <a:spcPts val="0"/>
              </a:spcAft>
              <a:buSzPts val="1200"/>
              <a:buFont typeface="Oswald"/>
              <a:buNone/>
              <a:defRPr>
                <a:latin typeface="Oswald"/>
                <a:ea typeface="Oswald"/>
                <a:cs typeface="Oswald"/>
                <a:sym typeface="Oswald"/>
              </a:defRPr>
            </a:lvl5pPr>
            <a:lvl6pPr lvl="5" rtl="0" algn="ctr">
              <a:lnSpc>
                <a:spcPct val="100000"/>
              </a:lnSpc>
              <a:spcBef>
                <a:spcPts val="0"/>
              </a:spcBef>
              <a:spcAft>
                <a:spcPts val="0"/>
              </a:spcAft>
              <a:buSzPts val="1200"/>
              <a:buFont typeface="Oswald"/>
              <a:buNone/>
              <a:defRPr>
                <a:latin typeface="Oswald"/>
                <a:ea typeface="Oswald"/>
                <a:cs typeface="Oswald"/>
                <a:sym typeface="Oswald"/>
              </a:defRPr>
            </a:lvl6pPr>
            <a:lvl7pPr lvl="6" rtl="0" algn="ctr">
              <a:lnSpc>
                <a:spcPct val="100000"/>
              </a:lnSpc>
              <a:spcBef>
                <a:spcPts val="0"/>
              </a:spcBef>
              <a:spcAft>
                <a:spcPts val="0"/>
              </a:spcAft>
              <a:buSzPts val="1200"/>
              <a:buFont typeface="Oswald"/>
              <a:buNone/>
              <a:defRPr>
                <a:latin typeface="Oswald"/>
                <a:ea typeface="Oswald"/>
                <a:cs typeface="Oswald"/>
                <a:sym typeface="Oswald"/>
              </a:defRPr>
            </a:lvl7pPr>
            <a:lvl8pPr lvl="7" rtl="0" algn="ctr">
              <a:lnSpc>
                <a:spcPct val="100000"/>
              </a:lnSpc>
              <a:spcBef>
                <a:spcPts val="0"/>
              </a:spcBef>
              <a:spcAft>
                <a:spcPts val="0"/>
              </a:spcAft>
              <a:buSzPts val="1200"/>
              <a:buFont typeface="Oswald"/>
              <a:buNone/>
              <a:defRPr>
                <a:latin typeface="Oswald"/>
                <a:ea typeface="Oswald"/>
                <a:cs typeface="Oswald"/>
                <a:sym typeface="Oswald"/>
              </a:defRPr>
            </a:lvl8pPr>
            <a:lvl9pPr lvl="8" rtl="0" algn="ctr">
              <a:lnSpc>
                <a:spcPct val="100000"/>
              </a:lnSpc>
              <a:spcBef>
                <a:spcPts val="0"/>
              </a:spcBef>
              <a:spcAft>
                <a:spcPts val="0"/>
              </a:spcAft>
              <a:buSzPts val="1200"/>
              <a:buFont typeface="Oswald"/>
              <a:buNone/>
              <a:defRPr>
                <a:latin typeface="Oswald"/>
                <a:ea typeface="Oswald"/>
                <a:cs typeface="Oswald"/>
                <a:sym typeface="Oswald"/>
              </a:defRPr>
            </a:lvl9pPr>
          </a:lstStyle>
          <a:p/>
        </p:txBody>
      </p:sp>
      <p:sp>
        <p:nvSpPr>
          <p:cNvPr id="57" name="Google Shape;57;p12"/>
          <p:cNvSpPr txBox="1"/>
          <p:nvPr>
            <p:ph hasCustomPrompt="1" idx="8" type="title"/>
          </p:nvPr>
        </p:nvSpPr>
        <p:spPr>
          <a:xfrm>
            <a:off x="5079982" y="2535420"/>
            <a:ext cx="955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200">
                <a:solidFill>
                  <a:schemeClr val="accent2"/>
                </a:solidFill>
              </a:defRPr>
            </a:lvl1pPr>
            <a:lvl2pPr lvl="1"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8" name="Google Shape;58;p12"/>
          <p:cNvSpPr txBox="1"/>
          <p:nvPr>
            <p:ph hasCustomPrompt="1" idx="9" type="title"/>
          </p:nvPr>
        </p:nvSpPr>
        <p:spPr>
          <a:xfrm>
            <a:off x="6892129" y="3688019"/>
            <a:ext cx="893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5200">
                <a:solidFill>
                  <a:schemeClr val="accent2"/>
                </a:solidFill>
              </a:defRPr>
            </a:lvl1pPr>
            <a:lvl2pPr lvl="1"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434343"/>
              </a:buClr>
              <a:buSzPts val="5500"/>
              <a:buFont typeface="Fira Sans Extra Condensed Medium"/>
              <a:buNone/>
              <a:defRPr sz="5500">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59" name="Google Shape;59;p12"/>
          <p:cNvSpPr/>
          <p:nvPr/>
        </p:nvSpPr>
        <p:spPr>
          <a:xfrm flipH="1" rot="10800000">
            <a:off x="0" y="4598700"/>
            <a:ext cx="2363100" cy="5448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2"/>
          <p:cNvSpPr/>
          <p:nvPr/>
        </p:nvSpPr>
        <p:spPr>
          <a:xfrm flipH="1" rot="10800000">
            <a:off x="7037400" y="0"/>
            <a:ext cx="2106600" cy="31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61" name="Shape 61"/>
        <p:cNvGrpSpPr/>
        <p:nvPr/>
      </p:nvGrpSpPr>
      <p:grpSpPr>
        <a:xfrm>
          <a:off x="0" y="0"/>
          <a:ext cx="0" cy="0"/>
          <a:chOff x="0" y="0"/>
          <a:chExt cx="0" cy="0"/>
        </a:xfrm>
      </p:grpSpPr>
      <p:sp>
        <p:nvSpPr>
          <p:cNvPr id="62" name="Google Shape;62;p13"/>
          <p:cNvSpPr txBox="1"/>
          <p:nvPr>
            <p:ph type="ctrTitle"/>
          </p:nvPr>
        </p:nvSpPr>
        <p:spPr>
          <a:xfrm flipH="1">
            <a:off x="3653976" y="2261050"/>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3" name="Google Shape;63;p13"/>
          <p:cNvSpPr txBox="1"/>
          <p:nvPr>
            <p:ph idx="1" type="subTitle"/>
          </p:nvPr>
        </p:nvSpPr>
        <p:spPr>
          <a:xfrm flipH="1">
            <a:off x="3653979" y="2856668"/>
            <a:ext cx="1851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4" name="Google Shape;64;p13"/>
          <p:cNvSpPr txBox="1"/>
          <p:nvPr>
            <p:ph idx="2" type="ctrTitle"/>
          </p:nvPr>
        </p:nvSpPr>
        <p:spPr>
          <a:xfrm flipH="1">
            <a:off x="6358430" y="2261050"/>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5" name="Google Shape;65;p13"/>
          <p:cNvSpPr txBox="1"/>
          <p:nvPr>
            <p:ph idx="3" type="subTitle"/>
          </p:nvPr>
        </p:nvSpPr>
        <p:spPr>
          <a:xfrm flipH="1">
            <a:off x="6358430" y="2855748"/>
            <a:ext cx="19341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6" name="Google Shape;66;p13"/>
          <p:cNvSpPr txBox="1"/>
          <p:nvPr>
            <p:ph idx="4" type="ctrTitle"/>
          </p:nvPr>
        </p:nvSpPr>
        <p:spPr>
          <a:xfrm flipH="1">
            <a:off x="866500" y="2261050"/>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7" name="Google Shape;67;p13"/>
          <p:cNvSpPr txBox="1"/>
          <p:nvPr>
            <p:ph idx="5" type="subTitle"/>
          </p:nvPr>
        </p:nvSpPr>
        <p:spPr>
          <a:xfrm flipH="1">
            <a:off x="866507" y="2853618"/>
            <a:ext cx="18513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8" name="Google Shape;68;p13"/>
          <p:cNvSpPr txBox="1"/>
          <p:nvPr>
            <p:ph idx="6" type="title"/>
          </p:nvPr>
        </p:nvSpPr>
        <p:spPr>
          <a:xfrm>
            <a:off x="1055250" y="282906"/>
            <a:ext cx="70335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000">
                <a:solidFill>
                  <a:schemeClr val="accent1"/>
                </a:solidFill>
              </a:defRPr>
            </a:lvl1pPr>
            <a:lvl2pPr lvl="1" rtl="0" algn="ctr">
              <a:spcBef>
                <a:spcPts val="0"/>
              </a:spcBef>
              <a:spcAft>
                <a:spcPts val="0"/>
              </a:spcAft>
              <a:buNone/>
              <a:defRPr sz="3000">
                <a:solidFill>
                  <a:schemeClr val="accent1"/>
                </a:solidFill>
              </a:defRPr>
            </a:lvl2pPr>
            <a:lvl3pPr lvl="2" rtl="0" algn="ctr">
              <a:spcBef>
                <a:spcPts val="0"/>
              </a:spcBef>
              <a:spcAft>
                <a:spcPts val="0"/>
              </a:spcAft>
              <a:buNone/>
              <a:defRPr sz="3000">
                <a:solidFill>
                  <a:schemeClr val="accent1"/>
                </a:solidFill>
              </a:defRPr>
            </a:lvl3pPr>
            <a:lvl4pPr lvl="3" rtl="0" algn="ctr">
              <a:spcBef>
                <a:spcPts val="0"/>
              </a:spcBef>
              <a:spcAft>
                <a:spcPts val="0"/>
              </a:spcAft>
              <a:buNone/>
              <a:defRPr sz="3000">
                <a:solidFill>
                  <a:schemeClr val="accent1"/>
                </a:solidFill>
              </a:defRPr>
            </a:lvl4pPr>
            <a:lvl5pPr lvl="4" rtl="0" algn="ctr">
              <a:spcBef>
                <a:spcPts val="0"/>
              </a:spcBef>
              <a:spcAft>
                <a:spcPts val="0"/>
              </a:spcAft>
              <a:buNone/>
              <a:defRPr sz="3000">
                <a:solidFill>
                  <a:schemeClr val="accent1"/>
                </a:solidFill>
              </a:defRPr>
            </a:lvl5pPr>
            <a:lvl6pPr lvl="5" rtl="0" algn="ctr">
              <a:spcBef>
                <a:spcPts val="0"/>
              </a:spcBef>
              <a:spcAft>
                <a:spcPts val="0"/>
              </a:spcAft>
              <a:buNone/>
              <a:defRPr sz="3000">
                <a:solidFill>
                  <a:schemeClr val="accent1"/>
                </a:solidFill>
              </a:defRPr>
            </a:lvl6pPr>
            <a:lvl7pPr lvl="6" rtl="0" algn="ctr">
              <a:spcBef>
                <a:spcPts val="0"/>
              </a:spcBef>
              <a:spcAft>
                <a:spcPts val="0"/>
              </a:spcAft>
              <a:buNone/>
              <a:defRPr sz="3000">
                <a:solidFill>
                  <a:schemeClr val="accent1"/>
                </a:solidFill>
              </a:defRPr>
            </a:lvl7pPr>
            <a:lvl8pPr lvl="7" rtl="0" algn="ctr">
              <a:spcBef>
                <a:spcPts val="0"/>
              </a:spcBef>
              <a:spcAft>
                <a:spcPts val="0"/>
              </a:spcAft>
              <a:buNone/>
              <a:defRPr sz="3000">
                <a:solidFill>
                  <a:schemeClr val="accent1"/>
                </a:solidFill>
              </a:defRPr>
            </a:lvl8pPr>
            <a:lvl9pPr lvl="8" rtl="0" algn="ctr">
              <a:spcBef>
                <a:spcPts val="0"/>
              </a:spcBef>
              <a:spcAft>
                <a:spcPts val="0"/>
              </a:spcAft>
              <a:buNone/>
              <a:defRPr sz="3000">
                <a:solidFill>
                  <a:schemeClr val="accent1"/>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CUSTOM_2">
    <p:spTree>
      <p:nvGrpSpPr>
        <p:cNvPr id="69" name="Shape 69"/>
        <p:cNvGrpSpPr/>
        <p:nvPr/>
      </p:nvGrpSpPr>
      <p:grpSpPr>
        <a:xfrm>
          <a:off x="0" y="0"/>
          <a:ext cx="0" cy="0"/>
          <a:chOff x="0" y="0"/>
          <a:chExt cx="0" cy="0"/>
        </a:xfrm>
      </p:grpSpPr>
      <p:sp>
        <p:nvSpPr>
          <p:cNvPr id="70" name="Google Shape;70;p14"/>
          <p:cNvSpPr txBox="1"/>
          <p:nvPr>
            <p:ph type="ctrTitle"/>
          </p:nvPr>
        </p:nvSpPr>
        <p:spPr>
          <a:xfrm flipH="1">
            <a:off x="6935014" y="319291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1" name="Google Shape;71;p14"/>
          <p:cNvSpPr txBox="1"/>
          <p:nvPr>
            <p:ph idx="1" type="subTitle"/>
          </p:nvPr>
        </p:nvSpPr>
        <p:spPr>
          <a:xfrm flipH="1">
            <a:off x="6897338" y="3611647"/>
            <a:ext cx="1635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2" name="Google Shape;72;p14"/>
          <p:cNvSpPr txBox="1"/>
          <p:nvPr>
            <p:ph idx="2" type="ctrTitle"/>
          </p:nvPr>
        </p:nvSpPr>
        <p:spPr>
          <a:xfrm flipH="1">
            <a:off x="2772589" y="319291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3" name="Google Shape;73;p14"/>
          <p:cNvSpPr txBox="1"/>
          <p:nvPr>
            <p:ph idx="3" type="subTitle"/>
          </p:nvPr>
        </p:nvSpPr>
        <p:spPr>
          <a:xfrm flipH="1">
            <a:off x="2734938" y="3611647"/>
            <a:ext cx="1635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4" name="Google Shape;74;p14"/>
          <p:cNvSpPr txBox="1"/>
          <p:nvPr>
            <p:ph idx="4" type="ctrTitle"/>
          </p:nvPr>
        </p:nvSpPr>
        <p:spPr>
          <a:xfrm flipH="1">
            <a:off x="4824337" y="319291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5" name="Google Shape;75;p14"/>
          <p:cNvSpPr txBox="1"/>
          <p:nvPr>
            <p:ph idx="5" type="subTitle"/>
          </p:nvPr>
        </p:nvSpPr>
        <p:spPr>
          <a:xfrm flipH="1">
            <a:off x="4786650" y="3611647"/>
            <a:ext cx="1635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6" name="Google Shape;76;p14"/>
          <p:cNvSpPr txBox="1"/>
          <p:nvPr>
            <p:ph idx="6" type="ctrTitle"/>
          </p:nvPr>
        </p:nvSpPr>
        <p:spPr>
          <a:xfrm flipH="1">
            <a:off x="610762" y="3192918"/>
            <a:ext cx="1815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1800"/>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7" name="Google Shape;77;p14"/>
          <p:cNvSpPr txBox="1"/>
          <p:nvPr>
            <p:ph idx="7" type="subTitle"/>
          </p:nvPr>
        </p:nvSpPr>
        <p:spPr>
          <a:xfrm flipH="1">
            <a:off x="700488" y="3611647"/>
            <a:ext cx="1635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8" name="Google Shape;78;p14"/>
          <p:cNvSpPr txBox="1"/>
          <p:nvPr>
            <p:ph idx="8" type="title"/>
          </p:nvPr>
        </p:nvSpPr>
        <p:spPr>
          <a:xfrm>
            <a:off x="611951" y="388234"/>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
        <p:nvSpPr>
          <p:cNvPr id="79" name="Google Shape;79;p14"/>
          <p:cNvSpPr/>
          <p:nvPr/>
        </p:nvSpPr>
        <p:spPr>
          <a:xfrm>
            <a:off x="0" y="1219200"/>
            <a:ext cx="4165800" cy="16953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4"/>
          <p:cNvSpPr/>
          <p:nvPr/>
        </p:nvSpPr>
        <p:spPr>
          <a:xfrm>
            <a:off x="4953000" y="1314450"/>
            <a:ext cx="4191000" cy="16953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81" name="Shape 81"/>
        <p:cNvGrpSpPr/>
        <p:nvPr/>
      </p:nvGrpSpPr>
      <p:grpSpPr>
        <a:xfrm>
          <a:off x="0" y="0"/>
          <a:ext cx="0" cy="0"/>
          <a:chOff x="0" y="0"/>
          <a:chExt cx="0" cy="0"/>
        </a:xfrm>
      </p:grpSpPr>
      <p:sp>
        <p:nvSpPr>
          <p:cNvPr id="82" name="Google Shape;82;p15"/>
          <p:cNvSpPr txBox="1"/>
          <p:nvPr>
            <p:ph type="ctrTitle"/>
          </p:nvPr>
        </p:nvSpPr>
        <p:spPr>
          <a:xfrm flipH="1">
            <a:off x="792237" y="2152551"/>
            <a:ext cx="18240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8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3" name="Google Shape;83;p15"/>
          <p:cNvSpPr txBox="1"/>
          <p:nvPr>
            <p:ph idx="1" type="subTitle"/>
          </p:nvPr>
        </p:nvSpPr>
        <p:spPr>
          <a:xfrm flipH="1">
            <a:off x="826375" y="1563383"/>
            <a:ext cx="1752900" cy="63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4" name="Google Shape;84;p15"/>
          <p:cNvSpPr txBox="1"/>
          <p:nvPr>
            <p:ph idx="2" type="ctrTitle"/>
          </p:nvPr>
        </p:nvSpPr>
        <p:spPr>
          <a:xfrm flipH="1">
            <a:off x="6455338" y="2152551"/>
            <a:ext cx="18978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8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5" name="Google Shape;85;p15"/>
          <p:cNvSpPr txBox="1"/>
          <p:nvPr>
            <p:ph idx="3" type="subTitle"/>
          </p:nvPr>
        </p:nvSpPr>
        <p:spPr>
          <a:xfrm flipH="1">
            <a:off x="6527775" y="1563383"/>
            <a:ext cx="1752900" cy="63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6" name="Google Shape;86;p15"/>
          <p:cNvSpPr txBox="1"/>
          <p:nvPr>
            <p:ph idx="4" type="ctrTitle"/>
          </p:nvPr>
        </p:nvSpPr>
        <p:spPr>
          <a:xfrm flipH="1">
            <a:off x="3623100" y="2152551"/>
            <a:ext cx="18978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8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7" name="Google Shape;87;p15"/>
          <p:cNvSpPr txBox="1"/>
          <p:nvPr>
            <p:ph idx="5" type="subTitle"/>
          </p:nvPr>
        </p:nvSpPr>
        <p:spPr>
          <a:xfrm flipH="1">
            <a:off x="3623088" y="1563383"/>
            <a:ext cx="1897800" cy="6342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8" name="Google Shape;88;p15"/>
          <p:cNvSpPr txBox="1"/>
          <p:nvPr>
            <p:ph idx="6" type="ctrTitle"/>
          </p:nvPr>
        </p:nvSpPr>
        <p:spPr>
          <a:xfrm flipH="1">
            <a:off x="922537" y="361508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9" name="Google Shape;89;p15"/>
          <p:cNvSpPr txBox="1"/>
          <p:nvPr>
            <p:ph idx="7" type="subTitle"/>
          </p:nvPr>
        </p:nvSpPr>
        <p:spPr>
          <a:xfrm flipH="1">
            <a:off x="826387" y="4153032"/>
            <a:ext cx="1752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0" name="Google Shape;90;p15"/>
          <p:cNvSpPr txBox="1"/>
          <p:nvPr>
            <p:ph idx="8" type="ctrTitle"/>
          </p:nvPr>
        </p:nvSpPr>
        <p:spPr>
          <a:xfrm flipH="1">
            <a:off x="6623951" y="3555245"/>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1" name="Google Shape;91;p15"/>
          <p:cNvSpPr txBox="1"/>
          <p:nvPr>
            <p:ph idx="9" type="subTitle"/>
          </p:nvPr>
        </p:nvSpPr>
        <p:spPr>
          <a:xfrm flipH="1">
            <a:off x="6455351" y="4084809"/>
            <a:ext cx="1897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2" name="Google Shape;92;p15"/>
          <p:cNvSpPr txBox="1"/>
          <p:nvPr>
            <p:ph idx="13" type="ctrTitle"/>
          </p:nvPr>
        </p:nvSpPr>
        <p:spPr>
          <a:xfrm flipH="1">
            <a:off x="3660000" y="3615100"/>
            <a:ext cx="1824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3" name="Google Shape;93;p15"/>
          <p:cNvSpPr txBox="1"/>
          <p:nvPr>
            <p:ph idx="14" type="subTitle"/>
          </p:nvPr>
        </p:nvSpPr>
        <p:spPr>
          <a:xfrm flipH="1">
            <a:off x="3623100" y="4153032"/>
            <a:ext cx="1897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4" name="Google Shape;94;p15"/>
          <p:cNvSpPr txBox="1"/>
          <p:nvPr>
            <p:ph idx="15" type="title"/>
          </p:nvPr>
        </p:nvSpPr>
        <p:spPr>
          <a:xfrm>
            <a:off x="620462" y="394480"/>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CUSTOM_4">
    <p:spTree>
      <p:nvGrpSpPr>
        <p:cNvPr id="95" name="Shape 95"/>
        <p:cNvGrpSpPr/>
        <p:nvPr/>
      </p:nvGrpSpPr>
      <p:grpSpPr>
        <a:xfrm>
          <a:off x="0" y="0"/>
          <a:ext cx="0" cy="0"/>
          <a:chOff x="0" y="0"/>
          <a:chExt cx="0" cy="0"/>
        </a:xfrm>
      </p:grpSpPr>
      <p:sp>
        <p:nvSpPr>
          <p:cNvPr id="96" name="Google Shape;96;p16"/>
          <p:cNvSpPr txBox="1"/>
          <p:nvPr>
            <p:ph hasCustomPrompt="1" type="title"/>
          </p:nvPr>
        </p:nvSpPr>
        <p:spPr>
          <a:xfrm>
            <a:off x="2831100" y="3070638"/>
            <a:ext cx="3481800" cy="965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4800">
                <a:solidFill>
                  <a:schemeClr val="accent2"/>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97" name="Google Shape;97;p16"/>
          <p:cNvSpPr txBox="1"/>
          <p:nvPr>
            <p:ph idx="1" type="subTitle"/>
          </p:nvPr>
        </p:nvSpPr>
        <p:spPr>
          <a:xfrm flipH="1">
            <a:off x="3860499" y="1322149"/>
            <a:ext cx="1422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8" name="Google Shape;98;p16"/>
          <p:cNvSpPr txBox="1"/>
          <p:nvPr>
            <p:ph hasCustomPrompt="1" idx="2" type="title"/>
          </p:nvPr>
        </p:nvSpPr>
        <p:spPr>
          <a:xfrm>
            <a:off x="204503" y="2073386"/>
            <a:ext cx="3234600" cy="821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4800">
                <a:solidFill>
                  <a:schemeClr val="accent2"/>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99" name="Google Shape;99;p16"/>
          <p:cNvSpPr txBox="1"/>
          <p:nvPr>
            <p:ph idx="3" type="subTitle"/>
          </p:nvPr>
        </p:nvSpPr>
        <p:spPr>
          <a:xfrm flipH="1">
            <a:off x="1062150" y="3457100"/>
            <a:ext cx="1519200" cy="487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0" name="Google Shape;100;p16"/>
          <p:cNvSpPr txBox="1"/>
          <p:nvPr>
            <p:ph hasCustomPrompt="1" idx="4" type="title"/>
          </p:nvPr>
        </p:nvSpPr>
        <p:spPr>
          <a:xfrm>
            <a:off x="6022106" y="1929686"/>
            <a:ext cx="2614800" cy="965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4800">
                <a:solidFill>
                  <a:schemeClr val="accent2"/>
                </a:solidFill>
              </a:defRPr>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01" name="Google Shape;101;p16"/>
          <p:cNvSpPr txBox="1"/>
          <p:nvPr>
            <p:ph idx="5" type="subTitle"/>
          </p:nvPr>
        </p:nvSpPr>
        <p:spPr>
          <a:xfrm flipH="1">
            <a:off x="6569913" y="3457100"/>
            <a:ext cx="15192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2" name="Google Shape;102;p16"/>
          <p:cNvSpPr txBox="1"/>
          <p:nvPr>
            <p:ph idx="6" type="title"/>
          </p:nvPr>
        </p:nvSpPr>
        <p:spPr>
          <a:xfrm>
            <a:off x="590578" y="394350"/>
            <a:ext cx="25248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p:cSld name="CUSTOM_5">
    <p:spTree>
      <p:nvGrpSpPr>
        <p:cNvPr id="103" name="Shape 103"/>
        <p:cNvGrpSpPr/>
        <p:nvPr/>
      </p:nvGrpSpPr>
      <p:grpSpPr>
        <a:xfrm>
          <a:off x="0" y="0"/>
          <a:ext cx="0" cy="0"/>
          <a:chOff x="0" y="0"/>
          <a:chExt cx="0" cy="0"/>
        </a:xfrm>
      </p:grpSpPr>
      <p:sp>
        <p:nvSpPr>
          <p:cNvPr id="104" name="Google Shape;104;p17"/>
          <p:cNvSpPr txBox="1"/>
          <p:nvPr>
            <p:ph idx="1" type="body"/>
          </p:nvPr>
        </p:nvSpPr>
        <p:spPr>
          <a:xfrm>
            <a:off x="1279668" y="2072638"/>
            <a:ext cx="4014300" cy="17643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Clr>
                <a:schemeClr val="accent2"/>
              </a:buClr>
              <a:buSzPts val="1600"/>
              <a:buFont typeface="Raleway Thin"/>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05" name="Google Shape;105;p17"/>
          <p:cNvSpPr txBox="1"/>
          <p:nvPr>
            <p:ph type="title"/>
          </p:nvPr>
        </p:nvSpPr>
        <p:spPr>
          <a:xfrm>
            <a:off x="1515910" y="1581936"/>
            <a:ext cx="2566500" cy="572700"/>
          </a:xfrm>
          <a:prstGeom prst="rect">
            <a:avLst/>
          </a:prstGeom>
        </p:spPr>
        <p:txBody>
          <a:bodyPr anchorCtr="0" anchor="b"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
        <p:nvSpPr>
          <p:cNvPr id="106" name="Google Shape;106;p17"/>
          <p:cNvSpPr/>
          <p:nvPr/>
        </p:nvSpPr>
        <p:spPr>
          <a:xfrm flipH="1" rot="10800000">
            <a:off x="-28300" y="-75"/>
            <a:ext cx="2133300" cy="733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4">
    <p:spTree>
      <p:nvGrpSpPr>
        <p:cNvPr id="107" name="Shape 107"/>
        <p:cNvGrpSpPr/>
        <p:nvPr/>
      </p:nvGrpSpPr>
      <p:grpSpPr>
        <a:xfrm>
          <a:off x="0" y="0"/>
          <a:ext cx="0" cy="0"/>
          <a:chOff x="0" y="0"/>
          <a:chExt cx="0" cy="0"/>
        </a:xfrm>
      </p:grpSpPr>
      <p:sp>
        <p:nvSpPr>
          <p:cNvPr id="108" name="Google Shape;108;p18"/>
          <p:cNvSpPr txBox="1"/>
          <p:nvPr>
            <p:ph type="ctrTitle"/>
          </p:nvPr>
        </p:nvSpPr>
        <p:spPr>
          <a:xfrm flipH="1">
            <a:off x="5423918" y="3626461"/>
            <a:ext cx="2470800" cy="453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2400"/>
              <a:buNone/>
              <a:defRPr sz="1800"/>
            </a:lvl1pPr>
            <a:lvl2pPr lvl="1" rtl="0">
              <a:spcBef>
                <a:spcPts val="0"/>
              </a:spcBef>
              <a:spcAft>
                <a:spcPts val="0"/>
              </a:spcAft>
              <a:buClr>
                <a:schemeClr val="accent1"/>
              </a:buClr>
              <a:buSzPts val="2400"/>
              <a:buNone/>
              <a:defRPr>
                <a:solidFill>
                  <a:schemeClr val="accent1"/>
                </a:solidFill>
              </a:defRPr>
            </a:lvl2pPr>
            <a:lvl3pPr lvl="2" rtl="0">
              <a:spcBef>
                <a:spcPts val="0"/>
              </a:spcBef>
              <a:spcAft>
                <a:spcPts val="0"/>
              </a:spcAft>
              <a:buClr>
                <a:schemeClr val="accent1"/>
              </a:buClr>
              <a:buSzPts val="2400"/>
              <a:buNone/>
              <a:defRPr>
                <a:solidFill>
                  <a:schemeClr val="accent1"/>
                </a:solidFill>
              </a:defRPr>
            </a:lvl3pPr>
            <a:lvl4pPr lvl="3" rtl="0">
              <a:spcBef>
                <a:spcPts val="0"/>
              </a:spcBef>
              <a:spcAft>
                <a:spcPts val="0"/>
              </a:spcAft>
              <a:buClr>
                <a:schemeClr val="accent1"/>
              </a:buClr>
              <a:buSzPts val="2400"/>
              <a:buNone/>
              <a:defRPr>
                <a:solidFill>
                  <a:schemeClr val="accent1"/>
                </a:solidFill>
              </a:defRPr>
            </a:lvl4pPr>
            <a:lvl5pPr lvl="4" rtl="0">
              <a:spcBef>
                <a:spcPts val="0"/>
              </a:spcBef>
              <a:spcAft>
                <a:spcPts val="0"/>
              </a:spcAft>
              <a:buClr>
                <a:schemeClr val="accent1"/>
              </a:buClr>
              <a:buSzPts val="2400"/>
              <a:buNone/>
              <a:defRPr>
                <a:solidFill>
                  <a:schemeClr val="accent1"/>
                </a:solidFill>
              </a:defRPr>
            </a:lvl5pPr>
            <a:lvl6pPr lvl="5" rtl="0">
              <a:spcBef>
                <a:spcPts val="0"/>
              </a:spcBef>
              <a:spcAft>
                <a:spcPts val="0"/>
              </a:spcAft>
              <a:buClr>
                <a:schemeClr val="accent1"/>
              </a:buClr>
              <a:buSzPts val="2400"/>
              <a:buNone/>
              <a:defRPr>
                <a:solidFill>
                  <a:schemeClr val="accent1"/>
                </a:solidFill>
              </a:defRPr>
            </a:lvl6pPr>
            <a:lvl7pPr lvl="6" rtl="0">
              <a:spcBef>
                <a:spcPts val="0"/>
              </a:spcBef>
              <a:spcAft>
                <a:spcPts val="0"/>
              </a:spcAft>
              <a:buClr>
                <a:schemeClr val="accent1"/>
              </a:buClr>
              <a:buSzPts val="2400"/>
              <a:buNone/>
              <a:defRPr>
                <a:solidFill>
                  <a:schemeClr val="accent1"/>
                </a:solidFill>
              </a:defRPr>
            </a:lvl7pPr>
            <a:lvl8pPr lvl="7" rtl="0">
              <a:spcBef>
                <a:spcPts val="0"/>
              </a:spcBef>
              <a:spcAft>
                <a:spcPts val="0"/>
              </a:spcAft>
              <a:buClr>
                <a:schemeClr val="accent1"/>
              </a:buClr>
              <a:buSzPts val="2400"/>
              <a:buNone/>
              <a:defRPr>
                <a:solidFill>
                  <a:schemeClr val="accent1"/>
                </a:solidFill>
              </a:defRPr>
            </a:lvl8pPr>
            <a:lvl9pPr lvl="8" rtl="0">
              <a:spcBef>
                <a:spcPts val="0"/>
              </a:spcBef>
              <a:spcAft>
                <a:spcPts val="0"/>
              </a:spcAft>
              <a:buClr>
                <a:schemeClr val="accent1"/>
              </a:buClr>
              <a:buSzPts val="2400"/>
              <a:buNone/>
              <a:defRPr>
                <a:solidFill>
                  <a:schemeClr val="accent1"/>
                </a:solidFill>
              </a:defRPr>
            </a:lvl9pPr>
          </a:lstStyle>
          <a:p/>
        </p:txBody>
      </p:sp>
      <p:sp>
        <p:nvSpPr>
          <p:cNvPr id="109" name="Google Shape;109;p18"/>
          <p:cNvSpPr txBox="1"/>
          <p:nvPr>
            <p:ph idx="2" type="ctrTitle"/>
          </p:nvPr>
        </p:nvSpPr>
        <p:spPr>
          <a:xfrm flipH="1">
            <a:off x="1220138" y="3626461"/>
            <a:ext cx="2082600" cy="453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2400"/>
              <a:buNone/>
              <a:defRPr sz="1800"/>
            </a:lvl1pPr>
            <a:lvl2pPr lvl="1" rtl="0">
              <a:spcBef>
                <a:spcPts val="0"/>
              </a:spcBef>
              <a:spcAft>
                <a:spcPts val="0"/>
              </a:spcAft>
              <a:buClr>
                <a:schemeClr val="accent1"/>
              </a:buClr>
              <a:buSzPts val="2400"/>
              <a:buNone/>
              <a:defRPr>
                <a:solidFill>
                  <a:schemeClr val="accent1"/>
                </a:solidFill>
              </a:defRPr>
            </a:lvl2pPr>
            <a:lvl3pPr lvl="2" rtl="0">
              <a:spcBef>
                <a:spcPts val="0"/>
              </a:spcBef>
              <a:spcAft>
                <a:spcPts val="0"/>
              </a:spcAft>
              <a:buClr>
                <a:schemeClr val="accent1"/>
              </a:buClr>
              <a:buSzPts val="2400"/>
              <a:buNone/>
              <a:defRPr>
                <a:solidFill>
                  <a:schemeClr val="accent1"/>
                </a:solidFill>
              </a:defRPr>
            </a:lvl3pPr>
            <a:lvl4pPr lvl="3" rtl="0">
              <a:spcBef>
                <a:spcPts val="0"/>
              </a:spcBef>
              <a:spcAft>
                <a:spcPts val="0"/>
              </a:spcAft>
              <a:buClr>
                <a:schemeClr val="accent1"/>
              </a:buClr>
              <a:buSzPts val="2400"/>
              <a:buNone/>
              <a:defRPr>
                <a:solidFill>
                  <a:schemeClr val="accent1"/>
                </a:solidFill>
              </a:defRPr>
            </a:lvl4pPr>
            <a:lvl5pPr lvl="4" rtl="0">
              <a:spcBef>
                <a:spcPts val="0"/>
              </a:spcBef>
              <a:spcAft>
                <a:spcPts val="0"/>
              </a:spcAft>
              <a:buClr>
                <a:schemeClr val="accent1"/>
              </a:buClr>
              <a:buSzPts val="2400"/>
              <a:buNone/>
              <a:defRPr>
                <a:solidFill>
                  <a:schemeClr val="accent1"/>
                </a:solidFill>
              </a:defRPr>
            </a:lvl5pPr>
            <a:lvl6pPr lvl="5" rtl="0">
              <a:spcBef>
                <a:spcPts val="0"/>
              </a:spcBef>
              <a:spcAft>
                <a:spcPts val="0"/>
              </a:spcAft>
              <a:buClr>
                <a:schemeClr val="accent1"/>
              </a:buClr>
              <a:buSzPts val="2400"/>
              <a:buNone/>
              <a:defRPr>
                <a:solidFill>
                  <a:schemeClr val="accent1"/>
                </a:solidFill>
              </a:defRPr>
            </a:lvl6pPr>
            <a:lvl7pPr lvl="6" rtl="0">
              <a:spcBef>
                <a:spcPts val="0"/>
              </a:spcBef>
              <a:spcAft>
                <a:spcPts val="0"/>
              </a:spcAft>
              <a:buClr>
                <a:schemeClr val="accent1"/>
              </a:buClr>
              <a:buSzPts val="2400"/>
              <a:buNone/>
              <a:defRPr>
                <a:solidFill>
                  <a:schemeClr val="accent1"/>
                </a:solidFill>
              </a:defRPr>
            </a:lvl7pPr>
            <a:lvl8pPr lvl="7" rtl="0">
              <a:spcBef>
                <a:spcPts val="0"/>
              </a:spcBef>
              <a:spcAft>
                <a:spcPts val="0"/>
              </a:spcAft>
              <a:buClr>
                <a:schemeClr val="accent1"/>
              </a:buClr>
              <a:buSzPts val="2400"/>
              <a:buNone/>
              <a:defRPr>
                <a:solidFill>
                  <a:schemeClr val="accent1"/>
                </a:solidFill>
              </a:defRPr>
            </a:lvl8pPr>
            <a:lvl9pPr lvl="8" rtl="0">
              <a:spcBef>
                <a:spcPts val="0"/>
              </a:spcBef>
              <a:spcAft>
                <a:spcPts val="0"/>
              </a:spcAft>
              <a:buClr>
                <a:schemeClr val="accent1"/>
              </a:buClr>
              <a:buSzPts val="2400"/>
              <a:buNone/>
              <a:defRPr>
                <a:solidFill>
                  <a:schemeClr val="accent1"/>
                </a:solidFill>
              </a:defRPr>
            </a:lvl9pPr>
          </a:lstStyle>
          <a:p/>
        </p:txBody>
      </p:sp>
      <p:sp>
        <p:nvSpPr>
          <p:cNvPr id="110" name="Google Shape;110;p18"/>
          <p:cNvSpPr txBox="1"/>
          <p:nvPr>
            <p:ph idx="1" type="subTitle"/>
          </p:nvPr>
        </p:nvSpPr>
        <p:spPr>
          <a:xfrm flipH="1">
            <a:off x="5702163" y="3935275"/>
            <a:ext cx="1914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1" name="Google Shape;111;p18"/>
          <p:cNvSpPr txBox="1"/>
          <p:nvPr>
            <p:ph idx="3" type="subTitle"/>
          </p:nvPr>
        </p:nvSpPr>
        <p:spPr>
          <a:xfrm flipH="1">
            <a:off x="1304293" y="3935263"/>
            <a:ext cx="19143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2" name="Google Shape;112;p18"/>
          <p:cNvSpPr txBox="1"/>
          <p:nvPr>
            <p:ph idx="4" type="title"/>
          </p:nvPr>
        </p:nvSpPr>
        <p:spPr>
          <a:xfrm>
            <a:off x="1055250" y="282906"/>
            <a:ext cx="70335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000">
                <a:solidFill>
                  <a:schemeClr val="accent1"/>
                </a:solidFill>
              </a:defRPr>
            </a:lvl1pPr>
            <a:lvl2pPr lvl="1" rtl="0" algn="ctr">
              <a:spcBef>
                <a:spcPts val="0"/>
              </a:spcBef>
              <a:spcAft>
                <a:spcPts val="0"/>
              </a:spcAft>
              <a:buNone/>
              <a:defRPr sz="3000">
                <a:solidFill>
                  <a:schemeClr val="accent1"/>
                </a:solidFill>
              </a:defRPr>
            </a:lvl2pPr>
            <a:lvl3pPr lvl="2" rtl="0" algn="ctr">
              <a:spcBef>
                <a:spcPts val="0"/>
              </a:spcBef>
              <a:spcAft>
                <a:spcPts val="0"/>
              </a:spcAft>
              <a:buNone/>
              <a:defRPr sz="3000">
                <a:solidFill>
                  <a:schemeClr val="accent1"/>
                </a:solidFill>
              </a:defRPr>
            </a:lvl3pPr>
            <a:lvl4pPr lvl="3" rtl="0" algn="ctr">
              <a:spcBef>
                <a:spcPts val="0"/>
              </a:spcBef>
              <a:spcAft>
                <a:spcPts val="0"/>
              </a:spcAft>
              <a:buNone/>
              <a:defRPr sz="3000">
                <a:solidFill>
                  <a:schemeClr val="accent1"/>
                </a:solidFill>
              </a:defRPr>
            </a:lvl4pPr>
            <a:lvl5pPr lvl="4" rtl="0" algn="ctr">
              <a:spcBef>
                <a:spcPts val="0"/>
              </a:spcBef>
              <a:spcAft>
                <a:spcPts val="0"/>
              </a:spcAft>
              <a:buNone/>
              <a:defRPr sz="3000">
                <a:solidFill>
                  <a:schemeClr val="accent1"/>
                </a:solidFill>
              </a:defRPr>
            </a:lvl5pPr>
            <a:lvl6pPr lvl="5" rtl="0" algn="ctr">
              <a:spcBef>
                <a:spcPts val="0"/>
              </a:spcBef>
              <a:spcAft>
                <a:spcPts val="0"/>
              </a:spcAft>
              <a:buNone/>
              <a:defRPr sz="3000">
                <a:solidFill>
                  <a:schemeClr val="accent1"/>
                </a:solidFill>
              </a:defRPr>
            </a:lvl6pPr>
            <a:lvl7pPr lvl="6" rtl="0" algn="ctr">
              <a:spcBef>
                <a:spcPts val="0"/>
              </a:spcBef>
              <a:spcAft>
                <a:spcPts val="0"/>
              </a:spcAft>
              <a:buNone/>
              <a:defRPr sz="3000">
                <a:solidFill>
                  <a:schemeClr val="accent1"/>
                </a:solidFill>
              </a:defRPr>
            </a:lvl7pPr>
            <a:lvl8pPr lvl="7" rtl="0" algn="ctr">
              <a:spcBef>
                <a:spcPts val="0"/>
              </a:spcBef>
              <a:spcAft>
                <a:spcPts val="0"/>
              </a:spcAft>
              <a:buNone/>
              <a:defRPr sz="3000">
                <a:solidFill>
                  <a:schemeClr val="accent1"/>
                </a:solidFill>
              </a:defRPr>
            </a:lvl8pPr>
            <a:lvl9pPr lvl="8" rtl="0" algn="ctr">
              <a:spcBef>
                <a:spcPts val="0"/>
              </a:spcBef>
              <a:spcAft>
                <a:spcPts val="0"/>
              </a:spcAft>
              <a:buNone/>
              <a:defRPr sz="3000">
                <a:solidFill>
                  <a:schemeClr val="accent1"/>
                </a:solidFill>
              </a:defRPr>
            </a:lvl9pPr>
          </a:lstStyle>
          <a:p/>
        </p:txBody>
      </p:sp>
      <p:sp>
        <p:nvSpPr>
          <p:cNvPr id="113" name="Google Shape;113;p18"/>
          <p:cNvSpPr/>
          <p:nvPr/>
        </p:nvSpPr>
        <p:spPr>
          <a:xfrm>
            <a:off x="7373500" y="2572175"/>
            <a:ext cx="1770600" cy="1135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8"/>
          <p:cNvSpPr/>
          <p:nvPr/>
        </p:nvSpPr>
        <p:spPr>
          <a:xfrm>
            <a:off x="-27625" y="1186325"/>
            <a:ext cx="1488900" cy="1135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8">
    <p:spTree>
      <p:nvGrpSpPr>
        <p:cNvPr id="115" name="Shape 115"/>
        <p:cNvGrpSpPr/>
        <p:nvPr/>
      </p:nvGrpSpPr>
      <p:grpSpPr>
        <a:xfrm>
          <a:off x="0" y="0"/>
          <a:ext cx="0" cy="0"/>
          <a:chOff x="0" y="0"/>
          <a:chExt cx="0" cy="0"/>
        </a:xfrm>
      </p:grpSpPr>
      <p:sp>
        <p:nvSpPr>
          <p:cNvPr id="116" name="Google Shape;116;p19"/>
          <p:cNvSpPr txBox="1"/>
          <p:nvPr>
            <p:ph type="ctrTitle"/>
          </p:nvPr>
        </p:nvSpPr>
        <p:spPr>
          <a:xfrm flipH="1">
            <a:off x="1135351" y="3838904"/>
            <a:ext cx="4043100" cy="4671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b="0"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17" name="Google Shape;117;p19"/>
          <p:cNvSpPr txBox="1"/>
          <p:nvPr>
            <p:ph idx="1" type="subTitle"/>
          </p:nvPr>
        </p:nvSpPr>
        <p:spPr>
          <a:xfrm flipH="1" rot="-269">
            <a:off x="1135401" y="2403425"/>
            <a:ext cx="3837900" cy="1331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None/>
              <a:defRPr sz="2000">
                <a:solidFill>
                  <a:schemeClr val="accent1"/>
                </a:solidFill>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18" name="Google Shape;118;p19"/>
          <p:cNvSpPr/>
          <p:nvPr/>
        </p:nvSpPr>
        <p:spPr>
          <a:xfrm flipH="1" rot="10800000">
            <a:off x="0" y="1049900"/>
            <a:ext cx="1556400" cy="396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p:cSld name="CUSTOM_15">
    <p:spTree>
      <p:nvGrpSpPr>
        <p:cNvPr id="119" name="Shape 119"/>
        <p:cNvGrpSpPr/>
        <p:nvPr/>
      </p:nvGrpSpPr>
      <p:grpSpPr>
        <a:xfrm>
          <a:off x="0" y="0"/>
          <a:ext cx="0" cy="0"/>
          <a:chOff x="0" y="0"/>
          <a:chExt cx="0" cy="0"/>
        </a:xfrm>
      </p:grpSpPr>
      <p:sp>
        <p:nvSpPr>
          <p:cNvPr id="120" name="Google Shape;120;p20"/>
          <p:cNvSpPr txBox="1"/>
          <p:nvPr>
            <p:ph idx="1" type="subTitle"/>
          </p:nvPr>
        </p:nvSpPr>
        <p:spPr>
          <a:xfrm flipH="1">
            <a:off x="6750728" y="1249450"/>
            <a:ext cx="1510500" cy="875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21" name="Google Shape;121;p20"/>
          <p:cNvSpPr txBox="1"/>
          <p:nvPr>
            <p:ph type="title"/>
          </p:nvPr>
        </p:nvSpPr>
        <p:spPr>
          <a:xfrm>
            <a:off x="1055250" y="282906"/>
            <a:ext cx="70335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000">
                <a:solidFill>
                  <a:schemeClr val="accent1"/>
                </a:solidFill>
              </a:defRPr>
            </a:lvl1pPr>
            <a:lvl2pPr lvl="1" rtl="0" algn="ctr">
              <a:spcBef>
                <a:spcPts val="0"/>
              </a:spcBef>
              <a:spcAft>
                <a:spcPts val="0"/>
              </a:spcAft>
              <a:buNone/>
              <a:defRPr sz="3000">
                <a:solidFill>
                  <a:schemeClr val="accent1"/>
                </a:solidFill>
              </a:defRPr>
            </a:lvl2pPr>
            <a:lvl3pPr lvl="2" rtl="0" algn="ctr">
              <a:spcBef>
                <a:spcPts val="0"/>
              </a:spcBef>
              <a:spcAft>
                <a:spcPts val="0"/>
              </a:spcAft>
              <a:buNone/>
              <a:defRPr sz="3000">
                <a:solidFill>
                  <a:schemeClr val="accent1"/>
                </a:solidFill>
              </a:defRPr>
            </a:lvl3pPr>
            <a:lvl4pPr lvl="3" rtl="0" algn="ctr">
              <a:spcBef>
                <a:spcPts val="0"/>
              </a:spcBef>
              <a:spcAft>
                <a:spcPts val="0"/>
              </a:spcAft>
              <a:buNone/>
              <a:defRPr sz="3000">
                <a:solidFill>
                  <a:schemeClr val="accent1"/>
                </a:solidFill>
              </a:defRPr>
            </a:lvl4pPr>
            <a:lvl5pPr lvl="4" rtl="0" algn="ctr">
              <a:spcBef>
                <a:spcPts val="0"/>
              </a:spcBef>
              <a:spcAft>
                <a:spcPts val="0"/>
              </a:spcAft>
              <a:buNone/>
              <a:defRPr sz="3000">
                <a:solidFill>
                  <a:schemeClr val="accent1"/>
                </a:solidFill>
              </a:defRPr>
            </a:lvl5pPr>
            <a:lvl6pPr lvl="5" rtl="0" algn="ctr">
              <a:spcBef>
                <a:spcPts val="0"/>
              </a:spcBef>
              <a:spcAft>
                <a:spcPts val="0"/>
              </a:spcAft>
              <a:buNone/>
              <a:defRPr sz="3000">
                <a:solidFill>
                  <a:schemeClr val="accent1"/>
                </a:solidFill>
              </a:defRPr>
            </a:lvl6pPr>
            <a:lvl7pPr lvl="6" rtl="0" algn="ctr">
              <a:spcBef>
                <a:spcPts val="0"/>
              </a:spcBef>
              <a:spcAft>
                <a:spcPts val="0"/>
              </a:spcAft>
              <a:buNone/>
              <a:defRPr sz="3000">
                <a:solidFill>
                  <a:schemeClr val="accent1"/>
                </a:solidFill>
              </a:defRPr>
            </a:lvl7pPr>
            <a:lvl8pPr lvl="7" rtl="0" algn="ctr">
              <a:spcBef>
                <a:spcPts val="0"/>
              </a:spcBef>
              <a:spcAft>
                <a:spcPts val="0"/>
              </a:spcAft>
              <a:buNone/>
              <a:defRPr sz="3000">
                <a:solidFill>
                  <a:schemeClr val="accent1"/>
                </a:solidFill>
              </a:defRPr>
            </a:lvl8pPr>
            <a:lvl9pPr lvl="8" rtl="0" algn="ctr">
              <a:spcBef>
                <a:spcPts val="0"/>
              </a:spcBef>
              <a:spcAft>
                <a:spcPts val="0"/>
              </a:spcAft>
              <a:buNone/>
              <a:defRPr sz="3000">
                <a:solidFill>
                  <a:schemeClr val="accent1"/>
                </a:solidFill>
              </a:defRPr>
            </a:lvl9pPr>
          </a:lstStyle>
          <a:p/>
        </p:txBody>
      </p:sp>
      <p:sp>
        <p:nvSpPr>
          <p:cNvPr id="122" name="Google Shape;122;p20"/>
          <p:cNvSpPr/>
          <p:nvPr/>
        </p:nvSpPr>
        <p:spPr>
          <a:xfrm>
            <a:off x="7294150" y="3098800"/>
            <a:ext cx="1849800" cy="1135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0"/>
          <p:cNvSpPr/>
          <p:nvPr/>
        </p:nvSpPr>
        <p:spPr>
          <a:xfrm>
            <a:off x="448475" y="3657025"/>
            <a:ext cx="2427600" cy="1135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txBox="1"/>
          <p:nvPr>
            <p:ph type="title"/>
          </p:nvPr>
        </p:nvSpPr>
        <p:spPr>
          <a:xfrm rot="-242">
            <a:off x="5409675" y="1674115"/>
            <a:ext cx="42684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4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4" name="Google Shape;14;p3"/>
          <p:cNvSpPr txBox="1"/>
          <p:nvPr>
            <p:ph idx="1" type="subTitle"/>
          </p:nvPr>
        </p:nvSpPr>
        <p:spPr>
          <a:xfrm flipH="1">
            <a:off x="5409550" y="2522950"/>
            <a:ext cx="2316900" cy="60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
        <p:nvSpPr>
          <p:cNvPr id="15" name="Google Shape;15;p3"/>
          <p:cNvSpPr txBox="1"/>
          <p:nvPr>
            <p:ph hasCustomPrompt="1" idx="2" type="title"/>
          </p:nvPr>
        </p:nvSpPr>
        <p:spPr>
          <a:xfrm>
            <a:off x="5409675" y="490212"/>
            <a:ext cx="1879800" cy="1233000"/>
          </a:xfrm>
          <a:prstGeom prst="rect">
            <a:avLst/>
          </a:prstGeom>
        </p:spPr>
        <p:txBody>
          <a:bodyPr anchorCtr="0" anchor="ctr" bIns="91425" lIns="91425" spcFirstLastPara="1" rIns="91425" wrap="square" tIns="91425">
            <a:noAutofit/>
          </a:bodyPr>
          <a:lstStyle>
            <a:lvl1pPr lvl="0" rtl="0">
              <a:spcBef>
                <a:spcPts val="0"/>
              </a:spcBef>
              <a:spcAft>
                <a:spcPts val="0"/>
              </a:spcAft>
              <a:buSzPts val="12000"/>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 name="Google Shape;16;p3"/>
          <p:cNvSpPr/>
          <p:nvPr/>
        </p:nvSpPr>
        <p:spPr>
          <a:xfrm>
            <a:off x="7181200" y="3803100"/>
            <a:ext cx="1962600" cy="3783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spTree>
      <p:nvGrpSpPr>
        <p:cNvPr id="124" name="Shape 124"/>
        <p:cNvGrpSpPr/>
        <p:nvPr/>
      </p:nvGrpSpPr>
      <p:grpSpPr>
        <a:xfrm>
          <a:off x="0" y="0"/>
          <a:ext cx="0" cy="0"/>
          <a:chOff x="0" y="0"/>
          <a:chExt cx="0" cy="0"/>
        </a:xfrm>
      </p:grpSpPr>
      <p:sp>
        <p:nvSpPr>
          <p:cNvPr id="125" name="Google Shape;125;p21"/>
          <p:cNvSpPr txBox="1"/>
          <p:nvPr>
            <p:ph idx="1" type="body"/>
          </p:nvPr>
        </p:nvSpPr>
        <p:spPr>
          <a:xfrm>
            <a:off x="1243174" y="1356825"/>
            <a:ext cx="3488700" cy="3416400"/>
          </a:xfrm>
          <a:prstGeom prst="rect">
            <a:avLst/>
          </a:prstGeom>
        </p:spPr>
        <p:txBody>
          <a:bodyPr anchorCtr="0" anchor="b" bIns="91425" lIns="0" spcFirstLastPara="1" rIns="91425" wrap="square" tIns="91425">
            <a:noAutofit/>
          </a:bodyPr>
          <a:lstStyle>
            <a:lvl1pPr indent="-298450" lvl="0" marL="457200" rtl="0">
              <a:lnSpc>
                <a:spcPct val="100000"/>
              </a:lnSpc>
              <a:spcBef>
                <a:spcPts val="0"/>
              </a:spcBef>
              <a:spcAft>
                <a:spcPts val="0"/>
              </a:spcAft>
              <a:buClr>
                <a:schemeClr val="accent2"/>
              </a:buClr>
              <a:buSzPts val="1100"/>
              <a:buFont typeface="Raleway Thin"/>
              <a:buChar char="■"/>
              <a:defRPr sz="1000"/>
            </a:lvl1pPr>
            <a:lvl2pPr indent="-304800" lvl="1" marL="914400" rtl="0">
              <a:spcBef>
                <a:spcPts val="1600"/>
              </a:spcBef>
              <a:spcAft>
                <a:spcPts val="0"/>
              </a:spcAft>
              <a:buClr>
                <a:srgbClr val="434343"/>
              </a:buClr>
              <a:buSzPts val="1200"/>
              <a:buFont typeface="Roboto Condensed Light"/>
              <a:buChar char="○"/>
              <a:defRPr/>
            </a:lvl2pPr>
            <a:lvl3pPr indent="-304800" lvl="2" marL="1371600" rtl="0">
              <a:spcBef>
                <a:spcPts val="1600"/>
              </a:spcBef>
              <a:spcAft>
                <a:spcPts val="0"/>
              </a:spcAft>
              <a:buClr>
                <a:srgbClr val="434343"/>
              </a:buClr>
              <a:buSzPts val="1200"/>
              <a:buFont typeface="Roboto Condensed Light"/>
              <a:buChar char="■"/>
              <a:defRPr/>
            </a:lvl3pPr>
            <a:lvl4pPr indent="-304800" lvl="3" marL="1828800" rtl="0">
              <a:spcBef>
                <a:spcPts val="1600"/>
              </a:spcBef>
              <a:spcAft>
                <a:spcPts val="0"/>
              </a:spcAft>
              <a:buClr>
                <a:srgbClr val="434343"/>
              </a:buClr>
              <a:buSzPts val="1200"/>
              <a:buFont typeface="Roboto Condensed Light"/>
              <a:buChar char="●"/>
              <a:defRPr/>
            </a:lvl4pPr>
            <a:lvl5pPr indent="-304800" lvl="4" marL="2286000" rtl="0">
              <a:spcBef>
                <a:spcPts val="1600"/>
              </a:spcBef>
              <a:spcAft>
                <a:spcPts val="0"/>
              </a:spcAft>
              <a:buClr>
                <a:srgbClr val="434343"/>
              </a:buClr>
              <a:buSzPts val="1200"/>
              <a:buFont typeface="Roboto Condensed Light"/>
              <a:buChar char="○"/>
              <a:defRPr/>
            </a:lvl5pPr>
            <a:lvl6pPr indent="-304800" lvl="5" marL="2743200" rtl="0">
              <a:spcBef>
                <a:spcPts val="1600"/>
              </a:spcBef>
              <a:spcAft>
                <a:spcPts val="0"/>
              </a:spcAft>
              <a:buClr>
                <a:srgbClr val="434343"/>
              </a:buClr>
              <a:buSzPts val="1200"/>
              <a:buFont typeface="Roboto Condensed Light"/>
              <a:buChar char="■"/>
              <a:defRPr/>
            </a:lvl6pPr>
            <a:lvl7pPr indent="-304800" lvl="6" marL="3200400" rtl="0">
              <a:spcBef>
                <a:spcPts val="1600"/>
              </a:spcBef>
              <a:spcAft>
                <a:spcPts val="0"/>
              </a:spcAft>
              <a:buClr>
                <a:srgbClr val="434343"/>
              </a:buClr>
              <a:buSzPts val="1200"/>
              <a:buFont typeface="Roboto Condensed Light"/>
              <a:buChar char="●"/>
              <a:defRPr/>
            </a:lvl7pPr>
            <a:lvl8pPr indent="-304800" lvl="7" marL="3657600" rtl="0">
              <a:spcBef>
                <a:spcPts val="1600"/>
              </a:spcBef>
              <a:spcAft>
                <a:spcPts val="0"/>
              </a:spcAft>
              <a:buClr>
                <a:srgbClr val="434343"/>
              </a:buClr>
              <a:buSzPts val="1200"/>
              <a:buFont typeface="Roboto Condensed Light"/>
              <a:buChar char="○"/>
              <a:defRPr/>
            </a:lvl8pPr>
            <a:lvl9pPr indent="-304800" lvl="8" marL="4114800" rtl="0">
              <a:spcBef>
                <a:spcPts val="1600"/>
              </a:spcBef>
              <a:spcAft>
                <a:spcPts val="1600"/>
              </a:spcAft>
              <a:buClr>
                <a:srgbClr val="434343"/>
              </a:buClr>
              <a:buSzPts val="1200"/>
              <a:buFont typeface="Roboto Condensed Light"/>
              <a:buChar char="■"/>
              <a:defRPr/>
            </a:lvl9pPr>
          </a:lstStyle>
          <a:p/>
        </p:txBody>
      </p:sp>
      <p:sp>
        <p:nvSpPr>
          <p:cNvPr id="126" name="Google Shape;126;p21"/>
          <p:cNvSpPr txBox="1"/>
          <p:nvPr>
            <p:ph idx="2" type="body"/>
          </p:nvPr>
        </p:nvSpPr>
        <p:spPr>
          <a:xfrm>
            <a:off x="4935299" y="1356825"/>
            <a:ext cx="3488700" cy="3416400"/>
          </a:xfrm>
          <a:prstGeom prst="rect">
            <a:avLst/>
          </a:prstGeom>
        </p:spPr>
        <p:txBody>
          <a:bodyPr anchorCtr="0" anchor="b" bIns="91425" lIns="91425" spcFirstLastPara="1" rIns="91425" wrap="square" tIns="91425">
            <a:noAutofit/>
          </a:bodyPr>
          <a:lstStyle>
            <a:lvl1pPr indent="-298450" lvl="0" marL="457200" rtl="0">
              <a:lnSpc>
                <a:spcPct val="100000"/>
              </a:lnSpc>
              <a:spcBef>
                <a:spcPts val="0"/>
              </a:spcBef>
              <a:spcAft>
                <a:spcPts val="0"/>
              </a:spcAft>
              <a:buClr>
                <a:schemeClr val="accent2"/>
              </a:buClr>
              <a:buSzPts val="1100"/>
              <a:buFont typeface="Raleway Thin"/>
              <a:buChar char="■"/>
              <a:defRPr sz="1000"/>
            </a:lvl1pPr>
            <a:lvl2pPr indent="-304800" lvl="1" marL="914400" rtl="0">
              <a:spcBef>
                <a:spcPts val="1600"/>
              </a:spcBef>
              <a:spcAft>
                <a:spcPts val="0"/>
              </a:spcAft>
              <a:buClr>
                <a:srgbClr val="434343"/>
              </a:buClr>
              <a:buSzPts val="1200"/>
              <a:buFont typeface="Roboto Condensed Light"/>
              <a:buChar char="○"/>
              <a:defRPr/>
            </a:lvl2pPr>
            <a:lvl3pPr indent="-304800" lvl="2" marL="1371600" rtl="0">
              <a:spcBef>
                <a:spcPts val="1600"/>
              </a:spcBef>
              <a:spcAft>
                <a:spcPts val="0"/>
              </a:spcAft>
              <a:buClr>
                <a:srgbClr val="434343"/>
              </a:buClr>
              <a:buSzPts val="1200"/>
              <a:buFont typeface="Roboto Condensed Light"/>
              <a:buChar char="■"/>
              <a:defRPr/>
            </a:lvl3pPr>
            <a:lvl4pPr indent="-304800" lvl="3" marL="1828800" rtl="0">
              <a:spcBef>
                <a:spcPts val="1600"/>
              </a:spcBef>
              <a:spcAft>
                <a:spcPts val="0"/>
              </a:spcAft>
              <a:buClr>
                <a:srgbClr val="434343"/>
              </a:buClr>
              <a:buSzPts val="1200"/>
              <a:buFont typeface="Roboto Condensed Light"/>
              <a:buChar char="●"/>
              <a:defRPr/>
            </a:lvl4pPr>
            <a:lvl5pPr indent="-304800" lvl="4" marL="2286000" rtl="0">
              <a:spcBef>
                <a:spcPts val="1600"/>
              </a:spcBef>
              <a:spcAft>
                <a:spcPts val="0"/>
              </a:spcAft>
              <a:buClr>
                <a:srgbClr val="434343"/>
              </a:buClr>
              <a:buSzPts val="1200"/>
              <a:buFont typeface="Roboto Condensed Light"/>
              <a:buChar char="○"/>
              <a:defRPr/>
            </a:lvl5pPr>
            <a:lvl6pPr indent="-304800" lvl="5" marL="2743200" rtl="0">
              <a:spcBef>
                <a:spcPts val="1600"/>
              </a:spcBef>
              <a:spcAft>
                <a:spcPts val="0"/>
              </a:spcAft>
              <a:buClr>
                <a:srgbClr val="434343"/>
              </a:buClr>
              <a:buSzPts val="1200"/>
              <a:buFont typeface="Roboto Condensed Light"/>
              <a:buChar char="■"/>
              <a:defRPr/>
            </a:lvl6pPr>
            <a:lvl7pPr indent="-304800" lvl="6" marL="3200400" rtl="0">
              <a:spcBef>
                <a:spcPts val="1600"/>
              </a:spcBef>
              <a:spcAft>
                <a:spcPts val="0"/>
              </a:spcAft>
              <a:buClr>
                <a:srgbClr val="434343"/>
              </a:buClr>
              <a:buSzPts val="1200"/>
              <a:buFont typeface="Roboto Condensed Light"/>
              <a:buChar char="●"/>
              <a:defRPr/>
            </a:lvl7pPr>
            <a:lvl8pPr indent="-304800" lvl="7" marL="3657600" rtl="0">
              <a:spcBef>
                <a:spcPts val="1600"/>
              </a:spcBef>
              <a:spcAft>
                <a:spcPts val="0"/>
              </a:spcAft>
              <a:buClr>
                <a:srgbClr val="434343"/>
              </a:buClr>
              <a:buSzPts val="1200"/>
              <a:buFont typeface="Roboto Condensed Light"/>
              <a:buChar char="○"/>
              <a:defRPr/>
            </a:lvl8pPr>
            <a:lvl9pPr indent="-304800" lvl="8" marL="4114800" rtl="0">
              <a:spcBef>
                <a:spcPts val="1600"/>
              </a:spcBef>
              <a:spcAft>
                <a:spcPts val="1600"/>
              </a:spcAft>
              <a:buClr>
                <a:srgbClr val="434343"/>
              </a:buClr>
              <a:buSzPts val="1200"/>
              <a:buFont typeface="Roboto Condensed Light"/>
              <a:buChar char="■"/>
              <a:defRPr/>
            </a:lvl9pPr>
          </a:lstStyle>
          <a:p/>
        </p:txBody>
      </p:sp>
      <p:sp>
        <p:nvSpPr>
          <p:cNvPr id="127" name="Google Shape;127;p21"/>
          <p:cNvSpPr txBox="1"/>
          <p:nvPr>
            <p:ph type="title"/>
          </p:nvPr>
        </p:nvSpPr>
        <p:spPr>
          <a:xfrm>
            <a:off x="1055250" y="282906"/>
            <a:ext cx="70335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3000">
                <a:solidFill>
                  <a:schemeClr val="accent1"/>
                </a:solidFill>
              </a:defRPr>
            </a:lvl1pPr>
            <a:lvl2pPr lvl="1" rtl="0" algn="ctr">
              <a:spcBef>
                <a:spcPts val="0"/>
              </a:spcBef>
              <a:spcAft>
                <a:spcPts val="0"/>
              </a:spcAft>
              <a:buNone/>
              <a:defRPr sz="3000">
                <a:solidFill>
                  <a:schemeClr val="accent1"/>
                </a:solidFill>
              </a:defRPr>
            </a:lvl2pPr>
            <a:lvl3pPr lvl="2" rtl="0" algn="ctr">
              <a:spcBef>
                <a:spcPts val="0"/>
              </a:spcBef>
              <a:spcAft>
                <a:spcPts val="0"/>
              </a:spcAft>
              <a:buNone/>
              <a:defRPr sz="3000">
                <a:solidFill>
                  <a:schemeClr val="accent1"/>
                </a:solidFill>
              </a:defRPr>
            </a:lvl3pPr>
            <a:lvl4pPr lvl="3" rtl="0" algn="ctr">
              <a:spcBef>
                <a:spcPts val="0"/>
              </a:spcBef>
              <a:spcAft>
                <a:spcPts val="0"/>
              </a:spcAft>
              <a:buNone/>
              <a:defRPr sz="3000">
                <a:solidFill>
                  <a:schemeClr val="accent1"/>
                </a:solidFill>
              </a:defRPr>
            </a:lvl4pPr>
            <a:lvl5pPr lvl="4" rtl="0" algn="ctr">
              <a:spcBef>
                <a:spcPts val="0"/>
              </a:spcBef>
              <a:spcAft>
                <a:spcPts val="0"/>
              </a:spcAft>
              <a:buNone/>
              <a:defRPr sz="3000">
                <a:solidFill>
                  <a:schemeClr val="accent1"/>
                </a:solidFill>
              </a:defRPr>
            </a:lvl5pPr>
            <a:lvl6pPr lvl="5" rtl="0" algn="ctr">
              <a:spcBef>
                <a:spcPts val="0"/>
              </a:spcBef>
              <a:spcAft>
                <a:spcPts val="0"/>
              </a:spcAft>
              <a:buNone/>
              <a:defRPr sz="3000">
                <a:solidFill>
                  <a:schemeClr val="accent1"/>
                </a:solidFill>
              </a:defRPr>
            </a:lvl6pPr>
            <a:lvl7pPr lvl="6" rtl="0" algn="ctr">
              <a:spcBef>
                <a:spcPts val="0"/>
              </a:spcBef>
              <a:spcAft>
                <a:spcPts val="0"/>
              </a:spcAft>
              <a:buNone/>
              <a:defRPr sz="3000">
                <a:solidFill>
                  <a:schemeClr val="accent1"/>
                </a:solidFill>
              </a:defRPr>
            </a:lvl7pPr>
            <a:lvl8pPr lvl="7" rtl="0" algn="ctr">
              <a:spcBef>
                <a:spcPts val="0"/>
              </a:spcBef>
              <a:spcAft>
                <a:spcPts val="0"/>
              </a:spcAft>
              <a:buNone/>
              <a:defRPr sz="3000">
                <a:solidFill>
                  <a:schemeClr val="accent1"/>
                </a:solidFill>
              </a:defRPr>
            </a:lvl8pPr>
            <a:lvl9pPr lvl="8" rtl="0" algn="ctr">
              <a:spcBef>
                <a:spcPts val="0"/>
              </a:spcBef>
              <a:spcAft>
                <a:spcPts val="0"/>
              </a:spcAft>
              <a:buNone/>
              <a:defRPr sz="3000">
                <a:solidFill>
                  <a:schemeClr val="accent1"/>
                </a:solidFill>
              </a:defRPr>
            </a:lvl9pPr>
          </a:lstStyle>
          <a:p/>
        </p:txBody>
      </p:sp>
      <p:sp>
        <p:nvSpPr>
          <p:cNvPr id="128" name="Google Shape;128;p21"/>
          <p:cNvSpPr/>
          <p:nvPr/>
        </p:nvSpPr>
        <p:spPr>
          <a:xfrm>
            <a:off x="0" y="3568200"/>
            <a:ext cx="447300" cy="15753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1"/>
          <p:cNvSpPr/>
          <p:nvPr/>
        </p:nvSpPr>
        <p:spPr>
          <a:xfrm>
            <a:off x="7798200" y="0"/>
            <a:ext cx="1345800" cy="370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
    <p:spTree>
      <p:nvGrpSpPr>
        <p:cNvPr id="130" name="Shape 130"/>
        <p:cNvGrpSpPr/>
        <p:nvPr/>
      </p:nvGrpSpPr>
      <p:grpSpPr>
        <a:xfrm>
          <a:off x="0" y="0"/>
          <a:ext cx="0" cy="0"/>
          <a:chOff x="0" y="0"/>
          <a:chExt cx="0" cy="0"/>
        </a:xfrm>
      </p:grpSpPr>
      <p:sp>
        <p:nvSpPr>
          <p:cNvPr id="131" name="Google Shape;131;p22"/>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
        <p:nvSpPr>
          <p:cNvPr id="132" name="Google Shape;132;p22"/>
          <p:cNvSpPr/>
          <p:nvPr/>
        </p:nvSpPr>
        <p:spPr>
          <a:xfrm flipH="1" rot="10800000">
            <a:off x="-613925" y="-15050"/>
            <a:ext cx="905400" cy="2021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
    <p:spTree>
      <p:nvGrpSpPr>
        <p:cNvPr id="133" name="Shape 133"/>
        <p:cNvGrpSpPr/>
        <p:nvPr/>
      </p:nvGrpSpPr>
      <p:grpSpPr>
        <a:xfrm>
          <a:off x="0" y="0"/>
          <a:ext cx="0" cy="0"/>
          <a:chOff x="0" y="0"/>
          <a:chExt cx="0" cy="0"/>
        </a:xfrm>
      </p:grpSpPr>
      <p:sp>
        <p:nvSpPr>
          <p:cNvPr id="134" name="Google Shape;134;p23"/>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
        <p:nvSpPr>
          <p:cNvPr id="135" name="Google Shape;135;p23"/>
          <p:cNvSpPr/>
          <p:nvPr/>
        </p:nvSpPr>
        <p:spPr>
          <a:xfrm flipH="1" rot="10800000">
            <a:off x="8525325" y="4779600"/>
            <a:ext cx="618900" cy="384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3"/>
          <p:cNvSpPr/>
          <p:nvPr/>
        </p:nvSpPr>
        <p:spPr>
          <a:xfrm flipH="1" rot="10800000">
            <a:off x="0" y="25"/>
            <a:ext cx="618900" cy="9237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ONLY_1_1_1">
    <p:spTree>
      <p:nvGrpSpPr>
        <p:cNvPr id="137" name="Shape 137"/>
        <p:cNvGrpSpPr/>
        <p:nvPr/>
      </p:nvGrpSpPr>
      <p:grpSpPr>
        <a:xfrm>
          <a:off x="0" y="0"/>
          <a:ext cx="0" cy="0"/>
          <a:chOff x="0" y="0"/>
          <a:chExt cx="0" cy="0"/>
        </a:xfrm>
      </p:grpSpPr>
      <p:sp>
        <p:nvSpPr>
          <p:cNvPr id="138" name="Google Shape;138;p24"/>
          <p:cNvSpPr txBox="1"/>
          <p:nvPr>
            <p:ph type="title"/>
          </p:nvPr>
        </p:nvSpPr>
        <p:spPr>
          <a:xfrm>
            <a:off x="1069825" y="1042004"/>
            <a:ext cx="2749800" cy="1121400"/>
          </a:xfrm>
          <a:prstGeom prst="rect">
            <a:avLst/>
          </a:prstGeom>
        </p:spPr>
        <p:txBody>
          <a:bodyPr anchorCtr="0" anchor="b" bIns="91425" lIns="91425" spcFirstLastPara="1" rIns="91425" wrap="square" tIns="91425">
            <a:noAutofit/>
          </a:bodyPr>
          <a:lstStyle>
            <a:lvl1pPr lvl="0" rtl="0">
              <a:spcBef>
                <a:spcPts val="0"/>
              </a:spcBef>
              <a:spcAft>
                <a:spcPts val="0"/>
              </a:spcAft>
              <a:buSzPts val="4200"/>
              <a:buNone/>
              <a:defRPr sz="60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9" name="Google Shape;139;p24"/>
          <p:cNvSpPr txBox="1"/>
          <p:nvPr>
            <p:ph idx="1" type="subTitle"/>
          </p:nvPr>
        </p:nvSpPr>
        <p:spPr>
          <a:xfrm>
            <a:off x="1101000" y="2001550"/>
            <a:ext cx="2960400" cy="135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 name="Google Shape;140;p24"/>
          <p:cNvSpPr txBox="1"/>
          <p:nvPr/>
        </p:nvSpPr>
        <p:spPr>
          <a:xfrm>
            <a:off x="646450" y="3162225"/>
            <a:ext cx="2842800" cy="9315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300"/>
              </a:spcBef>
              <a:spcAft>
                <a:spcPts val="0"/>
              </a:spcAft>
              <a:buNone/>
            </a:pPr>
            <a:r>
              <a:rPr lang="en-GB" sz="1000">
                <a:solidFill>
                  <a:schemeClr val="dk1"/>
                </a:solidFill>
                <a:latin typeface="Oxygen Light"/>
                <a:ea typeface="Oxygen Light"/>
                <a:cs typeface="Oxygen Light"/>
                <a:sym typeface="Oxygen Light"/>
              </a:rPr>
              <a:t>CREDITS: This presentation template was created by </a:t>
            </a:r>
            <a:r>
              <a:rPr lang="en-GB" sz="1000">
                <a:solidFill>
                  <a:schemeClr val="dk1"/>
                </a:solidFill>
                <a:uFill>
                  <a:noFill/>
                </a:uFill>
                <a:latin typeface="Oxygen"/>
                <a:ea typeface="Oxygen"/>
                <a:cs typeface="Oxygen"/>
                <a:sym typeface="Oxygen"/>
                <a:hlinkClick r:id="rId2">
                  <a:extLst>
                    <a:ext uri="{A12FA001-AC4F-418D-AE19-62706E023703}">
                      <ahyp:hlinkClr val="tx"/>
                    </a:ext>
                  </a:extLst>
                </a:hlinkClick>
              </a:rPr>
              <a:t>Slidesgo</a:t>
            </a:r>
            <a:r>
              <a:rPr lang="en-GB" sz="1000">
                <a:solidFill>
                  <a:schemeClr val="dk1"/>
                </a:solidFill>
                <a:latin typeface="Oxygen Light"/>
                <a:ea typeface="Oxygen Light"/>
                <a:cs typeface="Oxygen Light"/>
                <a:sym typeface="Oxygen Light"/>
              </a:rPr>
              <a:t>, including icons by </a:t>
            </a:r>
            <a:r>
              <a:rPr lang="en-GB" sz="1000">
                <a:solidFill>
                  <a:schemeClr val="dk1"/>
                </a:solidFill>
                <a:uFill>
                  <a:noFill/>
                </a:uFill>
                <a:latin typeface="Oxygen"/>
                <a:ea typeface="Oxygen"/>
                <a:cs typeface="Oxygen"/>
                <a:sym typeface="Oxygen"/>
                <a:hlinkClick r:id="rId3">
                  <a:extLst>
                    <a:ext uri="{A12FA001-AC4F-418D-AE19-62706E023703}">
                      <ahyp:hlinkClr val="tx"/>
                    </a:ext>
                  </a:extLst>
                </a:hlinkClick>
              </a:rPr>
              <a:t>Flaticon</a:t>
            </a:r>
            <a:r>
              <a:rPr lang="en-GB" sz="1000">
                <a:solidFill>
                  <a:schemeClr val="dk1"/>
                </a:solidFill>
                <a:latin typeface="Oxygen Light"/>
                <a:ea typeface="Oxygen Light"/>
                <a:cs typeface="Oxygen Light"/>
                <a:sym typeface="Oxygen Light"/>
              </a:rPr>
              <a:t>, and infographics &amp; images by </a:t>
            </a:r>
            <a:r>
              <a:rPr lang="en-GB" sz="1000">
                <a:solidFill>
                  <a:schemeClr val="dk1"/>
                </a:solidFill>
                <a:uFill>
                  <a:noFill/>
                </a:uFill>
                <a:latin typeface="Oxygen"/>
                <a:ea typeface="Oxygen"/>
                <a:cs typeface="Oxygen"/>
                <a:sym typeface="Oxygen"/>
                <a:hlinkClick r:id="rId4">
                  <a:extLst>
                    <a:ext uri="{A12FA001-AC4F-418D-AE19-62706E023703}">
                      <ahyp:hlinkClr val="tx"/>
                    </a:ext>
                  </a:extLst>
                </a:hlinkClick>
              </a:rPr>
              <a:t>Freepik</a:t>
            </a:r>
            <a:endParaRPr sz="1000">
              <a:solidFill>
                <a:schemeClr val="dk1"/>
              </a:solidFill>
              <a:latin typeface="Oxygen Light"/>
              <a:ea typeface="Oxygen Light"/>
              <a:cs typeface="Oxygen Light"/>
              <a:sym typeface="Oxygen Light"/>
            </a:endParaRPr>
          </a:p>
        </p:txBody>
      </p:sp>
      <p:sp>
        <p:nvSpPr>
          <p:cNvPr id="141" name="Google Shape;141;p24"/>
          <p:cNvSpPr/>
          <p:nvPr/>
        </p:nvSpPr>
        <p:spPr>
          <a:xfrm>
            <a:off x="0" y="-200"/>
            <a:ext cx="1100700" cy="23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42" name="Shape 142"/>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6" name="Shape 146"/>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idx="1" type="body"/>
          </p:nvPr>
        </p:nvSpPr>
        <p:spPr>
          <a:xfrm>
            <a:off x="1195650" y="1040725"/>
            <a:ext cx="6752700" cy="34197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434343"/>
              </a:buClr>
              <a:buSzPts val="1200"/>
              <a:buAutoNum type="arabicPeriod"/>
              <a:defRPr sz="1200"/>
            </a:lvl1pPr>
            <a:lvl2pPr indent="-304800" lvl="1" marL="914400">
              <a:spcBef>
                <a:spcPts val="1600"/>
              </a:spcBef>
              <a:spcAft>
                <a:spcPts val="0"/>
              </a:spcAft>
              <a:buClr>
                <a:srgbClr val="434343"/>
              </a:buClr>
              <a:buSzPts val="1200"/>
              <a:buFont typeface="Roboto Condensed Light"/>
              <a:buAutoNum type="alphaLcPeriod"/>
              <a:defRPr/>
            </a:lvl2pPr>
            <a:lvl3pPr indent="-304800" lvl="2" marL="1371600">
              <a:spcBef>
                <a:spcPts val="1600"/>
              </a:spcBef>
              <a:spcAft>
                <a:spcPts val="0"/>
              </a:spcAft>
              <a:buClr>
                <a:srgbClr val="434343"/>
              </a:buClr>
              <a:buSzPts val="1200"/>
              <a:buFont typeface="Roboto Condensed Light"/>
              <a:buAutoNum type="romanLcPeriod"/>
              <a:defRPr/>
            </a:lvl3pPr>
            <a:lvl4pPr indent="-304800" lvl="3" marL="1828800">
              <a:spcBef>
                <a:spcPts val="1600"/>
              </a:spcBef>
              <a:spcAft>
                <a:spcPts val="0"/>
              </a:spcAft>
              <a:buClr>
                <a:srgbClr val="434343"/>
              </a:buClr>
              <a:buSzPts val="1200"/>
              <a:buFont typeface="Roboto Condensed Light"/>
              <a:buAutoNum type="arabicPeriod"/>
              <a:defRPr/>
            </a:lvl4pPr>
            <a:lvl5pPr indent="-304800" lvl="4" marL="2286000">
              <a:spcBef>
                <a:spcPts val="1600"/>
              </a:spcBef>
              <a:spcAft>
                <a:spcPts val="0"/>
              </a:spcAft>
              <a:buClr>
                <a:srgbClr val="434343"/>
              </a:buClr>
              <a:buSzPts val="1200"/>
              <a:buFont typeface="Roboto Condensed Light"/>
              <a:buAutoNum type="alphaLcPeriod"/>
              <a:defRPr/>
            </a:lvl5pPr>
            <a:lvl6pPr indent="-304800" lvl="5" marL="2743200">
              <a:spcBef>
                <a:spcPts val="1600"/>
              </a:spcBef>
              <a:spcAft>
                <a:spcPts val="0"/>
              </a:spcAft>
              <a:buClr>
                <a:srgbClr val="434343"/>
              </a:buClr>
              <a:buSzPts val="1200"/>
              <a:buFont typeface="Roboto Condensed Light"/>
              <a:buAutoNum type="romanLcPeriod"/>
              <a:defRPr/>
            </a:lvl6pPr>
            <a:lvl7pPr indent="-304800" lvl="6" marL="3200400">
              <a:spcBef>
                <a:spcPts val="1600"/>
              </a:spcBef>
              <a:spcAft>
                <a:spcPts val="0"/>
              </a:spcAft>
              <a:buClr>
                <a:srgbClr val="434343"/>
              </a:buClr>
              <a:buSzPts val="1200"/>
              <a:buFont typeface="Roboto Condensed Light"/>
              <a:buAutoNum type="arabicPeriod"/>
              <a:defRPr/>
            </a:lvl7pPr>
            <a:lvl8pPr indent="-304800" lvl="7" marL="3657600">
              <a:spcBef>
                <a:spcPts val="1600"/>
              </a:spcBef>
              <a:spcAft>
                <a:spcPts val="0"/>
              </a:spcAft>
              <a:buClr>
                <a:srgbClr val="434343"/>
              </a:buClr>
              <a:buSzPts val="1200"/>
              <a:buFont typeface="Roboto Condensed Light"/>
              <a:buAutoNum type="alphaLcPeriod"/>
              <a:defRPr/>
            </a:lvl8pPr>
            <a:lvl9pPr indent="-304800" lvl="8" marL="4114800">
              <a:spcBef>
                <a:spcPts val="1600"/>
              </a:spcBef>
              <a:spcAft>
                <a:spcPts val="1600"/>
              </a:spcAft>
              <a:buClr>
                <a:srgbClr val="434343"/>
              </a:buClr>
              <a:buSzPts val="1200"/>
              <a:buFont typeface="Roboto Condensed Light"/>
              <a:buAutoNum type="romanLcPeriod"/>
              <a:defRPr/>
            </a:lvl9pPr>
          </a:lstStyle>
          <a:p/>
        </p:txBody>
      </p:sp>
      <p:sp>
        <p:nvSpPr>
          <p:cNvPr id="19" name="Google Shape;19;p4"/>
          <p:cNvSpPr txBox="1"/>
          <p:nvPr>
            <p:ph type="title"/>
          </p:nvPr>
        </p:nvSpPr>
        <p:spPr>
          <a:xfrm>
            <a:off x="605001" y="387681"/>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
        <p:nvSpPr>
          <p:cNvPr id="20" name="Google Shape;20;p4"/>
          <p:cNvSpPr/>
          <p:nvPr/>
        </p:nvSpPr>
        <p:spPr>
          <a:xfrm flipH="1" rot="10800000">
            <a:off x="8743225" y="-50"/>
            <a:ext cx="400800" cy="1302600"/>
          </a:xfrm>
          <a:prstGeom prst="rect">
            <a:avLst/>
          </a:prstGeom>
          <a:solidFill>
            <a:srgbClr val="FFDF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flipH="1" rot="10800000">
            <a:off x="0" y="4613700"/>
            <a:ext cx="721500" cy="5298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2" name="Shape 22"/>
        <p:cNvGrpSpPr/>
        <p:nvPr/>
      </p:nvGrpSpPr>
      <p:grpSpPr>
        <a:xfrm>
          <a:off x="0" y="0"/>
          <a:ext cx="0" cy="0"/>
          <a:chOff x="0" y="0"/>
          <a:chExt cx="0" cy="0"/>
        </a:xfrm>
      </p:grpSpPr>
      <p:sp>
        <p:nvSpPr>
          <p:cNvPr id="23" name="Google Shape;23;p5"/>
          <p:cNvSpPr txBox="1"/>
          <p:nvPr>
            <p:ph type="ctrTitle"/>
          </p:nvPr>
        </p:nvSpPr>
        <p:spPr>
          <a:xfrm flipH="1">
            <a:off x="5159133" y="1927671"/>
            <a:ext cx="1929300" cy="4560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lt2"/>
              </a:buClr>
              <a:buSzPts val="2400"/>
              <a:buNone/>
              <a:defRPr sz="3000">
                <a:solidFill>
                  <a:srgbClr val="000000"/>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24" name="Google Shape;24;p5"/>
          <p:cNvSpPr txBox="1"/>
          <p:nvPr>
            <p:ph idx="1" type="subTitle"/>
          </p:nvPr>
        </p:nvSpPr>
        <p:spPr>
          <a:xfrm flipH="1">
            <a:off x="4037733" y="958517"/>
            <a:ext cx="3050700" cy="8754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5" name="Google Shape;25;p5"/>
          <p:cNvSpPr txBox="1"/>
          <p:nvPr>
            <p:ph idx="2" type="ctrTitle"/>
          </p:nvPr>
        </p:nvSpPr>
        <p:spPr>
          <a:xfrm flipH="1">
            <a:off x="2032458" y="3073248"/>
            <a:ext cx="2137800" cy="4560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2400"/>
              <a:buNone/>
              <a:defRPr sz="3000">
                <a:solidFill>
                  <a:srgbClr val="000000"/>
                </a:solidFill>
              </a:defRPr>
            </a:lvl1pPr>
            <a:lvl2pPr lvl="1" rtl="0" algn="ctr">
              <a:spcBef>
                <a:spcPts val="0"/>
              </a:spcBef>
              <a:spcAft>
                <a:spcPts val="0"/>
              </a:spcAft>
              <a:buClr>
                <a:schemeClr val="lt2"/>
              </a:buClr>
              <a:buSzPts val="1800"/>
              <a:buNone/>
              <a:defRPr sz="1800">
                <a:solidFill>
                  <a:schemeClr val="lt2"/>
                </a:solidFill>
              </a:defRPr>
            </a:lvl2pPr>
            <a:lvl3pPr lvl="2" rtl="0" algn="ctr">
              <a:spcBef>
                <a:spcPts val="0"/>
              </a:spcBef>
              <a:spcAft>
                <a:spcPts val="0"/>
              </a:spcAft>
              <a:buClr>
                <a:schemeClr val="lt2"/>
              </a:buClr>
              <a:buSzPts val="1800"/>
              <a:buNone/>
              <a:defRPr sz="1800">
                <a:solidFill>
                  <a:schemeClr val="lt2"/>
                </a:solidFill>
              </a:defRPr>
            </a:lvl3pPr>
            <a:lvl4pPr lvl="3" rtl="0" algn="ctr">
              <a:spcBef>
                <a:spcPts val="0"/>
              </a:spcBef>
              <a:spcAft>
                <a:spcPts val="0"/>
              </a:spcAft>
              <a:buClr>
                <a:schemeClr val="lt2"/>
              </a:buClr>
              <a:buSzPts val="1800"/>
              <a:buNone/>
              <a:defRPr sz="1800">
                <a:solidFill>
                  <a:schemeClr val="lt2"/>
                </a:solidFill>
              </a:defRPr>
            </a:lvl4pPr>
            <a:lvl5pPr lvl="4" rtl="0" algn="ctr">
              <a:spcBef>
                <a:spcPts val="0"/>
              </a:spcBef>
              <a:spcAft>
                <a:spcPts val="0"/>
              </a:spcAft>
              <a:buClr>
                <a:schemeClr val="lt2"/>
              </a:buClr>
              <a:buSzPts val="1800"/>
              <a:buNone/>
              <a:defRPr sz="1800">
                <a:solidFill>
                  <a:schemeClr val="lt2"/>
                </a:solidFill>
              </a:defRPr>
            </a:lvl5pPr>
            <a:lvl6pPr lvl="5" rtl="0" algn="ctr">
              <a:spcBef>
                <a:spcPts val="0"/>
              </a:spcBef>
              <a:spcAft>
                <a:spcPts val="0"/>
              </a:spcAft>
              <a:buClr>
                <a:schemeClr val="lt2"/>
              </a:buClr>
              <a:buSzPts val="1800"/>
              <a:buNone/>
              <a:defRPr sz="1800">
                <a:solidFill>
                  <a:schemeClr val="lt2"/>
                </a:solidFill>
              </a:defRPr>
            </a:lvl6pPr>
            <a:lvl7pPr lvl="6" rtl="0" algn="ctr">
              <a:spcBef>
                <a:spcPts val="0"/>
              </a:spcBef>
              <a:spcAft>
                <a:spcPts val="0"/>
              </a:spcAft>
              <a:buClr>
                <a:schemeClr val="lt2"/>
              </a:buClr>
              <a:buSzPts val="1800"/>
              <a:buNone/>
              <a:defRPr sz="1800">
                <a:solidFill>
                  <a:schemeClr val="lt2"/>
                </a:solidFill>
              </a:defRPr>
            </a:lvl7pPr>
            <a:lvl8pPr lvl="7" rtl="0" algn="ctr">
              <a:spcBef>
                <a:spcPts val="0"/>
              </a:spcBef>
              <a:spcAft>
                <a:spcPts val="0"/>
              </a:spcAft>
              <a:buClr>
                <a:schemeClr val="lt2"/>
              </a:buClr>
              <a:buSzPts val="1800"/>
              <a:buNone/>
              <a:defRPr sz="1800">
                <a:solidFill>
                  <a:schemeClr val="lt2"/>
                </a:solidFill>
              </a:defRPr>
            </a:lvl8pPr>
            <a:lvl9pPr lvl="8" rtl="0" algn="ctr">
              <a:spcBef>
                <a:spcPts val="0"/>
              </a:spcBef>
              <a:spcAft>
                <a:spcPts val="0"/>
              </a:spcAft>
              <a:buClr>
                <a:schemeClr val="lt2"/>
              </a:buClr>
              <a:buSzPts val="1800"/>
              <a:buNone/>
              <a:defRPr sz="1800">
                <a:solidFill>
                  <a:schemeClr val="lt2"/>
                </a:solidFill>
              </a:defRPr>
            </a:lvl9pPr>
          </a:lstStyle>
          <a:p/>
        </p:txBody>
      </p:sp>
      <p:sp>
        <p:nvSpPr>
          <p:cNvPr id="26" name="Google Shape;26;p5"/>
          <p:cNvSpPr txBox="1"/>
          <p:nvPr>
            <p:ph idx="3" type="subTitle"/>
          </p:nvPr>
        </p:nvSpPr>
        <p:spPr>
          <a:xfrm flipH="1">
            <a:off x="2032533" y="3548015"/>
            <a:ext cx="30507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7" name="Shape 27"/>
        <p:cNvGrpSpPr/>
        <p:nvPr/>
      </p:nvGrpSpPr>
      <p:grpSpPr>
        <a:xfrm>
          <a:off x="0" y="0"/>
          <a:ext cx="0" cy="0"/>
          <a:chOff x="0" y="0"/>
          <a:chExt cx="0" cy="0"/>
        </a:xfrm>
      </p:grpSpPr>
      <p:sp>
        <p:nvSpPr>
          <p:cNvPr id="28" name="Google Shape;28;p6"/>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solidFill>
                  <a:schemeClr val="accent1"/>
                </a:solidFill>
              </a:defRPr>
            </a:lvl1pPr>
            <a:lvl2pPr lvl="1" rtl="0">
              <a:spcBef>
                <a:spcPts val="0"/>
              </a:spcBef>
              <a:spcAft>
                <a:spcPts val="0"/>
              </a:spcAft>
              <a:buNone/>
              <a:defRPr sz="3000">
                <a:solidFill>
                  <a:schemeClr val="accent1"/>
                </a:solidFill>
              </a:defRPr>
            </a:lvl2pPr>
            <a:lvl3pPr lvl="2" rtl="0">
              <a:spcBef>
                <a:spcPts val="0"/>
              </a:spcBef>
              <a:spcAft>
                <a:spcPts val="0"/>
              </a:spcAft>
              <a:buNone/>
              <a:defRPr sz="3000">
                <a:solidFill>
                  <a:schemeClr val="accent1"/>
                </a:solidFill>
              </a:defRPr>
            </a:lvl3pPr>
            <a:lvl4pPr lvl="3" rtl="0">
              <a:spcBef>
                <a:spcPts val="0"/>
              </a:spcBef>
              <a:spcAft>
                <a:spcPts val="0"/>
              </a:spcAft>
              <a:buNone/>
              <a:defRPr sz="3000">
                <a:solidFill>
                  <a:schemeClr val="accent1"/>
                </a:solidFill>
              </a:defRPr>
            </a:lvl4pPr>
            <a:lvl5pPr lvl="4" rtl="0">
              <a:spcBef>
                <a:spcPts val="0"/>
              </a:spcBef>
              <a:spcAft>
                <a:spcPts val="0"/>
              </a:spcAft>
              <a:buNone/>
              <a:defRPr sz="3000">
                <a:solidFill>
                  <a:schemeClr val="accent1"/>
                </a:solidFill>
              </a:defRPr>
            </a:lvl5pPr>
            <a:lvl6pPr lvl="5" rtl="0">
              <a:spcBef>
                <a:spcPts val="0"/>
              </a:spcBef>
              <a:spcAft>
                <a:spcPts val="0"/>
              </a:spcAft>
              <a:buNone/>
              <a:defRPr sz="3000">
                <a:solidFill>
                  <a:schemeClr val="accent1"/>
                </a:solidFill>
              </a:defRPr>
            </a:lvl6pPr>
            <a:lvl7pPr lvl="6" rtl="0">
              <a:spcBef>
                <a:spcPts val="0"/>
              </a:spcBef>
              <a:spcAft>
                <a:spcPts val="0"/>
              </a:spcAft>
              <a:buNone/>
              <a:defRPr sz="3000">
                <a:solidFill>
                  <a:schemeClr val="accent1"/>
                </a:solidFill>
              </a:defRPr>
            </a:lvl7pPr>
            <a:lvl8pPr lvl="7" rtl="0">
              <a:spcBef>
                <a:spcPts val="0"/>
              </a:spcBef>
              <a:spcAft>
                <a:spcPts val="0"/>
              </a:spcAft>
              <a:buNone/>
              <a:defRPr sz="3000">
                <a:solidFill>
                  <a:schemeClr val="accent1"/>
                </a:solidFill>
              </a:defRPr>
            </a:lvl8pPr>
            <a:lvl9pPr lvl="8" rtl="0">
              <a:spcBef>
                <a:spcPts val="0"/>
              </a:spcBef>
              <a:spcAft>
                <a:spcPts val="0"/>
              </a:spcAft>
              <a:buNone/>
              <a:defRPr sz="3000">
                <a:solidFill>
                  <a:schemeClr val="accent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9" name="Shape 29"/>
        <p:cNvGrpSpPr/>
        <p:nvPr/>
      </p:nvGrpSpPr>
      <p:grpSpPr>
        <a:xfrm>
          <a:off x="0" y="0"/>
          <a:ext cx="0" cy="0"/>
          <a:chOff x="0" y="0"/>
          <a:chExt cx="0" cy="0"/>
        </a:xfrm>
      </p:grpSpPr>
      <p:sp>
        <p:nvSpPr>
          <p:cNvPr id="30" name="Google Shape;30;p7"/>
          <p:cNvSpPr txBox="1"/>
          <p:nvPr>
            <p:ph idx="1" type="subTitle"/>
          </p:nvPr>
        </p:nvSpPr>
        <p:spPr>
          <a:xfrm flipH="1">
            <a:off x="1502100" y="2629627"/>
            <a:ext cx="3641400" cy="188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200"/>
              <a:buChar char="●"/>
              <a:defRPr sz="1600"/>
            </a:lvl1pPr>
            <a:lvl2pPr lvl="1" rtl="0" algn="ctr">
              <a:lnSpc>
                <a:spcPct val="100000"/>
              </a:lnSpc>
              <a:spcBef>
                <a:spcPts val="0"/>
              </a:spcBef>
              <a:spcAft>
                <a:spcPts val="0"/>
              </a:spcAft>
              <a:buSzPts val="1200"/>
              <a:buChar char="○"/>
              <a:defRPr sz="1200"/>
            </a:lvl2pPr>
            <a:lvl3pPr lvl="2" rtl="0" algn="ctr">
              <a:lnSpc>
                <a:spcPct val="100000"/>
              </a:lnSpc>
              <a:spcBef>
                <a:spcPts val="0"/>
              </a:spcBef>
              <a:spcAft>
                <a:spcPts val="0"/>
              </a:spcAft>
              <a:buSzPts val="1200"/>
              <a:buChar char="■"/>
              <a:defRPr sz="1200"/>
            </a:lvl3pPr>
            <a:lvl4pPr lvl="3" rtl="0" algn="ctr">
              <a:lnSpc>
                <a:spcPct val="100000"/>
              </a:lnSpc>
              <a:spcBef>
                <a:spcPts val="0"/>
              </a:spcBef>
              <a:spcAft>
                <a:spcPts val="0"/>
              </a:spcAft>
              <a:buSzPts val="1200"/>
              <a:buChar char="●"/>
              <a:defRPr sz="1200"/>
            </a:lvl4pPr>
            <a:lvl5pPr lvl="4" rtl="0" algn="ctr">
              <a:lnSpc>
                <a:spcPct val="100000"/>
              </a:lnSpc>
              <a:spcBef>
                <a:spcPts val="0"/>
              </a:spcBef>
              <a:spcAft>
                <a:spcPts val="0"/>
              </a:spcAft>
              <a:buSzPts val="1200"/>
              <a:buChar char="○"/>
              <a:defRPr sz="1200"/>
            </a:lvl5pPr>
            <a:lvl6pPr lvl="5" rtl="0" algn="ctr">
              <a:lnSpc>
                <a:spcPct val="100000"/>
              </a:lnSpc>
              <a:spcBef>
                <a:spcPts val="0"/>
              </a:spcBef>
              <a:spcAft>
                <a:spcPts val="0"/>
              </a:spcAft>
              <a:buSzPts val="1200"/>
              <a:buChar char="■"/>
              <a:defRPr sz="1200"/>
            </a:lvl6pPr>
            <a:lvl7pPr lvl="6" rtl="0" algn="ctr">
              <a:lnSpc>
                <a:spcPct val="100000"/>
              </a:lnSpc>
              <a:spcBef>
                <a:spcPts val="0"/>
              </a:spcBef>
              <a:spcAft>
                <a:spcPts val="0"/>
              </a:spcAft>
              <a:buSzPts val="1200"/>
              <a:buChar char="●"/>
              <a:defRPr sz="1200"/>
            </a:lvl7pPr>
            <a:lvl8pPr lvl="7" rtl="0" algn="ctr">
              <a:lnSpc>
                <a:spcPct val="100000"/>
              </a:lnSpc>
              <a:spcBef>
                <a:spcPts val="0"/>
              </a:spcBef>
              <a:spcAft>
                <a:spcPts val="0"/>
              </a:spcAft>
              <a:buSzPts val="1200"/>
              <a:buChar char="○"/>
              <a:defRPr sz="1200"/>
            </a:lvl8pPr>
            <a:lvl9pPr lvl="8" rtl="0" algn="ctr">
              <a:lnSpc>
                <a:spcPct val="100000"/>
              </a:lnSpc>
              <a:spcBef>
                <a:spcPts val="0"/>
              </a:spcBef>
              <a:spcAft>
                <a:spcPts val="0"/>
              </a:spcAft>
              <a:buSzPts val="1200"/>
              <a:buChar char="■"/>
              <a:defRPr sz="1200"/>
            </a:lvl9pPr>
          </a:lstStyle>
          <a:p/>
        </p:txBody>
      </p:sp>
      <p:sp>
        <p:nvSpPr>
          <p:cNvPr id="31" name="Google Shape;31;p7"/>
          <p:cNvSpPr txBox="1"/>
          <p:nvPr>
            <p:ph type="title"/>
          </p:nvPr>
        </p:nvSpPr>
        <p:spPr>
          <a:xfrm>
            <a:off x="1502098" y="2079935"/>
            <a:ext cx="3959700" cy="634200"/>
          </a:xfrm>
          <a:prstGeom prst="rect">
            <a:avLst/>
          </a:prstGeom>
        </p:spPr>
        <p:txBody>
          <a:bodyPr anchorCtr="0" anchor="t" bIns="91425" lIns="91425" spcFirstLastPara="1" rIns="91425" wrap="square" tIns="91425">
            <a:noAutofit/>
          </a:bodyPr>
          <a:lstStyle>
            <a:lvl1pPr lvl="0" rtl="0">
              <a:spcBef>
                <a:spcPts val="0"/>
              </a:spcBef>
              <a:spcAft>
                <a:spcPts val="0"/>
              </a:spcAft>
              <a:buNone/>
              <a:defRPr sz="3000"/>
            </a:lvl1pPr>
            <a:lvl2pPr lvl="1" rtl="0">
              <a:spcBef>
                <a:spcPts val="0"/>
              </a:spcBef>
              <a:spcAft>
                <a:spcPts val="0"/>
              </a:spcAft>
              <a:buNone/>
              <a:defRPr sz="3000"/>
            </a:lvl2pPr>
            <a:lvl3pPr lvl="2" rtl="0">
              <a:spcBef>
                <a:spcPts val="0"/>
              </a:spcBef>
              <a:spcAft>
                <a:spcPts val="0"/>
              </a:spcAft>
              <a:buNone/>
              <a:defRPr sz="3000"/>
            </a:lvl3pPr>
            <a:lvl4pPr lvl="3" rtl="0">
              <a:spcBef>
                <a:spcPts val="0"/>
              </a:spcBef>
              <a:spcAft>
                <a:spcPts val="0"/>
              </a:spcAft>
              <a:buNone/>
              <a:defRPr sz="3000"/>
            </a:lvl4pPr>
            <a:lvl5pPr lvl="4" rtl="0">
              <a:spcBef>
                <a:spcPts val="0"/>
              </a:spcBef>
              <a:spcAft>
                <a:spcPts val="0"/>
              </a:spcAft>
              <a:buNone/>
              <a:defRPr sz="3000"/>
            </a:lvl5pPr>
            <a:lvl6pPr lvl="5" rtl="0">
              <a:spcBef>
                <a:spcPts val="0"/>
              </a:spcBef>
              <a:spcAft>
                <a:spcPts val="0"/>
              </a:spcAft>
              <a:buNone/>
              <a:defRPr sz="3000"/>
            </a:lvl6pPr>
            <a:lvl7pPr lvl="6" rtl="0">
              <a:spcBef>
                <a:spcPts val="0"/>
              </a:spcBef>
              <a:spcAft>
                <a:spcPts val="0"/>
              </a:spcAft>
              <a:buNone/>
              <a:defRPr sz="3000"/>
            </a:lvl7pPr>
            <a:lvl8pPr lvl="7" rtl="0">
              <a:spcBef>
                <a:spcPts val="0"/>
              </a:spcBef>
              <a:spcAft>
                <a:spcPts val="0"/>
              </a:spcAft>
              <a:buNone/>
              <a:defRPr sz="3000"/>
            </a:lvl8pPr>
            <a:lvl9pPr lvl="8" rtl="0">
              <a:spcBef>
                <a:spcPts val="0"/>
              </a:spcBef>
              <a:spcAft>
                <a:spcPts val="0"/>
              </a:spcAft>
              <a:buNone/>
              <a:defRPr sz="3000"/>
            </a:lvl9pPr>
          </a:lstStyle>
          <a:p/>
        </p:txBody>
      </p:sp>
      <p:sp>
        <p:nvSpPr>
          <p:cNvPr id="32" name="Google Shape;32;p7"/>
          <p:cNvSpPr/>
          <p:nvPr/>
        </p:nvSpPr>
        <p:spPr>
          <a:xfrm flipH="1" rot="10800000">
            <a:off x="8424225" y="2714100"/>
            <a:ext cx="738600" cy="2429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3" name="Shape 33"/>
        <p:cNvGrpSpPr/>
        <p:nvPr/>
      </p:nvGrpSpPr>
      <p:grpSpPr>
        <a:xfrm>
          <a:off x="0" y="0"/>
          <a:ext cx="0" cy="0"/>
          <a:chOff x="0" y="0"/>
          <a:chExt cx="0" cy="0"/>
        </a:xfrm>
      </p:grpSpPr>
      <p:sp>
        <p:nvSpPr>
          <p:cNvPr id="34" name="Google Shape;34;p8"/>
          <p:cNvSpPr txBox="1"/>
          <p:nvPr>
            <p:ph type="title"/>
          </p:nvPr>
        </p:nvSpPr>
        <p:spPr>
          <a:xfrm rot="-258">
            <a:off x="1452413" y="1134583"/>
            <a:ext cx="3999600" cy="2523900"/>
          </a:xfrm>
          <a:prstGeom prst="rect">
            <a:avLst/>
          </a:prstGeom>
        </p:spPr>
        <p:txBody>
          <a:bodyPr anchorCtr="0" anchor="ctr" bIns="91425" lIns="91425" spcFirstLastPara="1" rIns="91425" wrap="square" tIns="91425">
            <a:noAutofit/>
          </a:bodyPr>
          <a:lstStyle>
            <a:lvl1pPr lvl="0" algn="r">
              <a:spcBef>
                <a:spcPts val="0"/>
              </a:spcBef>
              <a:spcAft>
                <a:spcPts val="0"/>
              </a:spcAft>
              <a:buClr>
                <a:schemeClr val="accent1"/>
              </a:buClr>
              <a:buSzPts val="4800"/>
              <a:buNone/>
              <a:defRPr sz="7200"/>
            </a:lvl1pPr>
            <a:lvl2pPr lvl="1">
              <a:spcBef>
                <a:spcPts val="0"/>
              </a:spcBef>
              <a:spcAft>
                <a:spcPts val="0"/>
              </a:spcAft>
              <a:buClr>
                <a:schemeClr val="accent1"/>
              </a:buClr>
              <a:buSzPts val="4800"/>
              <a:buNone/>
              <a:defRPr sz="4800">
                <a:solidFill>
                  <a:schemeClr val="accent1"/>
                </a:solidFill>
              </a:defRPr>
            </a:lvl2pPr>
            <a:lvl3pPr lvl="2">
              <a:spcBef>
                <a:spcPts val="0"/>
              </a:spcBef>
              <a:spcAft>
                <a:spcPts val="0"/>
              </a:spcAft>
              <a:buClr>
                <a:schemeClr val="accent1"/>
              </a:buClr>
              <a:buSzPts val="4800"/>
              <a:buNone/>
              <a:defRPr sz="4800">
                <a:solidFill>
                  <a:schemeClr val="accent1"/>
                </a:solidFill>
              </a:defRPr>
            </a:lvl3pPr>
            <a:lvl4pPr lvl="3">
              <a:spcBef>
                <a:spcPts val="0"/>
              </a:spcBef>
              <a:spcAft>
                <a:spcPts val="0"/>
              </a:spcAft>
              <a:buClr>
                <a:schemeClr val="accent1"/>
              </a:buClr>
              <a:buSzPts val="4800"/>
              <a:buNone/>
              <a:defRPr sz="4800">
                <a:solidFill>
                  <a:schemeClr val="accent1"/>
                </a:solidFill>
              </a:defRPr>
            </a:lvl4pPr>
            <a:lvl5pPr lvl="4">
              <a:spcBef>
                <a:spcPts val="0"/>
              </a:spcBef>
              <a:spcAft>
                <a:spcPts val="0"/>
              </a:spcAft>
              <a:buClr>
                <a:schemeClr val="accent1"/>
              </a:buClr>
              <a:buSzPts val="4800"/>
              <a:buNone/>
              <a:defRPr sz="4800">
                <a:solidFill>
                  <a:schemeClr val="accent1"/>
                </a:solidFill>
              </a:defRPr>
            </a:lvl5pPr>
            <a:lvl6pPr lvl="5">
              <a:spcBef>
                <a:spcPts val="0"/>
              </a:spcBef>
              <a:spcAft>
                <a:spcPts val="0"/>
              </a:spcAft>
              <a:buClr>
                <a:schemeClr val="accent1"/>
              </a:buClr>
              <a:buSzPts val="4800"/>
              <a:buNone/>
              <a:defRPr sz="4800">
                <a:solidFill>
                  <a:schemeClr val="accent1"/>
                </a:solidFill>
              </a:defRPr>
            </a:lvl6pPr>
            <a:lvl7pPr lvl="6">
              <a:spcBef>
                <a:spcPts val="0"/>
              </a:spcBef>
              <a:spcAft>
                <a:spcPts val="0"/>
              </a:spcAft>
              <a:buClr>
                <a:schemeClr val="accent1"/>
              </a:buClr>
              <a:buSzPts val="4800"/>
              <a:buNone/>
              <a:defRPr sz="4800">
                <a:solidFill>
                  <a:schemeClr val="accent1"/>
                </a:solidFill>
              </a:defRPr>
            </a:lvl7pPr>
            <a:lvl8pPr lvl="7">
              <a:spcBef>
                <a:spcPts val="0"/>
              </a:spcBef>
              <a:spcAft>
                <a:spcPts val="0"/>
              </a:spcAft>
              <a:buClr>
                <a:schemeClr val="accent1"/>
              </a:buClr>
              <a:buSzPts val="4800"/>
              <a:buNone/>
              <a:defRPr sz="4800">
                <a:solidFill>
                  <a:schemeClr val="accent1"/>
                </a:solidFill>
              </a:defRPr>
            </a:lvl8pPr>
            <a:lvl9pPr lvl="8">
              <a:spcBef>
                <a:spcPts val="0"/>
              </a:spcBef>
              <a:spcAft>
                <a:spcPts val="0"/>
              </a:spcAft>
              <a:buClr>
                <a:schemeClr val="accent1"/>
              </a:buClr>
              <a:buSzPts val="4800"/>
              <a:buNone/>
              <a:defRPr sz="4800">
                <a:solidFill>
                  <a:schemeClr val="accent1"/>
                </a:solidFill>
              </a:defRPr>
            </a:lvl9pPr>
          </a:lstStyle>
          <a:p/>
        </p:txBody>
      </p:sp>
      <p:sp>
        <p:nvSpPr>
          <p:cNvPr id="35" name="Google Shape;35;p8"/>
          <p:cNvSpPr/>
          <p:nvPr/>
        </p:nvSpPr>
        <p:spPr>
          <a:xfrm flipH="1" rot="10800000">
            <a:off x="8201025" y="4667100"/>
            <a:ext cx="942900" cy="487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6" name="Shape 36"/>
        <p:cNvGrpSpPr/>
        <p:nvPr/>
      </p:nvGrpSpPr>
      <p:grpSpPr>
        <a:xfrm>
          <a:off x="0" y="0"/>
          <a:ext cx="0" cy="0"/>
          <a:chOff x="0" y="0"/>
          <a:chExt cx="0" cy="0"/>
        </a:xfrm>
      </p:grpSpPr>
      <p:sp>
        <p:nvSpPr>
          <p:cNvPr id="37" name="Google Shape;37;p9"/>
          <p:cNvSpPr txBox="1"/>
          <p:nvPr>
            <p:ph type="title"/>
          </p:nvPr>
        </p:nvSpPr>
        <p:spPr>
          <a:xfrm>
            <a:off x="1069825" y="1042004"/>
            <a:ext cx="2749800" cy="1121400"/>
          </a:xfrm>
          <a:prstGeom prst="rect">
            <a:avLst/>
          </a:prstGeom>
        </p:spPr>
        <p:txBody>
          <a:bodyPr anchorCtr="0" anchor="b" bIns="91425" lIns="91425" spcFirstLastPara="1" rIns="91425" wrap="square" tIns="91425">
            <a:noAutofit/>
          </a:bodyPr>
          <a:lstStyle>
            <a:lvl1pPr lvl="0">
              <a:spcBef>
                <a:spcPts val="0"/>
              </a:spcBef>
              <a:spcAft>
                <a:spcPts val="0"/>
              </a:spcAft>
              <a:buSzPts val="4200"/>
              <a:buNone/>
              <a:defRPr sz="60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1101000" y="2001550"/>
            <a:ext cx="2960400" cy="13530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21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9" name="Shape 39"/>
        <p:cNvGrpSpPr/>
        <p:nvPr/>
      </p:nvGrpSpPr>
      <p:grpSpPr>
        <a:xfrm>
          <a:off x="0" y="0"/>
          <a:ext cx="0" cy="0"/>
          <a:chOff x="0" y="0"/>
          <a:chExt cx="0" cy="0"/>
        </a:xfrm>
      </p:grpSpPr>
      <p:sp>
        <p:nvSpPr>
          <p:cNvPr id="40" name="Google Shape;40;p10"/>
          <p:cNvSpPr txBox="1"/>
          <p:nvPr>
            <p:ph type="ctrTitle"/>
          </p:nvPr>
        </p:nvSpPr>
        <p:spPr>
          <a:xfrm flipH="1">
            <a:off x="1409550" y="1474700"/>
            <a:ext cx="3377400" cy="13254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2"/>
              </a:buClr>
              <a:buSzPts val="2400"/>
              <a:buNone/>
              <a:defRPr sz="3000">
                <a:solidFill>
                  <a:schemeClr val="accent2"/>
                </a:solidFill>
              </a:defRPr>
            </a:lvl1pPr>
            <a:lvl2pPr lvl="1" rtl="0" algn="ctr">
              <a:spcBef>
                <a:spcPts val="0"/>
              </a:spcBef>
              <a:spcAft>
                <a:spcPts val="0"/>
              </a:spcAft>
              <a:buClr>
                <a:schemeClr val="accent2"/>
              </a:buClr>
              <a:buSzPts val="1800"/>
              <a:buNone/>
              <a:defRPr sz="1800">
                <a:solidFill>
                  <a:schemeClr val="accent2"/>
                </a:solidFill>
              </a:defRPr>
            </a:lvl2pPr>
            <a:lvl3pPr lvl="2" rtl="0" algn="ctr">
              <a:spcBef>
                <a:spcPts val="0"/>
              </a:spcBef>
              <a:spcAft>
                <a:spcPts val="0"/>
              </a:spcAft>
              <a:buClr>
                <a:schemeClr val="accent2"/>
              </a:buClr>
              <a:buSzPts val="1800"/>
              <a:buNone/>
              <a:defRPr sz="1800">
                <a:solidFill>
                  <a:schemeClr val="accent2"/>
                </a:solidFill>
              </a:defRPr>
            </a:lvl3pPr>
            <a:lvl4pPr lvl="3" rtl="0" algn="ctr">
              <a:spcBef>
                <a:spcPts val="0"/>
              </a:spcBef>
              <a:spcAft>
                <a:spcPts val="0"/>
              </a:spcAft>
              <a:buClr>
                <a:schemeClr val="accent2"/>
              </a:buClr>
              <a:buSzPts val="1800"/>
              <a:buNone/>
              <a:defRPr sz="1800">
                <a:solidFill>
                  <a:schemeClr val="accent2"/>
                </a:solidFill>
              </a:defRPr>
            </a:lvl4pPr>
            <a:lvl5pPr lvl="4" rtl="0" algn="ctr">
              <a:spcBef>
                <a:spcPts val="0"/>
              </a:spcBef>
              <a:spcAft>
                <a:spcPts val="0"/>
              </a:spcAft>
              <a:buClr>
                <a:schemeClr val="accent2"/>
              </a:buClr>
              <a:buSzPts val="1800"/>
              <a:buNone/>
              <a:defRPr sz="1800">
                <a:solidFill>
                  <a:schemeClr val="accent2"/>
                </a:solidFill>
              </a:defRPr>
            </a:lvl5pPr>
            <a:lvl6pPr lvl="5" rtl="0" algn="ctr">
              <a:spcBef>
                <a:spcPts val="0"/>
              </a:spcBef>
              <a:spcAft>
                <a:spcPts val="0"/>
              </a:spcAft>
              <a:buClr>
                <a:schemeClr val="accent2"/>
              </a:buClr>
              <a:buSzPts val="1800"/>
              <a:buNone/>
              <a:defRPr sz="1800">
                <a:solidFill>
                  <a:schemeClr val="accent2"/>
                </a:solidFill>
              </a:defRPr>
            </a:lvl6pPr>
            <a:lvl7pPr lvl="6" rtl="0" algn="ctr">
              <a:spcBef>
                <a:spcPts val="0"/>
              </a:spcBef>
              <a:spcAft>
                <a:spcPts val="0"/>
              </a:spcAft>
              <a:buClr>
                <a:schemeClr val="accent2"/>
              </a:buClr>
              <a:buSzPts val="1800"/>
              <a:buNone/>
              <a:defRPr sz="1800">
                <a:solidFill>
                  <a:schemeClr val="accent2"/>
                </a:solidFill>
              </a:defRPr>
            </a:lvl7pPr>
            <a:lvl8pPr lvl="7" rtl="0" algn="ctr">
              <a:spcBef>
                <a:spcPts val="0"/>
              </a:spcBef>
              <a:spcAft>
                <a:spcPts val="0"/>
              </a:spcAft>
              <a:buClr>
                <a:schemeClr val="accent2"/>
              </a:buClr>
              <a:buSzPts val="1800"/>
              <a:buNone/>
              <a:defRPr sz="1800">
                <a:solidFill>
                  <a:schemeClr val="accent2"/>
                </a:solidFill>
              </a:defRPr>
            </a:lvl8pPr>
            <a:lvl9pPr lvl="8" rtl="0" algn="ctr">
              <a:spcBef>
                <a:spcPts val="0"/>
              </a:spcBef>
              <a:spcAft>
                <a:spcPts val="0"/>
              </a:spcAft>
              <a:buClr>
                <a:schemeClr val="accent2"/>
              </a:buClr>
              <a:buSzPts val="1800"/>
              <a:buNone/>
              <a:defRPr sz="1800">
                <a:solidFill>
                  <a:schemeClr val="accent2"/>
                </a:solidFill>
              </a:defRPr>
            </a:lvl9pPr>
          </a:lstStyle>
          <a:p/>
        </p:txBody>
      </p:sp>
      <p:sp>
        <p:nvSpPr>
          <p:cNvPr id="41" name="Google Shape;41;p10"/>
          <p:cNvSpPr txBox="1"/>
          <p:nvPr>
            <p:ph idx="1" type="subTitle"/>
          </p:nvPr>
        </p:nvSpPr>
        <p:spPr>
          <a:xfrm flipH="1">
            <a:off x="1843050" y="2793400"/>
            <a:ext cx="25104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1pPr>
            <a:lvl2pPr lvl="1">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2pPr>
            <a:lvl3pPr lvl="2">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3pPr>
            <a:lvl4pPr lvl="3">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4pPr>
            <a:lvl5pPr lvl="4">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5pPr>
            <a:lvl6pPr lvl="5">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6pPr>
            <a:lvl7pPr lvl="6">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7pPr>
            <a:lvl8pPr lvl="7">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8pPr>
            <a:lvl9pPr lvl="8">
              <a:spcBef>
                <a:spcPts val="0"/>
              </a:spcBef>
              <a:spcAft>
                <a:spcPts val="0"/>
              </a:spcAft>
              <a:buClr>
                <a:schemeClr val="dk1"/>
              </a:buClr>
              <a:buSzPts val="2400"/>
              <a:buFont typeface="Oswald"/>
              <a:buNone/>
              <a:defRPr sz="2400">
                <a:solidFill>
                  <a:schemeClr val="dk1"/>
                </a:solidFill>
                <a:latin typeface="Oswald"/>
                <a:ea typeface="Oswald"/>
                <a:cs typeface="Oswald"/>
                <a:sym typeface="Oswa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Oxygen Light"/>
              <a:buChar char="●"/>
              <a:defRPr sz="1800">
                <a:solidFill>
                  <a:schemeClr val="dk1"/>
                </a:solidFill>
                <a:latin typeface="Oxygen Light"/>
                <a:ea typeface="Oxygen Light"/>
                <a:cs typeface="Oxygen Light"/>
                <a:sym typeface="Oxygen Light"/>
              </a:defRPr>
            </a:lvl1pPr>
            <a:lvl2pPr indent="-317500" lvl="1" marL="914400">
              <a:lnSpc>
                <a:spcPct val="115000"/>
              </a:lnSpc>
              <a:spcBef>
                <a:spcPts val="1600"/>
              </a:spcBef>
              <a:spcAft>
                <a:spcPts val="0"/>
              </a:spcAft>
              <a:buClr>
                <a:schemeClr val="dk1"/>
              </a:buClr>
              <a:buSzPts val="1400"/>
              <a:buFont typeface="Oxygen Light"/>
              <a:buChar char="○"/>
              <a:defRPr>
                <a:solidFill>
                  <a:schemeClr val="dk1"/>
                </a:solidFill>
                <a:latin typeface="Oxygen Light"/>
                <a:ea typeface="Oxygen Light"/>
                <a:cs typeface="Oxygen Light"/>
                <a:sym typeface="Oxygen Light"/>
              </a:defRPr>
            </a:lvl2pPr>
            <a:lvl3pPr indent="-304800" lvl="2" marL="1371600">
              <a:lnSpc>
                <a:spcPct val="115000"/>
              </a:lnSpc>
              <a:spcBef>
                <a:spcPts val="1600"/>
              </a:spcBef>
              <a:spcAft>
                <a:spcPts val="0"/>
              </a:spcAft>
              <a:buClr>
                <a:schemeClr val="dk1"/>
              </a:buClr>
              <a:buSzPts val="1200"/>
              <a:buFont typeface="Oxygen Light"/>
              <a:buChar char="■"/>
              <a:defRPr sz="1200">
                <a:solidFill>
                  <a:schemeClr val="dk1"/>
                </a:solidFill>
                <a:latin typeface="Oxygen Light"/>
                <a:ea typeface="Oxygen Light"/>
                <a:cs typeface="Oxygen Light"/>
                <a:sym typeface="Oxygen Light"/>
              </a:defRPr>
            </a:lvl3pPr>
            <a:lvl4pPr indent="-304800" lvl="3" marL="1828800">
              <a:lnSpc>
                <a:spcPct val="115000"/>
              </a:lnSpc>
              <a:spcBef>
                <a:spcPts val="1600"/>
              </a:spcBef>
              <a:spcAft>
                <a:spcPts val="0"/>
              </a:spcAft>
              <a:buClr>
                <a:schemeClr val="dk1"/>
              </a:buClr>
              <a:buSzPts val="1200"/>
              <a:buFont typeface="Oxygen Light"/>
              <a:buChar char="●"/>
              <a:defRPr sz="1200">
                <a:solidFill>
                  <a:schemeClr val="dk1"/>
                </a:solidFill>
                <a:latin typeface="Oxygen Light"/>
                <a:ea typeface="Oxygen Light"/>
                <a:cs typeface="Oxygen Light"/>
                <a:sym typeface="Oxygen Light"/>
              </a:defRPr>
            </a:lvl4pPr>
            <a:lvl5pPr indent="-304800" lvl="4" marL="2286000">
              <a:lnSpc>
                <a:spcPct val="115000"/>
              </a:lnSpc>
              <a:spcBef>
                <a:spcPts val="1600"/>
              </a:spcBef>
              <a:spcAft>
                <a:spcPts val="0"/>
              </a:spcAft>
              <a:buClr>
                <a:schemeClr val="dk1"/>
              </a:buClr>
              <a:buSzPts val="1200"/>
              <a:buFont typeface="Oxygen Light"/>
              <a:buChar char="○"/>
              <a:defRPr sz="1200">
                <a:solidFill>
                  <a:schemeClr val="dk1"/>
                </a:solidFill>
                <a:latin typeface="Oxygen Light"/>
                <a:ea typeface="Oxygen Light"/>
                <a:cs typeface="Oxygen Light"/>
                <a:sym typeface="Oxygen Light"/>
              </a:defRPr>
            </a:lvl5pPr>
            <a:lvl6pPr indent="-304800" lvl="5" marL="2743200">
              <a:lnSpc>
                <a:spcPct val="115000"/>
              </a:lnSpc>
              <a:spcBef>
                <a:spcPts val="1600"/>
              </a:spcBef>
              <a:spcAft>
                <a:spcPts val="0"/>
              </a:spcAft>
              <a:buClr>
                <a:schemeClr val="dk1"/>
              </a:buClr>
              <a:buSzPts val="1200"/>
              <a:buFont typeface="Oxygen Light"/>
              <a:buChar char="■"/>
              <a:defRPr sz="1200">
                <a:solidFill>
                  <a:schemeClr val="dk1"/>
                </a:solidFill>
                <a:latin typeface="Oxygen Light"/>
                <a:ea typeface="Oxygen Light"/>
                <a:cs typeface="Oxygen Light"/>
                <a:sym typeface="Oxygen Light"/>
              </a:defRPr>
            </a:lvl6pPr>
            <a:lvl7pPr indent="-304800" lvl="6" marL="3200400">
              <a:lnSpc>
                <a:spcPct val="115000"/>
              </a:lnSpc>
              <a:spcBef>
                <a:spcPts val="1600"/>
              </a:spcBef>
              <a:spcAft>
                <a:spcPts val="0"/>
              </a:spcAft>
              <a:buClr>
                <a:schemeClr val="dk1"/>
              </a:buClr>
              <a:buSzPts val="1200"/>
              <a:buFont typeface="Oxygen Light"/>
              <a:buChar char="●"/>
              <a:defRPr sz="1200">
                <a:solidFill>
                  <a:schemeClr val="dk1"/>
                </a:solidFill>
                <a:latin typeface="Oxygen Light"/>
                <a:ea typeface="Oxygen Light"/>
                <a:cs typeface="Oxygen Light"/>
                <a:sym typeface="Oxygen Light"/>
              </a:defRPr>
            </a:lvl7pPr>
            <a:lvl8pPr indent="-304800" lvl="7" marL="3657600">
              <a:lnSpc>
                <a:spcPct val="115000"/>
              </a:lnSpc>
              <a:spcBef>
                <a:spcPts val="1600"/>
              </a:spcBef>
              <a:spcAft>
                <a:spcPts val="0"/>
              </a:spcAft>
              <a:buClr>
                <a:schemeClr val="dk1"/>
              </a:buClr>
              <a:buSzPts val="1200"/>
              <a:buFont typeface="Oxygen Light"/>
              <a:buChar char="○"/>
              <a:defRPr sz="1200">
                <a:solidFill>
                  <a:schemeClr val="dk1"/>
                </a:solidFill>
                <a:latin typeface="Oxygen Light"/>
                <a:ea typeface="Oxygen Light"/>
                <a:cs typeface="Oxygen Light"/>
                <a:sym typeface="Oxygen Light"/>
              </a:defRPr>
            </a:lvl8pPr>
            <a:lvl9pPr indent="-304800" lvl="8" marL="4114800">
              <a:lnSpc>
                <a:spcPct val="115000"/>
              </a:lnSpc>
              <a:spcBef>
                <a:spcPts val="1600"/>
              </a:spcBef>
              <a:spcAft>
                <a:spcPts val="1600"/>
              </a:spcAft>
              <a:buClr>
                <a:schemeClr val="dk1"/>
              </a:buClr>
              <a:buSzPts val="1200"/>
              <a:buFont typeface="Oxygen Light"/>
              <a:buChar char="■"/>
              <a:defRPr sz="1200">
                <a:solidFill>
                  <a:schemeClr val="dk1"/>
                </a:solidFill>
                <a:latin typeface="Oxygen Light"/>
                <a:ea typeface="Oxygen Light"/>
                <a:cs typeface="Oxygen Light"/>
                <a:sym typeface="Oxygen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3" name="Shape 143"/>
        <p:cNvGrpSpPr/>
        <p:nvPr/>
      </p:nvGrpSpPr>
      <p:grpSpPr>
        <a:xfrm>
          <a:off x="0" y="0"/>
          <a:ext cx="0" cy="0"/>
          <a:chOff x="0" y="0"/>
          <a:chExt cx="0" cy="0"/>
        </a:xfrm>
      </p:grpSpPr>
      <p:sp>
        <p:nvSpPr>
          <p:cNvPr id="144" name="Google Shape;144;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5" name="Google Shape;145;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2.xml"/><Relationship Id="rId3" Type="http://schemas.openxmlformats.org/officeDocument/2006/relationships/hyperlink" Target="https://docs.google.com/spreadsheets/d/1vVvQKP3eTBB4rNd8jX_h5qeamfbgZHuIShnoRZwWSog/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 Id="rId3" Type="http://schemas.openxmlformats.org/officeDocument/2006/relationships/image" Target="../media/image2.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image" Target="../media/image13.png"/><Relationship Id="rId4" Type="http://schemas.openxmlformats.org/officeDocument/2006/relationships/image" Target="../media/image11.jpg"/><Relationship Id="rId5" Type="http://schemas.openxmlformats.org/officeDocument/2006/relationships/image" Target="../media/image7.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2Tynxth" TargetMode="External"/><Relationship Id="rId9" Type="http://schemas.openxmlformats.org/officeDocument/2006/relationships/slide" Target="/ppt/slides/slide26.xml"/><Relationship Id="rId5" Type="http://schemas.openxmlformats.org/officeDocument/2006/relationships/hyperlink" Target="http://bit.ly/30B07Gq" TargetMode="External"/><Relationship Id="rId6" Type="http://schemas.openxmlformats.org/officeDocument/2006/relationships/hyperlink" Target="http://bit.ly/33VAFh3" TargetMode="External"/><Relationship Id="rId7" Type="http://schemas.openxmlformats.org/officeDocument/2006/relationships/slide" Target="/ppt/slides/slide28.xml"/><Relationship Id="rId8" Type="http://schemas.openxmlformats.org/officeDocument/2006/relationships/slide" Target="/ppt/slides/slide26.xml"/><Relationship Id="rId11" Type="http://schemas.openxmlformats.org/officeDocument/2006/relationships/slide" Target="/ppt/slides/slide29.xml"/><Relationship Id="rId10" Type="http://schemas.openxmlformats.org/officeDocument/2006/relationships/slide" Target="/ppt/slides/slide29.xml"/><Relationship Id="rId13" Type="http://schemas.openxmlformats.org/officeDocument/2006/relationships/slide" Target="/ppt/slides/slide31.xml"/><Relationship Id="rId12" Type="http://schemas.openxmlformats.org/officeDocument/2006/relationships/slide" Target="/ppt/slides/slide30.xml"/><Relationship Id="rId15" Type="http://schemas.openxmlformats.org/officeDocument/2006/relationships/slide" Target="/ppt/slides/slide32.xml"/><Relationship Id="rId14" Type="http://schemas.openxmlformats.org/officeDocument/2006/relationships/slide" Target="/ppt/slides/slide31.xml"/><Relationship Id="rId17" Type="http://schemas.openxmlformats.org/officeDocument/2006/relationships/slide" Target="/ppt/slides/slide38.xml"/><Relationship Id="rId16" Type="http://schemas.openxmlformats.org/officeDocument/2006/relationships/slide" Target="/ppt/slides/slide3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image" Target="../media/image14.jpg"/><Relationship Id="rId4" Type="http://schemas.openxmlformats.org/officeDocument/2006/relationships/image" Target="../media/image15.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image" Target="../media/image6.png"/><Relationship Id="rId4" Type="http://schemas.openxmlformats.org/officeDocument/2006/relationships/image" Target="../media/image9.jpg"/><Relationship Id="rId5" Type="http://schemas.openxmlformats.org/officeDocument/2006/relationships/image" Target="../media/image5.png"/><Relationship Id="rId6" Type="http://schemas.openxmlformats.org/officeDocument/2006/relationships/image" Target="../media/image10.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image" Target="../media/image12.png"/><Relationship Id="rId4" Type="http://schemas.openxmlformats.org/officeDocument/2006/relationships/hyperlink" Target="http://bit.ly/2Tynxth" TargetMode="External"/><Relationship Id="rId5" Type="http://schemas.openxmlformats.org/officeDocument/2006/relationships/hyperlink" Target="http://bit.ly/2TyoMsr" TargetMode="External"/><Relationship Id="rId6" Type="http://schemas.openxmlformats.org/officeDocument/2006/relationships/hyperlink" Target="http://bit.ly/2TtBDfr"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8.xml"/><Relationship Id="rId3" Type="http://schemas.openxmlformats.org/officeDocument/2006/relationships/hyperlink" Target="https://www.freepik.com/free-photo/front-view-colorful-fruits-jar_5034731.htm/?utm_source=slidesgo_template&amp;utm_medium=referral-link&amp;utm_campaign=sg_resources&amp;utm_content=freepik" TargetMode="External"/><Relationship Id="rId4" Type="http://schemas.openxmlformats.org/officeDocument/2006/relationships/hyperlink" Target="https://www.freepik.com/free-photo/strawberry-smoothies-flowers_5034747.htm/?utm_source=slidesgo_template&amp;utm_medium=referral-link&amp;utm_campaign=sg_resources&amp;utm_content=freepik" TargetMode="External"/><Relationship Id="rId9" Type="http://schemas.openxmlformats.org/officeDocument/2006/relationships/hyperlink" Target="https://www.freepik.com/free-photo/top-view-indian-chiken-rice_5622221.htm/?utm_source=slidesgo_template&amp;utm_medium=referral-link&amp;utm_campaign=sg_resources&amp;utm_content=freepik" TargetMode="External"/><Relationship Id="rId5" Type="http://schemas.openxmlformats.org/officeDocument/2006/relationships/hyperlink" Target="https://www.freepik.com/free-photo/flat-lay-blue-smoothie-apron_5040126.htm/?utm_source=slidesgo_template&amp;utm_medium=referral-link&amp;utm_campaign=sg_resources&amp;utm_content=freepik" TargetMode="External"/><Relationship Id="rId6" Type="http://schemas.openxmlformats.org/officeDocument/2006/relationships/hyperlink" Target="https://www.freepik.com/free-photo/halved-avocado-with-egg-yolk-kitchen-worktop_3553752.htm/?utm_source=slidesgo_template&amp;utm_medium=referral-link&amp;utm_campaign=sg_resources&amp;utm_content=freepik" TargetMode="External"/><Relationship Id="rId7" Type="http://schemas.openxmlformats.org/officeDocument/2006/relationships/hyperlink" Target="https://www.freepik.com/free-photo/close-up-chestnuts-spoon_5754138.htm/?utm_source=slidesgo_template&amp;utm_medium=referral-link&amp;utm_campaign=sg_resources&amp;utm_content=freepik" TargetMode="External"/><Relationship Id="rId8" Type="http://schemas.openxmlformats.org/officeDocument/2006/relationships/hyperlink" Target="https://www.freepik.com/free-photo/elevated-view-traditional-asian-noodles-bowls-beige-backdrop_4361214.htm/?utm_source=slidesgo_template&amp;utm_medium=referral-link&amp;utm_campaign=sg_resources&amp;utm_content=freepik" TargetMode="External"/><Relationship Id="rId11" Type="http://schemas.openxmlformats.org/officeDocument/2006/relationships/hyperlink" Target="https://www.freepik.com/free-photo/avocado-eggs-breakfast-closeup_4996471.htm/?utm_source=slidesgo_template&amp;utm_medium=referral-link&amp;utm_campaign=sg_resources&amp;utm_content=freepik" TargetMode="External"/><Relationship Id="rId10" Type="http://schemas.openxmlformats.org/officeDocument/2006/relationships/hyperlink" Target="https://www.freepik.com/free-photo/close-up-healthy-mexican-salad_5504932.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20" Type="http://schemas.openxmlformats.org/officeDocument/2006/relationships/hyperlink" Target="https://www.freepik.com/free-photo/delicious-eggs-ham-toast-breakfast_4996508.htm/?utm_source=slidesgo_template&amp;utm_medium=referral-link&amp;utm_campaign=sg_resources&amp;utm_content=freepik" TargetMode="External"/><Relationship Id="rId21" Type="http://schemas.openxmlformats.org/officeDocument/2006/relationships/hyperlink" Target="https://www.flaticon.com/packs/nutrition-17/?utm_source=slidesgo_template&amp;utm_medium=referral-link&amp;utm_campaign=sg_resources&amp;utm_content=flaticon" TargetMode="External"/><Relationship Id="rId1" Type="http://schemas.openxmlformats.org/officeDocument/2006/relationships/slideLayout" Target="../slideLayouts/slideLayout20.xml"/><Relationship Id="rId2" Type="http://schemas.openxmlformats.org/officeDocument/2006/relationships/notesSlide" Target="../notesSlides/notesSlide29.xml"/><Relationship Id="rId3" Type="http://schemas.openxmlformats.org/officeDocument/2006/relationships/hyperlink" Target="https://www.freepik.com/free-photo/apple-buns-near-fried-egg_2059022.htm/?utm_source=slidesgo_template&amp;utm_medium=referral-link&amp;utm_campaign=sg_resources&amp;utm_content=freepik/?utm_source=slidesgo_template&amp;utm_medium=referral-link&amp;utm_campaign=sg_resources&amp;utm_content=freepik" TargetMode="External"/><Relationship Id="rId4" Type="http://schemas.openxmlformats.org/officeDocument/2006/relationships/hyperlink" Target="https://www.freepik.com/free-photo/top-view-healthy-bowl-with-fruit-nuts_4996507.htm/?utm_source=slidesgo_template&amp;utm_medium=referral-link&amp;utm_campaign=sg_resources&amp;utm_content=freepik" TargetMode="External"/><Relationship Id="rId9" Type="http://schemas.openxmlformats.org/officeDocument/2006/relationships/hyperlink" Target="https://www.freepik.com/free-photo/top-view-healthy-bowl-with-fruit-nuts_4996507.htm/?utm_source=slidesgo_template&amp;utm_medium=referral-link&amp;utm_campaign=sg_resources&amp;utm_content=freepik" TargetMode="External"/><Relationship Id="rId5" Type="http://schemas.openxmlformats.org/officeDocument/2006/relationships/hyperlink" Target="https://www.freepik.com/free-photo/apple-buns-near-fried-egg_2059022.htm/?utm_source=slidesgo_template&amp;utm_medium=referral-link&amp;utm_campaign=sg_resources&amp;utm_content=freepik/?utm_source=slidesgo_template&amp;utm_medium=referral-link&amp;utm_campaign=sg_resources&amp;utm_content=freepik" TargetMode="External"/><Relationship Id="rId6" Type="http://schemas.openxmlformats.org/officeDocument/2006/relationships/hyperlink" Target="https://www.freepik.com/free-photo/top-view-healthy-bowl-with-fruit-nuts_4996507.htm/?utm_source=slidesgo_template&amp;utm_medium=referral-link&amp;utm_campaign=sg_resources&amp;utm_content=freepik" TargetMode="External"/><Relationship Id="rId7" Type="http://schemas.openxmlformats.org/officeDocument/2006/relationships/hyperlink" Target="https://www.freepik.com/free-photo/blender-with-various-fruit-wooden-background_4996505.htm/?utm_source=slidesgo_template&amp;utm_medium=referral-link&amp;utm_campaign=sg_resources&amp;utm_content=freepik" TargetMode="External"/><Relationship Id="rId8" Type="http://schemas.openxmlformats.org/officeDocument/2006/relationships/hyperlink" Target="https://www.freepik.com/free-photo/top-view-healthy-bowl-with-fruit-nuts_4996507.htm/?utm_source=slidesgo_template&amp;utm_medium=referral-link&amp;utm_campaign=sg_resources&amp;utm_content=freepik" TargetMode="External"/><Relationship Id="rId11" Type="http://schemas.openxmlformats.org/officeDocument/2006/relationships/hyperlink" Target="https://www.freepik.com/free-photo/front-view-athlete-wearing-hijab_5389596.htm/?utm_source=slidesgo_template&amp;utm_medium=referral-link&amp;utm_campaign=sg_resources&amp;utm_content=freepik" TargetMode="External"/><Relationship Id="rId10" Type="http://schemas.openxmlformats.org/officeDocument/2006/relationships/hyperlink" Target="https://www.freepik.com/free-photo/elevated-view-human-hand-slicing-fresh-red-tomato-wooden-chopping-board_3951488.htm/?utm_source=slidesgo_template&amp;utm_medium=referral-link&amp;utm_campaign=sg_resources&amp;utm_content=freepik" TargetMode="External"/><Relationship Id="rId13" Type="http://schemas.openxmlformats.org/officeDocument/2006/relationships/hyperlink" Target="https://www.freepik.com/free-photo/angle-view-healthy-raw-food_5278277.htm/?utm_source=slidesgo_template&amp;utm_medium=referral-link&amp;utm_campaign=sg_resources&amp;utm_content=freepik" TargetMode="External"/><Relationship Id="rId12" Type="http://schemas.openxmlformats.org/officeDocument/2006/relationships/hyperlink" Target="https://www.freepik.com/free-photo/close-up-rice-cake-with-avocado-slices-wooden-chopping-board_4298733.htm/?utm_source=slidesgo_template&amp;utm_medium=referral-link&amp;utm_campaign=sg_resources&amp;utm_content=freepik" TargetMode="External"/><Relationship Id="rId15" Type="http://schemas.openxmlformats.org/officeDocument/2006/relationships/hyperlink" Target="https://www.freepik.com/free-photo/full-shot-woman-meditating-posture-indoors_5486750.htm/?utm_source=slidesgo_template&amp;utm_medium=referral-link&amp;utm_campaign=sg_resources&amp;utm_content=freepik" TargetMode="External"/><Relationship Id="rId14" Type="http://schemas.openxmlformats.org/officeDocument/2006/relationships/hyperlink" Target="https://www.freepik.com/free-photo/medium-shot-woman-stretching-her-arms_5321283.htm/?utm_source=slidesgo_template&amp;utm_medium=referral-link&amp;utm_campaign=sg_resources&amp;utm_content=freepik/?utm_source=slidesgo_template&amp;utm_medium=referral-link&amp;utm_campaign=sg_resources&amp;utm_content=freepik" TargetMode="External"/><Relationship Id="rId17" Type="http://schemas.openxmlformats.org/officeDocument/2006/relationships/hyperlink" Target="https://www.freepik.com/free-photo/medium-shot-yoga-woman-posing-outdoors_4962237.htm/?utm_source=slidesgo_template&amp;utm_medium=referral-link&amp;utm_campaign=sg_resources&amp;utm_content=freepik" TargetMode="External"/><Relationship Id="rId16" Type="http://schemas.openxmlformats.org/officeDocument/2006/relationships/hyperlink" Target="https://www.freepik.com/free-photo/smiling-ethnic-medic-table_1935150.htm/?utm_source=slidesgo_template&amp;utm_medium=referral-link&amp;utm_campaign=sg_resources&amp;utm_content=freepik" TargetMode="External"/><Relationship Id="rId19" Type="http://schemas.openxmlformats.org/officeDocument/2006/relationships/hyperlink" Target="https://www.freepik.com/free-photo/front-view-cup-full-healthy-nuts_4996512.htm/?utm_source=slidesgo_template&amp;utm_medium=referral-link&amp;utm_campaign=sg_resources&amp;utm_content=freepik" TargetMode="External"/><Relationship Id="rId18" Type="http://schemas.openxmlformats.org/officeDocument/2006/relationships/hyperlink" Target="https://www.freepik.com/free-photo/healthy-vegan-avocado-rice-breakfast_4996501.htm/?utm_source=slidesgo_template&amp;utm_medium=referral-link&amp;utm_campaign=sg_resources&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s://fonts.google.com/specimen/Oswald" TargetMode="External"/><Relationship Id="rId4" Type="http://schemas.openxmlformats.org/officeDocument/2006/relationships/hyperlink" Target="https://fonts.google.com/specimen/Oxygen"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4.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xml"/><Relationship Id="rId3" Type="http://schemas.openxmlformats.org/officeDocument/2006/relationships/image" Target="../media/image3.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xml"/><Relationship Id="rId3" Type="http://schemas.openxmlformats.org/officeDocument/2006/relationships/image" Target="../media/image17.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18.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 name="Shape 150"/>
        <p:cNvGrpSpPr/>
        <p:nvPr/>
      </p:nvGrpSpPr>
      <p:grpSpPr>
        <a:xfrm>
          <a:off x="0" y="0"/>
          <a:ext cx="0" cy="0"/>
          <a:chOff x="0" y="0"/>
          <a:chExt cx="0" cy="0"/>
        </a:xfrm>
      </p:grpSpPr>
      <p:pic>
        <p:nvPicPr>
          <p:cNvPr id="151" name="Google Shape;151;p28"/>
          <p:cNvPicPr preferRelativeResize="0"/>
          <p:nvPr/>
        </p:nvPicPr>
        <p:blipFill rotWithShape="1">
          <a:blip r:embed="rId3">
            <a:alphaModFix/>
          </a:blip>
          <a:srcRect b="35606" l="0" r="0" t="15015"/>
          <a:stretch/>
        </p:blipFill>
        <p:spPr>
          <a:xfrm>
            <a:off x="2186185" y="0"/>
            <a:ext cx="6964902" cy="5143498"/>
          </a:xfrm>
          <a:prstGeom prst="rect">
            <a:avLst/>
          </a:prstGeom>
          <a:noFill/>
          <a:ln>
            <a:noFill/>
          </a:ln>
        </p:spPr>
      </p:pic>
      <p:sp>
        <p:nvSpPr>
          <p:cNvPr id="152" name="Google Shape;152;p28"/>
          <p:cNvSpPr/>
          <p:nvPr/>
        </p:nvSpPr>
        <p:spPr>
          <a:xfrm>
            <a:off x="2179100" y="661175"/>
            <a:ext cx="2547000" cy="2494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8"/>
          <p:cNvSpPr/>
          <p:nvPr/>
        </p:nvSpPr>
        <p:spPr>
          <a:xfrm>
            <a:off x="339600" y="661175"/>
            <a:ext cx="4230900" cy="23418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8"/>
          <p:cNvSpPr txBox="1"/>
          <p:nvPr>
            <p:ph type="ctrTitle"/>
          </p:nvPr>
        </p:nvSpPr>
        <p:spPr>
          <a:xfrm>
            <a:off x="1120600" y="983325"/>
            <a:ext cx="3485700" cy="131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t>NUTRITION CENTER</a:t>
            </a:r>
            <a:endParaRPr/>
          </a:p>
        </p:txBody>
      </p:sp>
      <p:sp>
        <p:nvSpPr>
          <p:cNvPr id="155" name="Google Shape;155;p28"/>
          <p:cNvSpPr txBox="1"/>
          <p:nvPr>
            <p:ph idx="1" type="subTitle"/>
          </p:nvPr>
        </p:nvSpPr>
        <p:spPr>
          <a:xfrm>
            <a:off x="1120600" y="2362775"/>
            <a:ext cx="35529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Here is where your presentation begins </a:t>
            </a:r>
            <a:endParaRPr/>
          </a:p>
        </p:txBody>
      </p:sp>
      <p:cxnSp>
        <p:nvCxnSpPr>
          <p:cNvPr id="156" name="Google Shape;156;p28"/>
          <p:cNvCxnSpPr/>
          <p:nvPr/>
        </p:nvCxnSpPr>
        <p:spPr>
          <a:xfrm>
            <a:off x="844675" y="1025225"/>
            <a:ext cx="0" cy="16137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sp>
        <p:nvSpPr>
          <p:cNvPr id="262" name="Google Shape;262;p37"/>
          <p:cNvSpPr txBox="1"/>
          <p:nvPr>
            <p:ph idx="4294967295" type="body"/>
          </p:nvPr>
        </p:nvSpPr>
        <p:spPr>
          <a:xfrm>
            <a:off x="2773429" y="3178200"/>
            <a:ext cx="1997100" cy="663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Yes, this is the ringed one. It’s a gas giant</a:t>
            </a:r>
            <a:endParaRPr sz="1400"/>
          </a:p>
        </p:txBody>
      </p:sp>
      <p:sp>
        <p:nvSpPr>
          <p:cNvPr id="263" name="Google Shape;263;p37"/>
          <p:cNvSpPr txBox="1"/>
          <p:nvPr>
            <p:ph idx="4294967295" type="body"/>
          </p:nvPr>
        </p:nvSpPr>
        <p:spPr>
          <a:xfrm>
            <a:off x="2773429" y="2793380"/>
            <a:ext cx="19971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SATURN</a:t>
            </a:r>
            <a:endParaRPr sz="1800">
              <a:latin typeface="Oswald"/>
              <a:ea typeface="Oswald"/>
              <a:cs typeface="Oswald"/>
              <a:sym typeface="Oswald"/>
            </a:endParaRPr>
          </a:p>
        </p:txBody>
      </p:sp>
      <p:sp>
        <p:nvSpPr>
          <p:cNvPr id="264" name="Google Shape;264;p37"/>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A BRIEF STORY</a:t>
            </a:r>
            <a:endParaRPr/>
          </a:p>
        </p:txBody>
      </p:sp>
      <p:sp>
        <p:nvSpPr>
          <p:cNvPr id="265" name="Google Shape;265;p37"/>
          <p:cNvSpPr txBox="1"/>
          <p:nvPr>
            <p:ph idx="4294967295" type="body"/>
          </p:nvPr>
        </p:nvSpPr>
        <p:spPr>
          <a:xfrm>
            <a:off x="1777614" y="2237597"/>
            <a:ext cx="789600" cy="47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2001</a:t>
            </a:r>
            <a:endParaRPr>
              <a:latin typeface="Oswald"/>
              <a:ea typeface="Oswald"/>
              <a:cs typeface="Oswald"/>
              <a:sym typeface="Oswald"/>
            </a:endParaRPr>
          </a:p>
        </p:txBody>
      </p:sp>
      <p:sp>
        <p:nvSpPr>
          <p:cNvPr id="266" name="Google Shape;266;p37"/>
          <p:cNvSpPr txBox="1"/>
          <p:nvPr>
            <p:ph idx="4294967295" type="body"/>
          </p:nvPr>
        </p:nvSpPr>
        <p:spPr>
          <a:xfrm>
            <a:off x="761514" y="3178200"/>
            <a:ext cx="1805700" cy="663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It’s the closest planet to the Sun</a:t>
            </a:r>
            <a:endParaRPr sz="1400"/>
          </a:p>
        </p:txBody>
      </p:sp>
      <p:sp>
        <p:nvSpPr>
          <p:cNvPr id="267" name="Google Shape;267;p37"/>
          <p:cNvSpPr txBox="1"/>
          <p:nvPr>
            <p:ph idx="4294967295" type="body"/>
          </p:nvPr>
        </p:nvSpPr>
        <p:spPr>
          <a:xfrm>
            <a:off x="3980929" y="2281847"/>
            <a:ext cx="789600" cy="384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2010</a:t>
            </a:r>
            <a:endParaRPr>
              <a:latin typeface="Oswald"/>
              <a:ea typeface="Oswald"/>
              <a:cs typeface="Oswald"/>
              <a:sym typeface="Oswald"/>
            </a:endParaRPr>
          </a:p>
        </p:txBody>
      </p:sp>
      <p:sp>
        <p:nvSpPr>
          <p:cNvPr id="268" name="Google Shape;268;p37"/>
          <p:cNvSpPr txBox="1"/>
          <p:nvPr>
            <p:ph idx="4294967295" type="body"/>
          </p:nvPr>
        </p:nvSpPr>
        <p:spPr>
          <a:xfrm>
            <a:off x="6168916" y="2237597"/>
            <a:ext cx="789600" cy="472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2019</a:t>
            </a:r>
            <a:endParaRPr>
              <a:latin typeface="Oswald"/>
              <a:ea typeface="Oswald"/>
              <a:cs typeface="Oswald"/>
              <a:sym typeface="Oswald"/>
            </a:endParaRPr>
          </a:p>
        </p:txBody>
      </p:sp>
      <p:sp>
        <p:nvSpPr>
          <p:cNvPr id="269" name="Google Shape;269;p37"/>
          <p:cNvSpPr txBox="1"/>
          <p:nvPr>
            <p:ph idx="4294967295" type="body"/>
          </p:nvPr>
        </p:nvSpPr>
        <p:spPr>
          <a:xfrm>
            <a:off x="570114" y="2793380"/>
            <a:ext cx="19971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MERCURY</a:t>
            </a:r>
            <a:endParaRPr sz="1800">
              <a:latin typeface="Oswald"/>
              <a:ea typeface="Oswald"/>
              <a:cs typeface="Oswald"/>
              <a:sym typeface="Oswald"/>
            </a:endParaRPr>
          </a:p>
        </p:txBody>
      </p:sp>
      <p:sp>
        <p:nvSpPr>
          <p:cNvPr id="270" name="Google Shape;270;p37"/>
          <p:cNvSpPr txBox="1"/>
          <p:nvPr>
            <p:ph idx="4294967295" type="body"/>
          </p:nvPr>
        </p:nvSpPr>
        <p:spPr>
          <a:xfrm>
            <a:off x="5292616" y="3178200"/>
            <a:ext cx="1665900" cy="663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Venus has a beautiful name </a:t>
            </a:r>
            <a:endParaRPr sz="1400"/>
          </a:p>
        </p:txBody>
      </p:sp>
      <p:sp>
        <p:nvSpPr>
          <p:cNvPr id="271" name="Google Shape;271;p37"/>
          <p:cNvSpPr txBox="1"/>
          <p:nvPr>
            <p:ph idx="4294967295" type="body"/>
          </p:nvPr>
        </p:nvSpPr>
        <p:spPr>
          <a:xfrm>
            <a:off x="4961416" y="2793380"/>
            <a:ext cx="19971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VENUS</a:t>
            </a:r>
            <a:endParaRPr sz="1800">
              <a:latin typeface="Oswald"/>
              <a:ea typeface="Oswald"/>
              <a:cs typeface="Oswald"/>
              <a:sym typeface="Oswald"/>
            </a:endParaRPr>
          </a:p>
        </p:txBody>
      </p:sp>
      <p:cxnSp>
        <p:nvCxnSpPr>
          <p:cNvPr id="272" name="Google Shape;272;p37"/>
          <p:cNvCxnSpPr>
            <a:endCxn id="273" idx="1"/>
          </p:cNvCxnSpPr>
          <p:nvPr/>
        </p:nvCxnSpPr>
        <p:spPr>
          <a:xfrm>
            <a:off x="1426725" y="2717175"/>
            <a:ext cx="6577800" cy="0"/>
          </a:xfrm>
          <a:prstGeom prst="straightConnector1">
            <a:avLst/>
          </a:prstGeom>
          <a:noFill/>
          <a:ln cap="flat" cmpd="sng" w="9525">
            <a:solidFill>
              <a:schemeClr val="dk2"/>
            </a:solidFill>
            <a:prstDash val="solid"/>
            <a:round/>
            <a:headEnd len="med" w="med" type="none"/>
            <a:tailEnd len="med" w="med" type="none"/>
          </a:ln>
        </p:spPr>
      </p:cxnSp>
      <p:sp>
        <p:nvSpPr>
          <p:cNvPr id="274" name="Google Shape;274;p37"/>
          <p:cNvSpPr/>
          <p:nvPr/>
        </p:nvSpPr>
        <p:spPr>
          <a:xfrm flipH="1" rot="10800000">
            <a:off x="2274656" y="2647841"/>
            <a:ext cx="192300" cy="1779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7"/>
          <p:cNvSpPr/>
          <p:nvPr/>
        </p:nvSpPr>
        <p:spPr>
          <a:xfrm flipH="1" rot="10800000">
            <a:off x="4478947" y="2647841"/>
            <a:ext cx="192300" cy="1779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7"/>
          <p:cNvSpPr/>
          <p:nvPr/>
        </p:nvSpPr>
        <p:spPr>
          <a:xfrm flipH="1" rot="10800000">
            <a:off x="6681606" y="2647841"/>
            <a:ext cx="192300" cy="1779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7"/>
          <p:cNvSpPr/>
          <p:nvPr/>
        </p:nvSpPr>
        <p:spPr>
          <a:xfrm flipH="1" rot="10800000">
            <a:off x="8004525" y="2530575"/>
            <a:ext cx="91800" cy="3732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 name="Shape 280"/>
        <p:cNvGrpSpPr/>
        <p:nvPr/>
      </p:nvGrpSpPr>
      <p:grpSpPr>
        <a:xfrm>
          <a:off x="0" y="0"/>
          <a:ext cx="0" cy="0"/>
          <a:chOff x="0" y="0"/>
          <a:chExt cx="0" cy="0"/>
        </a:xfrm>
      </p:grpSpPr>
      <p:sp>
        <p:nvSpPr>
          <p:cNvPr id="281" name="Google Shape;281;p38"/>
          <p:cNvSpPr/>
          <p:nvPr/>
        </p:nvSpPr>
        <p:spPr>
          <a:xfrm>
            <a:off x="1057375" y="2637353"/>
            <a:ext cx="1900200" cy="25056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8"/>
          <p:cNvSpPr/>
          <p:nvPr/>
        </p:nvSpPr>
        <p:spPr>
          <a:xfrm>
            <a:off x="3621900" y="3065900"/>
            <a:ext cx="1900200" cy="2229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8"/>
          <p:cNvSpPr/>
          <p:nvPr/>
        </p:nvSpPr>
        <p:spPr>
          <a:xfrm>
            <a:off x="6186425" y="3522075"/>
            <a:ext cx="1900200" cy="19257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8"/>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MILESTONES REACHED</a:t>
            </a:r>
            <a:endParaRPr/>
          </a:p>
        </p:txBody>
      </p:sp>
      <p:sp>
        <p:nvSpPr>
          <p:cNvPr id="285" name="Google Shape;285;p38"/>
          <p:cNvSpPr txBox="1"/>
          <p:nvPr>
            <p:ph idx="4294967295" type="body"/>
          </p:nvPr>
        </p:nvSpPr>
        <p:spPr>
          <a:xfrm>
            <a:off x="1612675" y="3176890"/>
            <a:ext cx="789600" cy="472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GB" sz="3000">
                <a:latin typeface="Oswald"/>
                <a:ea typeface="Oswald"/>
                <a:cs typeface="Oswald"/>
                <a:sym typeface="Oswald"/>
              </a:rPr>
              <a:t>0</a:t>
            </a:r>
            <a:r>
              <a:rPr lang="en-GB" sz="3000">
                <a:latin typeface="Oswald"/>
                <a:ea typeface="Oswald"/>
                <a:cs typeface="Oswald"/>
                <a:sym typeface="Oswald"/>
              </a:rPr>
              <a:t>1</a:t>
            </a:r>
            <a:endParaRPr sz="3000">
              <a:latin typeface="Oswald"/>
              <a:ea typeface="Oswald"/>
              <a:cs typeface="Oswald"/>
              <a:sym typeface="Oswald"/>
            </a:endParaRPr>
          </a:p>
        </p:txBody>
      </p:sp>
      <p:sp>
        <p:nvSpPr>
          <p:cNvPr id="286" name="Google Shape;286;p38"/>
          <p:cNvSpPr txBox="1"/>
          <p:nvPr>
            <p:ph idx="4294967295" type="body"/>
          </p:nvPr>
        </p:nvSpPr>
        <p:spPr>
          <a:xfrm>
            <a:off x="5925275" y="2757922"/>
            <a:ext cx="2422500" cy="66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GB" sz="1400"/>
              <a:t>Mercury is the smallest planet in our Solar System</a:t>
            </a:r>
            <a:endParaRPr sz="1400"/>
          </a:p>
        </p:txBody>
      </p:sp>
      <p:sp>
        <p:nvSpPr>
          <p:cNvPr id="287" name="Google Shape;287;p38"/>
          <p:cNvSpPr txBox="1"/>
          <p:nvPr>
            <p:ph idx="4294967295" type="body"/>
          </p:nvPr>
        </p:nvSpPr>
        <p:spPr>
          <a:xfrm>
            <a:off x="6137975" y="2328004"/>
            <a:ext cx="1997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latin typeface="Oswald"/>
                <a:ea typeface="Oswald"/>
                <a:cs typeface="Oswald"/>
                <a:sym typeface="Oswald"/>
              </a:rPr>
              <a:t>MERCURY</a:t>
            </a:r>
            <a:endParaRPr sz="1800">
              <a:latin typeface="Oswald"/>
              <a:ea typeface="Oswald"/>
              <a:cs typeface="Oswald"/>
              <a:sym typeface="Oswald"/>
            </a:endParaRPr>
          </a:p>
        </p:txBody>
      </p:sp>
      <p:sp>
        <p:nvSpPr>
          <p:cNvPr id="288" name="Google Shape;288;p38"/>
          <p:cNvSpPr txBox="1"/>
          <p:nvPr>
            <p:ph idx="4294967295" type="body"/>
          </p:nvPr>
        </p:nvSpPr>
        <p:spPr>
          <a:xfrm>
            <a:off x="6741725" y="4043946"/>
            <a:ext cx="789600" cy="4725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GB" sz="3000">
                <a:latin typeface="Oswald"/>
                <a:ea typeface="Oswald"/>
                <a:cs typeface="Oswald"/>
                <a:sym typeface="Oswald"/>
              </a:rPr>
              <a:t>03</a:t>
            </a:r>
            <a:endParaRPr sz="3000">
              <a:latin typeface="Oswald"/>
              <a:ea typeface="Oswald"/>
              <a:cs typeface="Oswald"/>
              <a:sym typeface="Oswald"/>
            </a:endParaRPr>
          </a:p>
        </p:txBody>
      </p:sp>
      <p:sp>
        <p:nvSpPr>
          <p:cNvPr id="289" name="Google Shape;289;p38"/>
          <p:cNvSpPr txBox="1"/>
          <p:nvPr>
            <p:ph idx="4294967295" type="body"/>
          </p:nvPr>
        </p:nvSpPr>
        <p:spPr>
          <a:xfrm>
            <a:off x="3360750" y="2323120"/>
            <a:ext cx="2422500" cy="66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GB" sz="1400"/>
              <a:t>Despite being red, Mars is actually a cold place</a:t>
            </a:r>
            <a:endParaRPr sz="1400"/>
          </a:p>
        </p:txBody>
      </p:sp>
      <p:sp>
        <p:nvSpPr>
          <p:cNvPr id="290" name="Google Shape;290;p38"/>
          <p:cNvSpPr txBox="1"/>
          <p:nvPr>
            <p:ph idx="4294967295" type="body"/>
          </p:nvPr>
        </p:nvSpPr>
        <p:spPr>
          <a:xfrm>
            <a:off x="4130350" y="1893175"/>
            <a:ext cx="883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latin typeface="Oswald"/>
                <a:ea typeface="Oswald"/>
                <a:cs typeface="Oswald"/>
                <a:sym typeface="Oswald"/>
              </a:rPr>
              <a:t>MARS</a:t>
            </a:r>
            <a:endParaRPr sz="1800">
              <a:latin typeface="Oswald"/>
              <a:ea typeface="Oswald"/>
              <a:cs typeface="Oswald"/>
              <a:sym typeface="Oswald"/>
            </a:endParaRPr>
          </a:p>
        </p:txBody>
      </p:sp>
      <p:sp>
        <p:nvSpPr>
          <p:cNvPr id="291" name="Google Shape;291;p38"/>
          <p:cNvSpPr txBox="1"/>
          <p:nvPr>
            <p:ph idx="4294967295" type="body"/>
          </p:nvPr>
        </p:nvSpPr>
        <p:spPr>
          <a:xfrm flipH="1">
            <a:off x="4177200" y="3625146"/>
            <a:ext cx="789600" cy="3957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GB" sz="3000">
                <a:latin typeface="Oswald"/>
                <a:ea typeface="Oswald"/>
                <a:cs typeface="Oswald"/>
                <a:sym typeface="Oswald"/>
              </a:rPr>
              <a:t>02</a:t>
            </a:r>
            <a:endParaRPr sz="3000">
              <a:latin typeface="Oswald"/>
              <a:ea typeface="Oswald"/>
              <a:cs typeface="Oswald"/>
              <a:sym typeface="Oswald"/>
            </a:endParaRPr>
          </a:p>
        </p:txBody>
      </p:sp>
      <p:sp>
        <p:nvSpPr>
          <p:cNvPr id="292" name="Google Shape;292;p38"/>
          <p:cNvSpPr txBox="1"/>
          <p:nvPr>
            <p:ph idx="4294967295" type="body"/>
          </p:nvPr>
        </p:nvSpPr>
        <p:spPr>
          <a:xfrm flipH="1">
            <a:off x="833300" y="1883650"/>
            <a:ext cx="2348700" cy="6630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GB" sz="1400"/>
              <a:t>Venus has a beautiful name, but it’s terribly hot</a:t>
            </a:r>
            <a:endParaRPr sz="1400"/>
          </a:p>
        </p:txBody>
      </p:sp>
      <p:sp>
        <p:nvSpPr>
          <p:cNvPr id="293" name="Google Shape;293;p38"/>
          <p:cNvSpPr txBox="1"/>
          <p:nvPr>
            <p:ph idx="4294967295" type="body"/>
          </p:nvPr>
        </p:nvSpPr>
        <p:spPr>
          <a:xfrm flipH="1">
            <a:off x="1459150" y="1443925"/>
            <a:ext cx="10968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latin typeface="Oswald"/>
                <a:ea typeface="Oswald"/>
                <a:cs typeface="Oswald"/>
                <a:sym typeface="Oswald"/>
              </a:rPr>
              <a:t>VENUS</a:t>
            </a:r>
            <a:endParaRPr sz="1800">
              <a:latin typeface="Oswald"/>
              <a:ea typeface="Oswald"/>
              <a:cs typeface="Oswald"/>
              <a:sym typeface="Oswald"/>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 name="Shape 297"/>
        <p:cNvGrpSpPr/>
        <p:nvPr/>
      </p:nvGrpSpPr>
      <p:grpSpPr>
        <a:xfrm>
          <a:off x="0" y="0"/>
          <a:ext cx="0" cy="0"/>
          <a:chOff x="0" y="0"/>
          <a:chExt cx="0" cy="0"/>
        </a:xfrm>
      </p:grpSpPr>
      <p:sp>
        <p:nvSpPr>
          <p:cNvPr id="298" name="Google Shape;298;p39"/>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THIS IS A GRAPH</a:t>
            </a:r>
            <a:endParaRPr/>
          </a:p>
        </p:txBody>
      </p:sp>
      <p:sp>
        <p:nvSpPr>
          <p:cNvPr id="299" name="Google Shape;299;p39"/>
          <p:cNvSpPr txBox="1"/>
          <p:nvPr/>
        </p:nvSpPr>
        <p:spPr>
          <a:xfrm>
            <a:off x="720002" y="4292100"/>
            <a:ext cx="4770300" cy="3114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GB" sz="900">
                <a:latin typeface="Oxygen Light"/>
                <a:ea typeface="Oxygen Light"/>
                <a:cs typeface="Oxygen Light"/>
                <a:sym typeface="Oxygen Light"/>
              </a:rPr>
              <a:t>If you want to modify this graph, click on it, follow the link, change the data and replace it </a:t>
            </a:r>
            <a:endParaRPr sz="900">
              <a:latin typeface="Oxygen Light"/>
              <a:ea typeface="Oxygen Light"/>
              <a:cs typeface="Oxygen Light"/>
              <a:sym typeface="Oxygen Light"/>
            </a:endParaRPr>
          </a:p>
        </p:txBody>
      </p:sp>
      <p:sp>
        <p:nvSpPr>
          <p:cNvPr id="300" name="Google Shape;300;p39"/>
          <p:cNvSpPr txBox="1"/>
          <p:nvPr>
            <p:ph idx="4294967295" type="ctrTitle"/>
          </p:nvPr>
        </p:nvSpPr>
        <p:spPr>
          <a:xfrm flipH="1">
            <a:off x="6007551" y="1457888"/>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JUPITER</a:t>
            </a:r>
            <a:endParaRPr sz="1800">
              <a:solidFill>
                <a:schemeClr val="dk1"/>
              </a:solidFill>
            </a:endParaRPr>
          </a:p>
        </p:txBody>
      </p:sp>
      <p:sp>
        <p:nvSpPr>
          <p:cNvPr id="301" name="Google Shape;301;p39"/>
          <p:cNvSpPr txBox="1"/>
          <p:nvPr>
            <p:ph idx="4294967295" type="subTitle"/>
          </p:nvPr>
        </p:nvSpPr>
        <p:spPr>
          <a:xfrm flipH="1">
            <a:off x="6007647" y="1769675"/>
            <a:ext cx="24330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It’s the biggest planet in our Solar System</a:t>
            </a:r>
            <a:endParaRPr sz="1400"/>
          </a:p>
        </p:txBody>
      </p:sp>
      <p:sp>
        <p:nvSpPr>
          <p:cNvPr id="302" name="Google Shape;302;p39"/>
          <p:cNvSpPr txBox="1"/>
          <p:nvPr>
            <p:ph idx="4294967295" type="ctrTitle"/>
          </p:nvPr>
        </p:nvSpPr>
        <p:spPr>
          <a:xfrm flipH="1">
            <a:off x="6007551" y="3520595"/>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MARS</a:t>
            </a:r>
            <a:endParaRPr sz="1800">
              <a:solidFill>
                <a:schemeClr val="dk1"/>
              </a:solidFill>
            </a:endParaRPr>
          </a:p>
        </p:txBody>
      </p:sp>
      <p:sp>
        <p:nvSpPr>
          <p:cNvPr id="303" name="Google Shape;303;p39"/>
          <p:cNvSpPr txBox="1"/>
          <p:nvPr>
            <p:ph idx="4294967295" type="subTitle"/>
          </p:nvPr>
        </p:nvSpPr>
        <p:spPr>
          <a:xfrm flipH="1">
            <a:off x="6007700" y="3840650"/>
            <a:ext cx="2570400" cy="713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Despite being red, Mars is a cold place, not hot</a:t>
            </a:r>
            <a:endParaRPr sz="1400"/>
          </a:p>
        </p:txBody>
      </p:sp>
      <p:sp>
        <p:nvSpPr>
          <p:cNvPr id="304" name="Google Shape;304;p39"/>
          <p:cNvSpPr txBox="1"/>
          <p:nvPr>
            <p:ph idx="4294967295" type="ctrTitle"/>
          </p:nvPr>
        </p:nvSpPr>
        <p:spPr>
          <a:xfrm flipH="1">
            <a:off x="6007551" y="2451150"/>
            <a:ext cx="1824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VENUS</a:t>
            </a:r>
            <a:endParaRPr sz="1800">
              <a:solidFill>
                <a:schemeClr val="dk1"/>
              </a:solidFill>
            </a:endParaRPr>
          </a:p>
        </p:txBody>
      </p:sp>
      <p:sp>
        <p:nvSpPr>
          <p:cNvPr id="305" name="Google Shape;305;p39"/>
          <p:cNvSpPr txBox="1"/>
          <p:nvPr>
            <p:ph idx="4294967295" type="subTitle"/>
          </p:nvPr>
        </p:nvSpPr>
        <p:spPr>
          <a:xfrm flipH="1">
            <a:off x="6007775" y="2772445"/>
            <a:ext cx="26340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Venus has a beautiful name, but it’s terribly hot</a:t>
            </a:r>
            <a:endParaRPr sz="1400"/>
          </a:p>
        </p:txBody>
      </p:sp>
      <p:sp>
        <p:nvSpPr>
          <p:cNvPr id="306" name="Google Shape;306;p39"/>
          <p:cNvSpPr/>
          <p:nvPr/>
        </p:nvSpPr>
        <p:spPr>
          <a:xfrm>
            <a:off x="5598250" y="1591100"/>
            <a:ext cx="311400" cy="178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9"/>
          <p:cNvSpPr/>
          <p:nvPr/>
        </p:nvSpPr>
        <p:spPr>
          <a:xfrm>
            <a:off x="5598250" y="2587350"/>
            <a:ext cx="311400" cy="178500"/>
          </a:xfrm>
          <a:prstGeom prst="rect">
            <a:avLst/>
          </a:pr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9"/>
          <p:cNvSpPr/>
          <p:nvPr/>
        </p:nvSpPr>
        <p:spPr>
          <a:xfrm>
            <a:off x="5598250" y="3653800"/>
            <a:ext cx="311400" cy="1785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09" name="Google Shape;309;p39" title="Gráfico">
            <a:hlinkClick r:id="rId3"/>
          </p:cNvPr>
          <p:cNvPicPr preferRelativeResize="0"/>
          <p:nvPr/>
        </p:nvPicPr>
        <p:blipFill>
          <a:blip r:embed="rId4">
            <a:alphaModFix/>
          </a:blip>
          <a:stretch>
            <a:fillRect/>
          </a:stretch>
        </p:blipFill>
        <p:spPr>
          <a:xfrm>
            <a:off x="654725" y="1390693"/>
            <a:ext cx="4125674" cy="2958764"/>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 name="Shape 313"/>
        <p:cNvGrpSpPr/>
        <p:nvPr/>
      </p:nvGrpSpPr>
      <p:grpSpPr>
        <a:xfrm>
          <a:off x="0" y="0"/>
          <a:ext cx="0" cy="0"/>
          <a:chOff x="0" y="0"/>
          <a:chExt cx="0" cy="0"/>
        </a:xfrm>
      </p:grpSpPr>
      <p:pic>
        <p:nvPicPr>
          <p:cNvPr id="314" name="Google Shape;314;p40"/>
          <p:cNvPicPr preferRelativeResize="0"/>
          <p:nvPr/>
        </p:nvPicPr>
        <p:blipFill rotWithShape="1">
          <a:blip r:embed="rId3">
            <a:alphaModFix/>
          </a:blip>
          <a:srcRect b="14188" l="0" r="0" t="14188"/>
          <a:stretch/>
        </p:blipFill>
        <p:spPr>
          <a:xfrm>
            <a:off x="0" y="0"/>
            <a:ext cx="7181108" cy="5143496"/>
          </a:xfrm>
          <a:prstGeom prst="rect">
            <a:avLst/>
          </a:prstGeom>
          <a:noFill/>
          <a:ln>
            <a:noFill/>
          </a:ln>
        </p:spPr>
      </p:pic>
      <p:sp>
        <p:nvSpPr>
          <p:cNvPr id="315" name="Google Shape;315;p40"/>
          <p:cNvSpPr/>
          <p:nvPr/>
        </p:nvSpPr>
        <p:spPr>
          <a:xfrm>
            <a:off x="4366000" y="0"/>
            <a:ext cx="2815200" cy="38031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0"/>
          <p:cNvSpPr/>
          <p:nvPr/>
        </p:nvSpPr>
        <p:spPr>
          <a:xfrm flipH="1" rot="10800000">
            <a:off x="4542825" y="1"/>
            <a:ext cx="4402200" cy="3668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0"/>
          <p:cNvSpPr txBox="1"/>
          <p:nvPr>
            <p:ph type="title"/>
          </p:nvPr>
        </p:nvSpPr>
        <p:spPr>
          <a:xfrm rot="-242">
            <a:off x="5409675" y="1674115"/>
            <a:ext cx="42684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t>COMPANY</a:t>
            </a:r>
            <a:endParaRPr/>
          </a:p>
        </p:txBody>
      </p:sp>
      <p:sp>
        <p:nvSpPr>
          <p:cNvPr id="318" name="Google Shape;318;p40"/>
          <p:cNvSpPr txBox="1"/>
          <p:nvPr>
            <p:ph idx="1" type="subTitle"/>
          </p:nvPr>
        </p:nvSpPr>
        <p:spPr>
          <a:xfrm flipH="1">
            <a:off x="5409550" y="2522950"/>
            <a:ext cx="2316900" cy="60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You could enter a subtitle here if you need it</a:t>
            </a:r>
            <a:endParaRPr/>
          </a:p>
        </p:txBody>
      </p:sp>
      <p:sp>
        <p:nvSpPr>
          <p:cNvPr id="319" name="Google Shape;319;p40"/>
          <p:cNvSpPr txBox="1"/>
          <p:nvPr>
            <p:ph idx="2" type="title"/>
          </p:nvPr>
        </p:nvSpPr>
        <p:spPr>
          <a:xfrm>
            <a:off x="5409675" y="490212"/>
            <a:ext cx="1879800" cy="123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a:t>01</a:t>
            </a:r>
            <a:endParaRPr/>
          </a:p>
        </p:txBody>
      </p:sp>
      <p:cxnSp>
        <p:nvCxnSpPr>
          <p:cNvPr id="320" name="Google Shape;320;p40"/>
          <p:cNvCxnSpPr/>
          <p:nvPr/>
        </p:nvCxnSpPr>
        <p:spPr>
          <a:xfrm>
            <a:off x="5181850" y="686825"/>
            <a:ext cx="0" cy="23115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4" name="Shape 324"/>
        <p:cNvGrpSpPr/>
        <p:nvPr/>
      </p:nvGrpSpPr>
      <p:grpSpPr>
        <a:xfrm>
          <a:off x="0" y="0"/>
          <a:ext cx="0" cy="0"/>
          <a:chOff x="0" y="0"/>
          <a:chExt cx="0" cy="0"/>
        </a:xfrm>
      </p:grpSpPr>
      <p:sp>
        <p:nvSpPr>
          <p:cNvPr id="325" name="Google Shape;325;p41"/>
          <p:cNvSpPr/>
          <p:nvPr/>
        </p:nvSpPr>
        <p:spPr>
          <a:xfrm rot="10800000">
            <a:off x="7660752" y="3422650"/>
            <a:ext cx="675300" cy="316500"/>
          </a:xfrm>
          <a:prstGeom prst="triangle">
            <a:avLst>
              <a:gd fmla="val 50000" name="adj"/>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1"/>
          <p:cNvSpPr/>
          <p:nvPr/>
        </p:nvSpPr>
        <p:spPr>
          <a:xfrm rot="10800000">
            <a:off x="3642174" y="3422650"/>
            <a:ext cx="675300" cy="316500"/>
          </a:xfrm>
          <a:prstGeom prst="triangle">
            <a:avLst>
              <a:gd fmla="val 50000" name="adj"/>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1"/>
          <p:cNvSpPr/>
          <p:nvPr/>
        </p:nvSpPr>
        <p:spPr>
          <a:xfrm flipH="1" rot="10800000">
            <a:off x="6579967" y="2614350"/>
            <a:ext cx="1863600" cy="8088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1"/>
          <p:cNvSpPr/>
          <p:nvPr/>
        </p:nvSpPr>
        <p:spPr>
          <a:xfrm>
            <a:off x="4624744" y="2613651"/>
            <a:ext cx="1863600" cy="808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1"/>
          <p:cNvSpPr/>
          <p:nvPr/>
        </p:nvSpPr>
        <p:spPr>
          <a:xfrm flipH="1" rot="10800000">
            <a:off x="2648598" y="2614350"/>
            <a:ext cx="1863600" cy="8088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1"/>
          <p:cNvSpPr/>
          <p:nvPr/>
        </p:nvSpPr>
        <p:spPr>
          <a:xfrm>
            <a:off x="693375" y="2613651"/>
            <a:ext cx="1863600" cy="808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1"/>
          <p:cNvSpPr/>
          <p:nvPr/>
        </p:nvSpPr>
        <p:spPr>
          <a:xfrm>
            <a:off x="886795" y="2304424"/>
            <a:ext cx="670500" cy="316500"/>
          </a:xfrm>
          <a:prstGeom prst="triangle">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1"/>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OUR PROCESS</a:t>
            </a:r>
            <a:endParaRPr/>
          </a:p>
        </p:txBody>
      </p:sp>
      <p:sp>
        <p:nvSpPr>
          <p:cNvPr id="333" name="Google Shape;333;p41"/>
          <p:cNvSpPr txBox="1"/>
          <p:nvPr>
            <p:ph idx="4294967295" type="body"/>
          </p:nvPr>
        </p:nvSpPr>
        <p:spPr>
          <a:xfrm>
            <a:off x="1112396" y="1671028"/>
            <a:ext cx="2422500" cy="663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Mercury is the smallest planet in our Solar System</a:t>
            </a:r>
            <a:endParaRPr sz="1400"/>
          </a:p>
        </p:txBody>
      </p:sp>
      <p:sp>
        <p:nvSpPr>
          <p:cNvPr id="334" name="Google Shape;334;p41"/>
          <p:cNvSpPr txBox="1"/>
          <p:nvPr>
            <p:ph idx="4294967295" type="body"/>
          </p:nvPr>
        </p:nvSpPr>
        <p:spPr>
          <a:xfrm>
            <a:off x="1112396" y="1272117"/>
            <a:ext cx="1997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latin typeface="Oswald"/>
                <a:ea typeface="Oswald"/>
                <a:cs typeface="Oswald"/>
                <a:sym typeface="Oswald"/>
              </a:rPr>
              <a:t>MERCURY</a:t>
            </a:r>
            <a:endParaRPr sz="1800">
              <a:latin typeface="Oswald"/>
              <a:ea typeface="Oswald"/>
              <a:cs typeface="Oswald"/>
              <a:sym typeface="Oswald"/>
            </a:endParaRPr>
          </a:p>
        </p:txBody>
      </p:sp>
      <p:sp>
        <p:nvSpPr>
          <p:cNvPr id="335" name="Google Shape;335;p41"/>
          <p:cNvSpPr txBox="1"/>
          <p:nvPr>
            <p:ph idx="4294967295" type="body"/>
          </p:nvPr>
        </p:nvSpPr>
        <p:spPr>
          <a:xfrm>
            <a:off x="1236892" y="2772775"/>
            <a:ext cx="789600" cy="47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sz="2400">
                <a:latin typeface="Oswald"/>
                <a:ea typeface="Oswald"/>
                <a:cs typeface="Oswald"/>
                <a:sym typeface="Oswald"/>
              </a:rPr>
              <a:t>01</a:t>
            </a:r>
            <a:endParaRPr sz="2400">
              <a:latin typeface="Oswald"/>
              <a:ea typeface="Oswald"/>
              <a:cs typeface="Oswald"/>
              <a:sym typeface="Oswald"/>
            </a:endParaRPr>
          </a:p>
        </p:txBody>
      </p:sp>
      <p:sp>
        <p:nvSpPr>
          <p:cNvPr id="336" name="Google Shape;336;p41"/>
          <p:cNvSpPr txBox="1"/>
          <p:nvPr>
            <p:ph idx="4294967295" type="body"/>
          </p:nvPr>
        </p:nvSpPr>
        <p:spPr>
          <a:xfrm>
            <a:off x="3206419" y="2772775"/>
            <a:ext cx="789600" cy="47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sz="2400">
                <a:latin typeface="Oswald"/>
                <a:ea typeface="Oswald"/>
                <a:cs typeface="Oswald"/>
                <a:sym typeface="Oswald"/>
              </a:rPr>
              <a:t>02</a:t>
            </a:r>
            <a:endParaRPr sz="2400">
              <a:latin typeface="Oswald"/>
              <a:ea typeface="Oswald"/>
              <a:cs typeface="Oswald"/>
              <a:sym typeface="Oswald"/>
            </a:endParaRPr>
          </a:p>
        </p:txBody>
      </p:sp>
      <p:sp>
        <p:nvSpPr>
          <p:cNvPr id="337" name="Google Shape;337;p41"/>
          <p:cNvSpPr txBox="1"/>
          <p:nvPr>
            <p:ph idx="4294967295" type="body"/>
          </p:nvPr>
        </p:nvSpPr>
        <p:spPr>
          <a:xfrm>
            <a:off x="7165794" y="2772775"/>
            <a:ext cx="789600" cy="47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sz="2400">
                <a:latin typeface="Oswald"/>
                <a:ea typeface="Oswald"/>
                <a:cs typeface="Oswald"/>
                <a:sym typeface="Oswald"/>
              </a:rPr>
              <a:t>04</a:t>
            </a:r>
            <a:endParaRPr sz="2400">
              <a:latin typeface="Oswald"/>
              <a:ea typeface="Oswald"/>
              <a:cs typeface="Oswald"/>
              <a:sym typeface="Oswald"/>
            </a:endParaRPr>
          </a:p>
        </p:txBody>
      </p:sp>
      <p:sp>
        <p:nvSpPr>
          <p:cNvPr id="338" name="Google Shape;338;p41"/>
          <p:cNvSpPr txBox="1"/>
          <p:nvPr>
            <p:ph idx="4294967295" type="body"/>
          </p:nvPr>
        </p:nvSpPr>
        <p:spPr>
          <a:xfrm>
            <a:off x="5188738" y="2772775"/>
            <a:ext cx="789600" cy="47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GB" sz="2400">
                <a:latin typeface="Oswald"/>
                <a:ea typeface="Oswald"/>
                <a:cs typeface="Oswald"/>
                <a:sym typeface="Oswald"/>
              </a:rPr>
              <a:t>03</a:t>
            </a:r>
            <a:endParaRPr sz="2400">
              <a:latin typeface="Oswald"/>
              <a:ea typeface="Oswald"/>
              <a:cs typeface="Oswald"/>
              <a:sym typeface="Oswald"/>
            </a:endParaRPr>
          </a:p>
        </p:txBody>
      </p:sp>
      <p:sp>
        <p:nvSpPr>
          <p:cNvPr id="339" name="Google Shape;339;p41"/>
          <p:cNvSpPr txBox="1"/>
          <p:nvPr>
            <p:ph idx="4294967295" type="body"/>
          </p:nvPr>
        </p:nvSpPr>
        <p:spPr>
          <a:xfrm>
            <a:off x="5054305" y="1671028"/>
            <a:ext cx="2422500" cy="663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Venus has a beautiful name, but it’s terribly hot</a:t>
            </a:r>
            <a:endParaRPr sz="1400"/>
          </a:p>
        </p:txBody>
      </p:sp>
      <p:sp>
        <p:nvSpPr>
          <p:cNvPr id="340" name="Google Shape;340;p41"/>
          <p:cNvSpPr txBox="1"/>
          <p:nvPr>
            <p:ph idx="4294967295" type="body"/>
          </p:nvPr>
        </p:nvSpPr>
        <p:spPr>
          <a:xfrm>
            <a:off x="5054305" y="1272117"/>
            <a:ext cx="19971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latin typeface="Oswald"/>
                <a:ea typeface="Oswald"/>
                <a:cs typeface="Oswald"/>
                <a:sym typeface="Oswald"/>
              </a:rPr>
              <a:t>VENUS</a:t>
            </a:r>
            <a:endParaRPr sz="1800">
              <a:latin typeface="Oswald"/>
              <a:ea typeface="Oswald"/>
              <a:cs typeface="Oswald"/>
              <a:sym typeface="Oswald"/>
            </a:endParaRPr>
          </a:p>
        </p:txBody>
      </p:sp>
      <p:sp>
        <p:nvSpPr>
          <p:cNvPr id="341" name="Google Shape;341;p41"/>
          <p:cNvSpPr txBox="1"/>
          <p:nvPr>
            <p:ph idx="4294967295" type="body"/>
          </p:nvPr>
        </p:nvSpPr>
        <p:spPr>
          <a:xfrm>
            <a:off x="1978577" y="4102313"/>
            <a:ext cx="2107800" cy="663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Saturn is the ringed one and a gas giant</a:t>
            </a:r>
            <a:endParaRPr sz="1400"/>
          </a:p>
        </p:txBody>
      </p:sp>
      <p:sp>
        <p:nvSpPr>
          <p:cNvPr id="342" name="Google Shape;342;p41"/>
          <p:cNvSpPr txBox="1"/>
          <p:nvPr>
            <p:ph idx="4294967295" type="body"/>
          </p:nvPr>
        </p:nvSpPr>
        <p:spPr>
          <a:xfrm>
            <a:off x="2089287" y="3703406"/>
            <a:ext cx="19971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SATURN</a:t>
            </a:r>
            <a:endParaRPr sz="1800">
              <a:latin typeface="Oswald"/>
              <a:ea typeface="Oswald"/>
              <a:cs typeface="Oswald"/>
              <a:sym typeface="Oswald"/>
            </a:endParaRPr>
          </a:p>
        </p:txBody>
      </p:sp>
      <p:sp>
        <p:nvSpPr>
          <p:cNvPr id="343" name="Google Shape;343;p41"/>
          <p:cNvSpPr txBox="1"/>
          <p:nvPr>
            <p:ph idx="4294967295" type="body"/>
          </p:nvPr>
        </p:nvSpPr>
        <p:spPr>
          <a:xfrm>
            <a:off x="5670943" y="4102317"/>
            <a:ext cx="2422500" cy="6630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Neptune is the farthest planet from the Sun</a:t>
            </a:r>
            <a:endParaRPr sz="1400"/>
          </a:p>
        </p:txBody>
      </p:sp>
      <p:sp>
        <p:nvSpPr>
          <p:cNvPr id="344" name="Google Shape;344;p41"/>
          <p:cNvSpPr txBox="1"/>
          <p:nvPr>
            <p:ph idx="4294967295" type="body"/>
          </p:nvPr>
        </p:nvSpPr>
        <p:spPr>
          <a:xfrm>
            <a:off x="6096343" y="3703406"/>
            <a:ext cx="1997100" cy="572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latin typeface="Oswald"/>
                <a:ea typeface="Oswald"/>
                <a:cs typeface="Oswald"/>
                <a:sym typeface="Oswald"/>
              </a:rPr>
              <a:t>NEPTUNE</a:t>
            </a:r>
            <a:endParaRPr sz="1800">
              <a:latin typeface="Oswald"/>
              <a:ea typeface="Oswald"/>
              <a:cs typeface="Oswald"/>
              <a:sym typeface="Oswald"/>
            </a:endParaRPr>
          </a:p>
        </p:txBody>
      </p:sp>
      <p:sp>
        <p:nvSpPr>
          <p:cNvPr id="345" name="Google Shape;345;p41"/>
          <p:cNvSpPr/>
          <p:nvPr/>
        </p:nvSpPr>
        <p:spPr>
          <a:xfrm>
            <a:off x="4814775" y="2304424"/>
            <a:ext cx="675300" cy="316500"/>
          </a:xfrm>
          <a:prstGeom prst="triangle">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 name="Shape 349"/>
        <p:cNvGrpSpPr/>
        <p:nvPr/>
      </p:nvGrpSpPr>
      <p:grpSpPr>
        <a:xfrm>
          <a:off x="0" y="0"/>
          <a:ext cx="0" cy="0"/>
          <a:chOff x="0" y="0"/>
          <a:chExt cx="0" cy="0"/>
        </a:xfrm>
      </p:grpSpPr>
      <p:sp>
        <p:nvSpPr>
          <p:cNvPr id="350" name="Google Shape;350;p42"/>
          <p:cNvSpPr/>
          <p:nvPr/>
        </p:nvSpPr>
        <p:spPr>
          <a:xfrm>
            <a:off x="3880350" y="2285775"/>
            <a:ext cx="1379700" cy="8820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2"/>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PATIENT CARE</a:t>
            </a:r>
            <a:endParaRPr/>
          </a:p>
        </p:txBody>
      </p:sp>
      <p:sp>
        <p:nvSpPr>
          <p:cNvPr id="352" name="Google Shape;352;p42"/>
          <p:cNvSpPr txBox="1"/>
          <p:nvPr>
            <p:ph idx="4294967295" type="ctrTitle"/>
          </p:nvPr>
        </p:nvSpPr>
        <p:spPr>
          <a:xfrm flipH="1">
            <a:off x="5776169" y="1126992"/>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sz="1800"/>
              <a:t>VENUS</a:t>
            </a:r>
            <a:endParaRPr sz="1800">
              <a:solidFill>
                <a:schemeClr val="dk1"/>
              </a:solidFill>
            </a:endParaRPr>
          </a:p>
        </p:txBody>
      </p:sp>
      <p:sp>
        <p:nvSpPr>
          <p:cNvPr id="353" name="Google Shape;353;p42"/>
          <p:cNvSpPr txBox="1"/>
          <p:nvPr>
            <p:ph idx="4294967295" type="subTitle"/>
          </p:nvPr>
        </p:nvSpPr>
        <p:spPr>
          <a:xfrm flipH="1">
            <a:off x="5776169" y="1543733"/>
            <a:ext cx="22911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Venus has a beautiful name, but it’s terribly hot</a:t>
            </a:r>
            <a:endParaRPr sz="1400"/>
          </a:p>
        </p:txBody>
      </p:sp>
      <p:sp>
        <p:nvSpPr>
          <p:cNvPr id="354" name="Google Shape;354;p42"/>
          <p:cNvSpPr txBox="1"/>
          <p:nvPr>
            <p:ph idx="4294967295" type="ctrTitle"/>
          </p:nvPr>
        </p:nvSpPr>
        <p:spPr>
          <a:xfrm flipH="1">
            <a:off x="5776168" y="3300807"/>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sz="1800"/>
              <a:t>SATURN</a:t>
            </a:r>
            <a:endParaRPr sz="1800">
              <a:solidFill>
                <a:schemeClr val="dk1"/>
              </a:solidFill>
            </a:endParaRPr>
          </a:p>
        </p:txBody>
      </p:sp>
      <p:sp>
        <p:nvSpPr>
          <p:cNvPr id="355" name="Google Shape;355;p42"/>
          <p:cNvSpPr txBox="1"/>
          <p:nvPr>
            <p:ph idx="4294967295" type="subTitle"/>
          </p:nvPr>
        </p:nvSpPr>
        <p:spPr>
          <a:xfrm>
            <a:off x="5776172" y="3712875"/>
            <a:ext cx="1717800" cy="1353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Saturn is the ringed one and a gas giant</a:t>
            </a:r>
            <a:endParaRPr sz="1400"/>
          </a:p>
        </p:txBody>
      </p:sp>
      <p:sp>
        <p:nvSpPr>
          <p:cNvPr id="356" name="Google Shape;356;p42"/>
          <p:cNvSpPr txBox="1"/>
          <p:nvPr>
            <p:ph idx="4294967295" type="ctrTitle"/>
          </p:nvPr>
        </p:nvSpPr>
        <p:spPr>
          <a:xfrm flipH="1">
            <a:off x="4020443" y="2437875"/>
            <a:ext cx="10995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t>JUPITER</a:t>
            </a:r>
            <a:endParaRPr sz="1800">
              <a:solidFill>
                <a:schemeClr val="dk1"/>
              </a:solidFill>
            </a:endParaRPr>
          </a:p>
        </p:txBody>
      </p:sp>
      <p:sp>
        <p:nvSpPr>
          <p:cNvPr id="357" name="Google Shape;357;p42"/>
          <p:cNvSpPr txBox="1"/>
          <p:nvPr>
            <p:ph idx="4294967295" type="ctrTitle"/>
          </p:nvPr>
        </p:nvSpPr>
        <p:spPr>
          <a:xfrm flipH="1">
            <a:off x="1839650" y="1126992"/>
            <a:ext cx="1560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sz="1800"/>
              <a:t>MARS</a:t>
            </a:r>
            <a:endParaRPr sz="1800">
              <a:solidFill>
                <a:schemeClr val="dk1"/>
              </a:solidFill>
            </a:endParaRPr>
          </a:p>
        </p:txBody>
      </p:sp>
      <p:sp>
        <p:nvSpPr>
          <p:cNvPr id="358" name="Google Shape;358;p42"/>
          <p:cNvSpPr txBox="1"/>
          <p:nvPr>
            <p:ph idx="4294967295" type="subTitle"/>
          </p:nvPr>
        </p:nvSpPr>
        <p:spPr>
          <a:xfrm flipH="1">
            <a:off x="1109150" y="1543733"/>
            <a:ext cx="22911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Despite being red, Mars is actually a cold place</a:t>
            </a:r>
            <a:endParaRPr sz="1400"/>
          </a:p>
        </p:txBody>
      </p:sp>
      <p:sp>
        <p:nvSpPr>
          <p:cNvPr id="359" name="Google Shape;359;p42"/>
          <p:cNvSpPr txBox="1"/>
          <p:nvPr>
            <p:ph idx="4294967295" type="ctrTitle"/>
          </p:nvPr>
        </p:nvSpPr>
        <p:spPr>
          <a:xfrm flipH="1">
            <a:off x="1839650" y="3300807"/>
            <a:ext cx="15606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sz="1800"/>
              <a:t>NEPTUNE</a:t>
            </a:r>
            <a:endParaRPr sz="1800">
              <a:solidFill>
                <a:schemeClr val="dk1"/>
              </a:solidFill>
            </a:endParaRPr>
          </a:p>
        </p:txBody>
      </p:sp>
      <p:sp>
        <p:nvSpPr>
          <p:cNvPr id="360" name="Google Shape;360;p42"/>
          <p:cNvSpPr txBox="1"/>
          <p:nvPr>
            <p:ph idx="4294967295" type="subTitle"/>
          </p:nvPr>
        </p:nvSpPr>
        <p:spPr>
          <a:xfrm flipH="1">
            <a:off x="1109150" y="3712864"/>
            <a:ext cx="22911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Neptune is the farthest planet from the Sun</a:t>
            </a:r>
            <a:endParaRPr sz="1400"/>
          </a:p>
        </p:txBody>
      </p:sp>
      <p:cxnSp>
        <p:nvCxnSpPr>
          <p:cNvPr id="361" name="Google Shape;361;p42"/>
          <p:cNvCxnSpPr/>
          <p:nvPr/>
        </p:nvCxnSpPr>
        <p:spPr>
          <a:xfrm>
            <a:off x="3468388" y="1628775"/>
            <a:ext cx="2239800" cy="0"/>
          </a:xfrm>
          <a:prstGeom prst="straightConnector1">
            <a:avLst/>
          </a:prstGeom>
          <a:noFill/>
          <a:ln cap="flat" cmpd="sng" w="9525">
            <a:solidFill>
              <a:schemeClr val="dk1"/>
            </a:solidFill>
            <a:prstDash val="solid"/>
            <a:round/>
            <a:headEnd len="med" w="med" type="none"/>
            <a:tailEnd len="med" w="med" type="none"/>
          </a:ln>
        </p:spPr>
      </p:cxnSp>
      <p:cxnSp>
        <p:nvCxnSpPr>
          <p:cNvPr id="362" name="Google Shape;362;p42"/>
          <p:cNvCxnSpPr/>
          <p:nvPr/>
        </p:nvCxnSpPr>
        <p:spPr>
          <a:xfrm>
            <a:off x="3468388" y="3818850"/>
            <a:ext cx="2232300" cy="0"/>
          </a:xfrm>
          <a:prstGeom prst="straightConnector1">
            <a:avLst/>
          </a:prstGeom>
          <a:noFill/>
          <a:ln cap="flat" cmpd="sng" w="9525">
            <a:solidFill>
              <a:schemeClr val="dk1"/>
            </a:solidFill>
            <a:prstDash val="solid"/>
            <a:round/>
            <a:headEnd len="med" w="med" type="none"/>
            <a:tailEnd len="med" w="med" type="none"/>
          </a:ln>
        </p:spPr>
      </p:cxnSp>
      <p:cxnSp>
        <p:nvCxnSpPr>
          <p:cNvPr id="363" name="Google Shape;363;p42"/>
          <p:cNvCxnSpPr/>
          <p:nvPr/>
        </p:nvCxnSpPr>
        <p:spPr>
          <a:xfrm>
            <a:off x="4562350" y="1628775"/>
            <a:ext cx="0" cy="657000"/>
          </a:xfrm>
          <a:prstGeom prst="straightConnector1">
            <a:avLst/>
          </a:prstGeom>
          <a:noFill/>
          <a:ln cap="flat" cmpd="sng" w="9525">
            <a:solidFill>
              <a:schemeClr val="dk1"/>
            </a:solidFill>
            <a:prstDash val="solid"/>
            <a:round/>
            <a:headEnd len="med" w="med" type="none"/>
            <a:tailEnd len="med" w="med" type="none"/>
          </a:ln>
        </p:spPr>
      </p:cxnSp>
      <p:cxnSp>
        <p:nvCxnSpPr>
          <p:cNvPr id="364" name="Google Shape;364;p42"/>
          <p:cNvCxnSpPr/>
          <p:nvPr/>
        </p:nvCxnSpPr>
        <p:spPr>
          <a:xfrm>
            <a:off x="4562350" y="3167775"/>
            <a:ext cx="0" cy="65700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 name="Shape 368"/>
        <p:cNvGrpSpPr/>
        <p:nvPr/>
      </p:nvGrpSpPr>
      <p:grpSpPr>
        <a:xfrm>
          <a:off x="0" y="0"/>
          <a:ext cx="0" cy="0"/>
          <a:chOff x="0" y="0"/>
          <a:chExt cx="0" cy="0"/>
        </a:xfrm>
      </p:grpSpPr>
      <p:sp>
        <p:nvSpPr>
          <p:cNvPr id="369" name="Google Shape;369;p43"/>
          <p:cNvSpPr txBox="1"/>
          <p:nvPr>
            <p:ph idx="15" type="title"/>
          </p:nvPr>
        </p:nvSpPr>
        <p:spPr>
          <a:xfrm>
            <a:off x="620462" y="394480"/>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AREAS WE COVER</a:t>
            </a:r>
            <a:endParaRPr/>
          </a:p>
        </p:txBody>
      </p:sp>
      <p:sp>
        <p:nvSpPr>
          <p:cNvPr id="370" name="Google Shape;370;p43"/>
          <p:cNvSpPr txBox="1"/>
          <p:nvPr>
            <p:ph type="ctrTitle"/>
          </p:nvPr>
        </p:nvSpPr>
        <p:spPr>
          <a:xfrm flipH="1">
            <a:off x="792237" y="2152551"/>
            <a:ext cx="18240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SATURN</a:t>
            </a:r>
            <a:endParaRPr/>
          </a:p>
        </p:txBody>
      </p:sp>
      <p:sp>
        <p:nvSpPr>
          <p:cNvPr id="371" name="Google Shape;371;p43"/>
          <p:cNvSpPr txBox="1"/>
          <p:nvPr>
            <p:ph idx="1" type="subTitle"/>
          </p:nvPr>
        </p:nvSpPr>
        <p:spPr>
          <a:xfrm flipH="1">
            <a:off x="826375" y="1570853"/>
            <a:ext cx="1752900" cy="63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Saturn is the ringed one and a gas giant</a:t>
            </a:r>
            <a:endParaRPr/>
          </a:p>
        </p:txBody>
      </p:sp>
      <p:sp>
        <p:nvSpPr>
          <p:cNvPr id="372" name="Google Shape;372;p43"/>
          <p:cNvSpPr txBox="1"/>
          <p:nvPr>
            <p:ph idx="2" type="ctrTitle"/>
          </p:nvPr>
        </p:nvSpPr>
        <p:spPr>
          <a:xfrm flipH="1">
            <a:off x="6455344" y="2152551"/>
            <a:ext cx="1897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NEPTUNE</a:t>
            </a:r>
            <a:endParaRPr/>
          </a:p>
        </p:txBody>
      </p:sp>
      <p:sp>
        <p:nvSpPr>
          <p:cNvPr id="373" name="Google Shape;373;p43"/>
          <p:cNvSpPr txBox="1"/>
          <p:nvPr>
            <p:ph idx="3" type="subTitle"/>
          </p:nvPr>
        </p:nvSpPr>
        <p:spPr>
          <a:xfrm flipH="1">
            <a:off x="6527794" y="1570853"/>
            <a:ext cx="1752900" cy="63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Neptune is the farthest planet from the Sun</a:t>
            </a:r>
            <a:endParaRPr/>
          </a:p>
        </p:txBody>
      </p:sp>
      <p:sp>
        <p:nvSpPr>
          <p:cNvPr id="374" name="Google Shape;374;p43"/>
          <p:cNvSpPr txBox="1"/>
          <p:nvPr>
            <p:ph idx="4" type="ctrTitle"/>
          </p:nvPr>
        </p:nvSpPr>
        <p:spPr>
          <a:xfrm flipH="1">
            <a:off x="3623100" y="2152551"/>
            <a:ext cx="1897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MERCURY</a:t>
            </a:r>
            <a:endParaRPr/>
          </a:p>
        </p:txBody>
      </p:sp>
      <p:sp>
        <p:nvSpPr>
          <p:cNvPr id="375" name="Google Shape;375;p43"/>
          <p:cNvSpPr txBox="1"/>
          <p:nvPr>
            <p:ph idx="5" type="subTitle"/>
          </p:nvPr>
        </p:nvSpPr>
        <p:spPr>
          <a:xfrm flipH="1">
            <a:off x="3623088" y="1570853"/>
            <a:ext cx="1897800" cy="634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Mercury is the closest planet to the Sun </a:t>
            </a:r>
            <a:endParaRPr/>
          </a:p>
        </p:txBody>
      </p:sp>
      <p:sp>
        <p:nvSpPr>
          <p:cNvPr id="376" name="Google Shape;376;p43"/>
          <p:cNvSpPr txBox="1"/>
          <p:nvPr>
            <p:ph idx="6" type="ctrTitle"/>
          </p:nvPr>
        </p:nvSpPr>
        <p:spPr>
          <a:xfrm flipH="1">
            <a:off x="922537" y="361508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JUPITER</a:t>
            </a:r>
            <a:endParaRPr/>
          </a:p>
        </p:txBody>
      </p:sp>
      <p:sp>
        <p:nvSpPr>
          <p:cNvPr id="377" name="Google Shape;377;p43"/>
          <p:cNvSpPr txBox="1"/>
          <p:nvPr>
            <p:ph idx="7" type="subTitle"/>
          </p:nvPr>
        </p:nvSpPr>
        <p:spPr>
          <a:xfrm flipH="1">
            <a:off x="826387" y="4092280"/>
            <a:ext cx="1752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It’s the biggest planet in our Solar System</a:t>
            </a:r>
            <a:endParaRPr/>
          </a:p>
        </p:txBody>
      </p:sp>
      <p:sp>
        <p:nvSpPr>
          <p:cNvPr id="378" name="Google Shape;378;p43"/>
          <p:cNvSpPr txBox="1"/>
          <p:nvPr>
            <p:ph idx="8" type="ctrTitle"/>
          </p:nvPr>
        </p:nvSpPr>
        <p:spPr>
          <a:xfrm flipH="1">
            <a:off x="6623944" y="361508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MARS</a:t>
            </a:r>
            <a:endParaRPr/>
          </a:p>
        </p:txBody>
      </p:sp>
      <p:sp>
        <p:nvSpPr>
          <p:cNvPr id="379" name="Google Shape;379;p43"/>
          <p:cNvSpPr txBox="1"/>
          <p:nvPr>
            <p:ph idx="9" type="subTitle"/>
          </p:nvPr>
        </p:nvSpPr>
        <p:spPr>
          <a:xfrm flipH="1">
            <a:off x="6455344" y="4092280"/>
            <a:ext cx="18978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Despite being red, Mars is actually a cold place</a:t>
            </a:r>
            <a:endParaRPr/>
          </a:p>
        </p:txBody>
      </p:sp>
      <p:sp>
        <p:nvSpPr>
          <p:cNvPr id="380" name="Google Shape;380;p43"/>
          <p:cNvSpPr txBox="1"/>
          <p:nvPr>
            <p:ph idx="13" type="ctrTitle"/>
          </p:nvPr>
        </p:nvSpPr>
        <p:spPr>
          <a:xfrm flipH="1">
            <a:off x="3660000" y="3615088"/>
            <a:ext cx="1824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VENUS</a:t>
            </a:r>
            <a:endParaRPr/>
          </a:p>
        </p:txBody>
      </p:sp>
      <p:sp>
        <p:nvSpPr>
          <p:cNvPr id="381" name="Google Shape;381;p43"/>
          <p:cNvSpPr txBox="1"/>
          <p:nvPr>
            <p:ph idx="14" type="subTitle"/>
          </p:nvPr>
        </p:nvSpPr>
        <p:spPr>
          <a:xfrm flipH="1">
            <a:off x="3623100" y="4092280"/>
            <a:ext cx="18978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Venus has a beautiful name, but it’s terribly hot</a:t>
            </a:r>
            <a:endParaRPr/>
          </a:p>
        </p:txBody>
      </p:sp>
      <p:cxnSp>
        <p:nvCxnSpPr>
          <p:cNvPr id="382" name="Google Shape;382;p43"/>
          <p:cNvCxnSpPr/>
          <p:nvPr/>
        </p:nvCxnSpPr>
        <p:spPr>
          <a:xfrm>
            <a:off x="2394300" y="3182025"/>
            <a:ext cx="1228800" cy="0"/>
          </a:xfrm>
          <a:prstGeom prst="straightConnector1">
            <a:avLst/>
          </a:prstGeom>
          <a:noFill/>
          <a:ln cap="flat" cmpd="sng" w="9525">
            <a:solidFill>
              <a:schemeClr val="dk1"/>
            </a:solidFill>
            <a:prstDash val="solid"/>
            <a:round/>
            <a:headEnd len="med" w="med" type="none"/>
            <a:tailEnd len="med" w="med" type="none"/>
          </a:ln>
        </p:spPr>
      </p:cxnSp>
      <p:cxnSp>
        <p:nvCxnSpPr>
          <p:cNvPr id="383" name="Google Shape;383;p43"/>
          <p:cNvCxnSpPr/>
          <p:nvPr/>
        </p:nvCxnSpPr>
        <p:spPr>
          <a:xfrm>
            <a:off x="5395150" y="3182025"/>
            <a:ext cx="1228800" cy="0"/>
          </a:xfrm>
          <a:prstGeom prst="straightConnector1">
            <a:avLst/>
          </a:prstGeom>
          <a:noFill/>
          <a:ln cap="flat" cmpd="sng" w="9525">
            <a:solidFill>
              <a:schemeClr val="dk1"/>
            </a:solidFill>
            <a:prstDash val="solid"/>
            <a:round/>
            <a:headEnd len="med" w="med" type="none"/>
            <a:tailEnd len="med" w="med" type="none"/>
          </a:ln>
        </p:spPr>
      </p:cxnSp>
      <p:sp>
        <p:nvSpPr>
          <p:cNvPr id="384" name="Google Shape;384;p43"/>
          <p:cNvSpPr/>
          <p:nvPr/>
        </p:nvSpPr>
        <p:spPr>
          <a:xfrm>
            <a:off x="1300338" y="2810575"/>
            <a:ext cx="864600" cy="7296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3"/>
          <p:cNvSpPr/>
          <p:nvPr/>
        </p:nvSpPr>
        <p:spPr>
          <a:xfrm>
            <a:off x="4139688" y="2810575"/>
            <a:ext cx="864600" cy="7296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3"/>
          <p:cNvSpPr/>
          <p:nvPr/>
        </p:nvSpPr>
        <p:spPr>
          <a:xfrm>
            <a:off x="6971944" y="2810575"/>
            <a:ext cx="864600" cy="7296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 name="Google Shape;387;p43"/>
          <p:cNvGrpSpPr/>
          <p:nvPr/>
        </p:nvGrpSpPr>
        <p:grpSpPr>
          <a:xfrm>
            <a:off x="1486119" y="2917017"/>
            <a:ext cx="493039" cy="511408"/>
            <a:chOff x="861425" y="1499800"/>
            <a:chExt cx="355625" cy="368875"/>
          </a:xfrm>
        </p:grpSpPr>
        <p:sp>
          <p:nvSpPr>
            <p:cNvPr id="388" name="Google Shape;388;p43"/>
            <p:cNvSpPr/>
            <p:nvPr/>
          </p:nvSpPr>
          <p:spPr>
            <a:xfrm>
              <a:off x="969025" y="1608750"/>
              <a:ext cx="101850" cy="10825"/>
            </a:xfrm>
            <a:custGeom>
              <a:rect b="b" l="l" r="r" t="t"/>
              <a:pathLst>
                <a:path extrusionOk="0" h="433" w="4074">
                  <a:moveTo>
                    <a:pt x="3857" y="0"/>
                  </a:moveTo>
                  <a:cubicBezTo>
                    <a:pt x="3855" y="0"/>
                    <a:pt x="3853" y="0"/>
                    <a:pt x="3851" y="0"/>
                  </a:cubicBezTo>
                  <a:lnTo>
                    <a:pt x="210" y="0"/>
                  </a:lnTo>
                  <a:cubicBezTo>
                    <a:pt x="94" y="3"/>
                    <a:pt x="0" y="99"/>
                    <a:pt x="0" y="216"/>
                  </a:cubicBezTo>
                  <a:cubicBezTo>
                    <a:pt x="0" y="334"/>
                    <a:pt x="94" y="429"/>
                    <a:pt x="210" y="433"/>
                  </a:cubicBezTo>
                  <a:lnTo>
                    <a:pt x="3850" y="433"/>
                  </a:lnTo>
                  <a:cubicBezTo>
                    <a:pt x="3853" y="433"/>
                    <a:pt x="3855" y="433"/>
                    <a:pt x="3858" y="433"/>
                  </a:cubicBezTo>
                  <a:cubicBezTo>
                    <a:pt x="3977" y="433"/>
                    <a:pt x="4074" y="336"/>
                    <a:pt x="4074" y="216"/>
                  </a:cubicBezTo>
                  <a:cubicBezTo>
                    <a:pt x="4074" y="96"/>
                    <a:pt x="3975" y="0"/>
                    <a:pt x="38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3"/>
            <p:cNvSpPr/>
            <p:nvPr/>
          </p:nvSpPr>
          <p:spPr>
            <a:xfrm>
              <a:off x="969025" y="1628175"/>
              <a:ext cx="62000" cy="10850"/>
            </a:xfrm>
            <a:custGeom>
              <a:rect b="b" l="l" r="r" t="t"/>
              <a:pathLst>
                <a:path extrusionOk="0" h="434" w="2480">
                  <a:moveTo>
                    <a:pt x="2265" y="0"/>
                  </a:moveTo>
                  <a:cubicBezTo>
                    <a:pt x="2262" y="0"/>
                    <a:pt x="2259" y="0"/>
                    <a:pt x="2257" y="1"/>
                  </a:cubicBezTo>
                  <a:lnTo>
                    <a:pt x="210" y="1"/>
                  </a:lnTo>
                  <a:cubicBezTo>
                    <a:pt x="94" y="4"/>
                    <a:pt x="0" y="99"/>
                    <a:pt x="0" y="217"/>
                  </a:cubicBezTo>
                  <a:cubicBezTo>
                    <a:pt x="0" y="333"/>
                    <a:pt x="94" y="430"/>
                    <a:pt x="210" y="433"/>
                  </a:cubicBezTo>
                  <a:lnTo>
                    <a:pt x="2257" y="433"/>
                  </a:lnTo>
                  <a:cubicBezTo>
                    <a:pt x="2259" y="433"/>
                    <a:pt x="2261" y="433"/>
                    <a:pt x="2262" y="433"/>
                  </a:cubicBezTo>
                  <a:cubicBezTo>
                    <a:pt x="2382" y="433"/>
                    <a:pt x="2479" y="337"/>
                    <a:pt x="2479" y="217"/>
                  </a:cubicBezTo>
                  <a:cubicBezTo>
                    <a:pt x="2479" y="97"/>
                    <a:pt x="2384" y="0"/>
                    <a:pt x="22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3"/>
            <p:cNvSpPr/>
            <p:nvPr/>
          </p:nvSpPr>
          <p:spPr>
            <a:xfrm>
              <a:off x="908650" y="1604925"/>
              <a:ext cx="48225" cy="35125"/>
            </a:xfrm>
            <a:custGeom>
              <a:rect b="b" l="l" r="r" t="t"/>
              <a:pathLst>
                <a:path extrusionOk="0" h="1405" w="1929">
                  <a:moveTo>
                    <a:pt x="1691" y="0"/>
                  </a:moveTo>
                  <a:cubicBezTo>
                    <a:pt x="1634" y="0"/>
                    <a:pt x="1578" y="22"/>
                    <a:pt x="1536" y="66"/>
                  </a:cubicBezTo>
                  <a:lnTo>
                    <a:pt x="1536" y="64"/>
                  </a:lnTo>
                  <a:lnTo>
                    <a:pt x="738" y="883"/>
                  </a:lnTo>
                  <a:lnTo>
                    <a:pt x="395" y="547"/>
                  </a:lnTo>
                  <a:cubicBezTo>
                    <a:pt x="352" y="505"/>
                    <a:pt x="296" y="483"/>
                    <a:pt x="240" y="483"/>
                  </a:cubicBezTo>
                  <a:cubicBezTo>
                    <a:pt x="183" y="483"/>
                    <a:pt x="127" y="505"/>
                    <a:pt x="85" y="549"/>
                  </a:cubicBezTo>
                  <a:cubicBezTo>
                    <a:pt x="0" y="636"/>
                    <a:pt x="3" y="775"/>
                    <a:pt x="92" y="857"/>
                  </a:cubicBezTo>
                  <a:lnTo>
                    <a:pt x="592" y="1344"/>
                  </a:lnTo>
                  <a:cubicBezTo>
                    <a:pt x="634" y="1385"/>
                    <a:pt x="689" y="1405"/>
                    <a:pt x="743" y="1405"/>
                  </a:cubicBezTo>
                  <a:cubicBezTo>
                    <a:pt x="800" y="1405"/>
                    <a:pt x="856" y="1384"/>
                    <a:pt x="899" y="1341"/>
                  </a:cubicBezTo>
                  <a:lnTo>
                    <a:pt x="1846" y="368"/>
                  </a:lnTo>
                  <a:cubicBezTo>
                    <a:pt x="1929" y="282"/>
                    <a:pt x="1927" y="145"/>
                    <a:pt x="1841" y="61"/>
                  </a:cubicBezTo>
                  <a:cubicBezTo>
                    <a:pt x="1799" y="20"/>
                    <a:pt x="1745" y="0"/>
                    <a:pt x="16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3"/>
            <p:cNvSpPr/>
            <p:nvPr/>
          </p:nvSpPr>
          <p:spPr>
            <a:xfrm>
              <a:off x="968875" y="1663875"/>
              <a:ext cx="101850" cy="10875"/>
            </a:xfrm>
            <a:custGeom>
              <a:rect b="b" l="l" r="r" t="t"/>
              <a:pathLst>
                <a:path extrusionOk="0" h="435" w="4074">
                  <a:moveTo>
                    <a:pt x="216" y="0"/>
                  </a:moveTo>
                  <a:cubicBezTo>
                    <a:pt x="97" y="0"/>
                    <a:pt x="0" y="97"/>
                    <a:pt x="0" y="217"/>
                  </a:cubicBezTo>
                  <a:cubicBezTo>
                    <a:pt x="0" y="336"/>
                    <a:pt x="97" y="433"/>
                    <a:pt x="216" y="434"/>
                  </a:cubicBezTo>
                  <a:lnTo>
                    <a:pt x="3856" y="434"/>
                  </a:lnTo>
                  <a:cubicBezTo>
                    <a:pt x="3977" y="434"/>
                    <a:pt x="4074" y="336"/>
                    <a:pt x="4074" y="217"/>
                  </a:cubicBezTo>
                  <a:cubicBezTo>
                    <a:pt x="4074" y="97"/>
                    <a:pt x="3977" y="0"/>
                    <a:pt x="38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3"/>
            <p:cNvSpPr/>
            <p:nvPr/>
          </p:nvSpPr>
          <p:spPr>
            <a:xfrm>
              <a:off x="968875" y="1683300"/>
              <a:ext cx="61975" cy="10850"/>
            </a:xfrm>
            <a:custGeom>
              <a:rect b="b" l="l" r="r" t="t"/>
              <a:pathLst>
                <a:path extrusionOk="0" h="434" w="2479">
                  <a:moveTo>
                    <a:pt x="216" y="1"/>
                  </a:moveTo>
                  <a:cubicBezTo>
                    <a:pt x="97" y="1"/>
                    <a:pt x="0" y="98"/>
                    <a:pt x="0" y="217"/>
                  </a:cubicBezTo>
                  <a:cubicBezTo>
                    <a:pt x="0" y="336"/>
                    <a:pt x="97" y="433"/>
                    <a:pt x="216" y="433"/>
                  </a:cubicBezTo>
                  <a:lnTo>
                    <a:pt x="2263" y="433"/>
                  </a:lnTo>
                  <a:cubicBezTo>
                    <a:pt x="2382" y="433"/>
                    <a:pt x="2479" y="336"/>
                    <a:pt x="2479" y="217"/>
                  </a:cubicBezTo>
                  <a:cubicBezTo>
                    <a:pt x="2479" y="98"/>
                    <a:pt x="2382" y="1"/>
                    <a:pt x="2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3"/>
            <p:cNvSpPr/>
            <p:nvPr/>
          </p:nvSpPr>
          <p:spPr>
            <a:xfrm>
              <a:off x="908650" y="1660050"/>
              <a:ext cx="48225" cy="35100"/>
            </a:xfrm>
            <a:custGeom>
              <a:rect b="b" l="l" r="r" t="t"/>
              <a:pathLst>
                <a:path extrusionOk="0" h="1404" w="1929">
                  <a:moveTo>
                    <a:pt x="1691" y="0"/>
                  </a:moveTo>
                  <a:cubicBezTo>
                    <a:pt x="1634" y="0"/>
                    <a:pt x="1578" y="22"/>
                    <a:pt x="1536" y="66"/>
                  </a:cubicBezTo>
                  <a:lnTo>
                    <a:pt x="738" y="883"/>
                  </a:lnTo>
                  <a:lnTo>
                    <a:pt x="395" y="548"/>
                  </a:lnTo>
                  <a:cubicBezTo>
                    <a:pt x="352" y="504"/>
                    <a:pt x="296" y="483"/>
                    <a:pt x="240" y="483"/>
                  </a:cubicBezTo>
                  <a:cubicBezTo>
                    <a:pt x="183" y="483"/>
                    <a:pt x="127" y="505"/>
                    <a:pt x="85" y="548"/>
                  </a:cubicBezTo>
                  <a:cubicBezTo>
                    <a:pt x="0" y="635"/>
                    <a:pt x="3" y="775"/>
                    <a:pt x="92" y="858"/>
                  </a:cubicBezTo>
                  <a:lnTo>
                    <a:pt x="592" y="1344"/>
                  </a:lnTo>
                  <a:cubicBezTo>
                    <a:pt x="634" y="1384"/>
                    <a:pt x="688" y="1404"/>
                    <a:pt x="743" y="1404"/>
                  </a:cubicBezTo>
                  <a:cubicBezTo>
                    <a:pt x="799" y="1404"/>
                    <a:pt x="856" y="1382"/>
                    <a:pt x="899" y="1339"/>
                  </a:cubicBezTo>
                  <a:lnTo>
                    <a:pt x="1846" y="368"/>
                  </a:lnTo>
                  <a:cubicBezTo>
                    <a:pt x="1929" y="282"/>
                    <a:pt x="1927" y="145"/>
                    <a:pt x="1841" y="61"/>
                  </a:cubicBezTo>
                  <a:cubicBezTo>
                    <a:pt x="1799" y="21"/>
                    <a:pt x="1745" y="0"/>
                    <a:pt x="16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3"/>
            <p:cNvSpPr/>
            <p:nvPr/>
          </p:nvSpPr>
          <p:spPr>
            <a:xfrm>
              <a:off x="908775" y="1715150"/>
              <a:ext cx="48100" cy="35150"/>
            </a:xfrm>
            <a:custGeom>
              <a:rect b="b" l="l" r="r" t="t"/>
              <a:pathLst>
                <a:path extrusionOk="0" h="1406" w="1924">
                  <a:moveTo>
                    <a:pt x="1686" y="1"/>
                  </a:moveTo>
                  <a:cubicBezTo>
                    <a:pt x="1629" y="1"/>
                    <a:pt x="1573" y="23"/>
                    <a:pt x="1531" y="66"/>
                  </a:cubicBezTo>
                  <a:lnTo>
                    <a:pt x="1531" y="67"/>
                  </a:lnTo>
                  <a:lnTo>
                    <a:pt x="733" y="884"/>
                  </a:lnTo>
                  <a:lnTo>
                    <a:pt x="390" y="549"/>
                  </a:lnTo>
                  <a:cubicBezTo>
                    <a:pt x="347" y="507"/>
                    <a:pt x="292" y="487"/>
                    <a:pt x="237" y="487"/>
                  </a:cubicBezTo>
                  <a:cubicBezTo>
                    <a:pt x="181" y="487"/>
                    <a:pt x="125" y="509"/>
                    <a:pt x="83" y="552"/>
                  </a:cubicBezTo>
                  <a:cubicBezTo>
                    <a:pt x="0" y="638"/>
                    <a:pt x="2" y="775"/>
                    <a:pt x="87" y="859"/>
                  </a:cubicBezTo>
                  <a:lnTo>
                    <a:pt x="587" y="1346"/>
                  </a:lnTo>
                  <a:cubicBezTo>
                    <a:pt x="629" y="1385"/>
                    <a:pt x="683" y="1405"/>
                    <a:pt x="738" y="1405"/>
                  </a:cubicBezTo>
                  <a:cubicBezTo>
                    <a:pt x="794" y="1405"/>
                    <a:pt x="851" y="1384"/>
                    <a:pt x="894" y="1341"/>
                  </a:cubicBezTo>
                  <a:lnTo>
                    <a:pt x="1841" y="369"/>
                  </a:lnTo>
                  <a:cubicBezTo>
                    <a:pt x="1924" y="283"/>
                    <a:pt x="1922" y="145"/>
                    <a:pt x="1836" y="62"/>
                  </a:cubicBezTo>
                  <a:cubicBezTo>
                    <a:pt x="1794" y="21"/>
                    <a:pt x="1740" y="1"/>
                    <a:pt x="1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3"/>
            <p:cNvSpPr/>
            <p:nvPr/>
          </p:nvSpPr>
          <p:spPr>
            <a:xfrm>
              <a:off x="908775" y="1770400"/>
              <a:ext cx="48025" cy="35050"/>
            </a:xfrm>
            <a:custGeom>
              <a:rect b="b" l="l" r="r" t="t"/>
              <a:pathLst>
                <a:path extrusionOk="0" h="1402" w="1921">
                  <a:moveTo>
                    <a:pt x="1682" y="0"/>
                  </a:moveTo>
                  <a:cubicBezTo>
                    <a:pt x="1628" y="0"/>
                    <a:pt x="1573" y="21"/>
                    <a:pt x="1531" y="62"/>
                  </a:cubicBezTo>
                  <a:lnTo>
                    <a:pt x="733" y="880"/>
                  </a:lnTo>
                  <a:lnTo>
                    <a:pt x="390" y="544"/>
                  </a:lnTo>
                  <a:cubicBezTo>
                    <a:pt x="347" y="504"/>
                    <a:pt x="293" y="483"/>
                    <a:pt x="238" y="483"/>
                  </a:cubicBezTo>
                  <a:cubicBezTo>
                    <a:pt x="181" y="483"/>
                    <a:pt x="125" y="505"/>
                    <a:pt x="83" y="549"/>
                  </a:cubicBezTo>
                  <a:cubicBezTo>
                    <a:pt x="0" y="635"/>
                    <a:pt x="2" y="772"/>
                    <a:pt x="87" y="854"/>
                  </a:cubicBezTo>
                  <a:lnTo>
                    <a:pt x="587" y="1341"/>
                  </a:lnTo>
                  <a:cubicBezTo>
                    <a:pt x="629" y="1382"/>
                    <a:pt x="684" y="1402"/>
                    <a:pt x="738" y="1402"/>
                  </a:cubicBezTo>
                  <a:cubicBezTo>
                    <a:pt x="795" y="1402"/>
                    <a:pt x="851" y="1380"/>
                    <a:pt x="894" y="1338"/>
                  </a:cubicBezTo>
                  <a:lnTo>
                    <a:pt x="1841" y="365"/>
                  </a:lnTo>
                  <a:cubicBezTo>
                    <a:pt x="1921" y="279"/>
                    <a:pt x="1918" y="144"/>
                    <a:pt x="1833" y="62"/>
                  </a:cubicBezTo>
                  <a:cubicBezTo>
                    <a:pt x="1791" y="21"/>
                    <a:pt x="1737" y="0"/>
                    <a:pt x="16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3"/>
            <p:cNvSpPr/>
            <p:nvPr/>
          </p:nvSpPr>
          <p:spPr>
            <a:xfrm>
              <a:off x="861425" y="1499800"/>
              <a:ext cx="355625" cy="368875"/>
            </a:xfrm>
            <a:custGeom>
              <a:rect b="b" l="l" r="r" t="t"/>
              <a:pathLst>
                <a:path extrusionOk="0" h="14755" w="14225">
                  <a:moveTo>
                    <a:pt x="5929" y="432"/>
                  </a:moveTo>
                  <a:cubicBezTo>
                    <a:pt x="5972" y="432"/>
                    <a:pt x="6006" y="467"/>
                    <a:pt x="6006" y="510"/>
                  </a:cubicBezTo>
                  <a:lnTo>
                    <a:pt x="6006" y="1045"/>
                  </a:lnTo>
                  <a:cubicBezTo>
                    <a:pt x="6006" y="1164"/>
                    <a:pt x="6103" y="1262"/>
                    <a:pt x="6222" y="1262"/>
                  </a:cubicBezTo>
                  <a:lnTo>
                    <a:pt x="7157" y="1262"/>
                  </a:lnTo>
                  <a:cubicBezTo>
                    <a:pt x="7241" y="1262"/>
                    <a:pt x="7309" y="1331"/>
                    <a:pt x="7309" y="1415"/>
                  </a:cubicBezTo>
                  <a:lnTo>
                    <a:pt x="7309" y="2431"/>
                  </a:lnTo>
                  <a:cubicBezTo>
                    <a:pt x="7309" y="2515"/>
                    <a:pt x="7241" y="2584"/>
                    <a:pt x="7157" y="2585"/>
                  </a:cubicBezTo>
                  <a:lnTo>
                    <a:pt x="3341" y="2585"/>
                  </a:lnTo>
                  <a:cubicBezTo>
                    <a:pt x="3257" y="2584"/>
                    <a:pt x="3188" y="2515"/>
                    <a:pt x="3188" y="2431"/>
                  </a:cubicBezTo>
                  <a:lnTo>
                    <a:pt x="3187" y="1415"/>
                  </a:lnTo>
                  <a:cubicBezTo>
                    <a:pt x="3187" y="1331"/>
                    <a:pt x="3255" y="1262"/>
                    <a:pt x="3339" y="1262"/>
                  </a:cubicBezTo>
                  <a:lnTo>
                    <a:pt x="4273" y="1262"/>
                  </a:lnTo>
                  <a:cubicBezTo>
                    <a:pt x="4393" y="1262"/>
                    <a:pt x="4490" y="1164"/>
                    <a:pt x="4490" y="1045"/>
                  </a:cubicBezTo>
                  <a:lnTo>
                    <a:pt x="4490" y="510"/>
                  </a:lnTo>
                  <a:cubicBezTo>
                    <a:pt x="4490" y="467"/>
                    <a:pt x="4524" y="432"/>
                    <a:pt x="4567" y="432"/>
                  </a:cubicBezTo>
                  <a:close/>
                  <a:moveTo>
                    <a:pt x="9469" y="6835"/>
                  </a:moveTo>
                  <a:cubicBezTo>
                    <a:pt x="9570" y="6950"/>
                    <a:pt x="9661" y="7074"/>
                    <a:pt x="9737" y="7206"/>
                  </a:cubicBezTo>
                  <a:cubicBezTo>
                    <a:pt x="9647" y="7214"/>
                    <a:pt x="9556" y="7223"/>
                    <a:pt x="9469" y="7234"/>
                  </a:cubicBezTo>
                  <a:lnTo>
                    <a:pt x="9469" y="6835"/>
                  </a:lnTo>
                  <a:close/>
                  <a:moveTo>
                    <a:pt x="12245" y="6099"/>
                  </a:moveTo>
                  <a:cubicBezTo>
                    <a:pt x="12261" y="6099"/>
                    <a:pt x="12276" y="6099"/>
                    <a:pt x="12291" y="6099"/>
                  </a:cubicBezTo>
                  <a:cubicBezTo>
                    <a:pt x="12297" y="6419"/>
                    <a:pt x="12256" y="7090"/>
                    <a:pt x="11860" y="7486"/>
                  </a:cubicBezTo>
                  <a:cubicBezTo>
                    <a:pt x="11481" y="7865"/>
                    <a:pt x="10854" y="7918"/>
                    <a:pt x="10519" y="7918"/>
                  </a:cubicBezTo>
                  <a:cubicBezTo>
                    <a:pt x="10502" y="7918"/>
                    <a:pt x="10487" y="7918"/>
                    <a:pt x="10472" y="7918"/>
                  </a:cubicBezTo>
                  <a:cubicBezTo>
                    <a:pt x="10466" y="7598"/>
                    <a:pt x="10507" y="6929"/>
                    <a:pt x="10904" y="6532"/>
                  </a:cubicBezTo>
                  <a:cubicBezTo>
                    <a:pt x="11284" y="6152"/>
                    <a:pt x="11912" y="6099"/>
                    <a:pt x="12245" y="6099"/>
                  </a:cubicBezTo>
                  <a:close/>
                  <a:moveTo>
                    <a:pt x="10987" y="8320"/>
                  </a:moveTo>
                  <a:cubicBezTo>
                    <a:pt x="10836" y="8398"/>
                    <a:pt x="10674" y="8451"/>
                    <a:pt x="10507" y="8476"/>
                  </a:cubicBezTo>
                  <a:lnTo>
                    <a:pt x="10507" y="8478"/>
                  </a:lnTo>
                  <a:cubicBezTo>
                    <a:pt x="10507" y="8440"/>
                    <a:pt x="10507" y="8398"/>
                    <a:pt x="10504" y="8352"/>
                  </a:cubicBezTo>
                  <a:lnTo>
                    <a:pt x="10526" y="8352"/>
                  </a:lnTo>
                  <a:cubicBezTo>
                    <a:pt x="10680" y="8352"/>
                    <a:pt x="10834" y="8343"/>
                    <a:pt x="10987" y="8320"/>
                  </a:cubicBezTo>
                  <a:close/>
                  <a:moveTo>
                    <a:pt x="2754" y="1630"/>
                  </a:moveTo>
                  <a:lnTo>
                    <a:pt x="2754" y="2235"/>
                  </a:lnTo>
                  <a:lnTo>
                    <a:pt x="1244" y="2235"/>
                  </a:lnTo>
                  <a:cubicBezTo>
                    <a:pt x="1123" y="2235"/>
                    <a:pt x="1026" y="2332"/>
                    <a:pt x="1026" y="2452"/>
                  </a:cubicBezTo>
                  <a:lnTo>
                    <a:pt x="1026" y="7880"/>
                  </a:lnTo>
                  <a:cubicBezTo>
                    <a:pt x="1031" y="7996"/>
                    <a:pt x="1126" y="8090"/>
                    <a:pt x="1244" y="8090"/>
                  </a:cubicBezTo>
                  <a:cubicBezTo>
                    <a:pt x="1360" y="8090"/>
                    <a:pt x="1457" y="7996"/>
                    <a:pt x="1460" y="7880"/>
                  </a:cubicBezTo>
                  <a:lnTo>
                    <a:pt x="1460" y="2670"/>
                  </a:lnTo>
                  <a:lnTo>
                    <a:pt x="2803" y="2670"/>
                  </a:lnTo>
                  <a:cubicBezTo>
                    <a:pt x="2897" y="2881"/>
                    <a:pt x="3107" y="3018"/>
                    <a:pt x="3339" y="3018"/>
                  </a:cubicBezTo>
                  <a:lnTo>
                    <a:pt x="7155" y="3018"/>
                  </a:lnTo>
                  <a:cubicBezTo>
                    <a:pt x="7387" y="3018"/>
                    <a:pt x="7597" y="2881"/>
                    <a:pt x="7691" y="2670"/>
                  </a:cubicBezTo>
                  <a:lnTo>
                    <a:pt x="9035" y="2670"/>
                  </a:lnTo>
                  <a:lnTo>
                    <a:pt x="9035" y="5951"/>
                  </a:lnTo>
                  <a:cubicBezTo>
                    <a:pt x="9013" y="5944"/>
                    <a:pt x="8991" y="5941"/>
                    <a:pt x="8969" y="5941"/>
                  </a:cubicBezTo>
                  <a:cubicBezTo>
                    <a:pt x="8885" y="5941"/>
                    <a:pt x="8806" y="5989"/>
                    <a:pt x="8771" y="6069"/>
                  </a:cubicBezTo>
                  <a:cubicBezTo>
                    <a:pt x="8725" y="6171"/>
                    <a:pt x="8763" y="6290"/>
                    <a:pt x="8860" y="6346"/>
                  </a:cubicBezTo>
                  <a:cubicBezTo>
                    <a:pt x="8920" y="6381"/>
                    <a:pt x="8979" y="6419"/>
                    <a:pt x="9035" y="6457"/>
                  </a:cubicBezTo>
                  <a:lnTo>
                    <a:pt x="9035" y="7304"/>
                  </a:lnTo>
                  <a:cubicBezTo>
                    <a:pt x="8203" y="7473"/>
                    <a:pt x="7513" y="7813"/>
                    <a:pt x="7060" y="8295"/>
                  </a:cubicBezTo>
                  <a:cubicBezTo>
                    <a:pt x="6925" y="8438"/>
                    <a:pt x="6809" y="8597"/>
                    <a:pt x="6712" y="8769"/>
                  </a:cubicBezTo>
                  <a:lnTo>
                    <a:pt x="4514" y="8769"/>
                  </a:lnTo>
                  <a:cubicBezTo>
                    <a:pt x="4395" y="8769"/>
                    <a:pt x="4298" y="8866"/>
                    <a:pt x="4298" y="8986"/>
                  </a:cubicBezTo>
                  <a:cubicBezTo>
                    <a:pt x="4298" y="9106"/>
                    <a:pt x="4395" y="9203"/>
                    <a:pt x="4514" y="9203"/>
                  </a:cubicBezTo>
                  <a:lnTo>
                    <a:pt x="6524" y="9203"/>
                  </a:lnTo>
                  <a:cubicBezTo>
                    <a:pt x="6487" y="9314"/>
                    <a:pt x="6460" y="9430"/>
                    <a:pt x="6440" y="9546"/>
                  </a:cubicBezTo>
                  <a:lnTo>
                    <a:pt x="4514" y="9546"/>
                  </a:lnTo>
                  <a:cubicBezTo>
                    <a:pt x="4395" y="9546"/>
                    <a:pt x="4298" y="9643"/>
                    <a:pt x="4298" y="9762"/>
                  </a:cubicBezTo>
                  <a:cubicBezTo>
                    <a:pt x="4298" y="9882"/>
                    <a:pt x="4395" y="9980"/>
                    <a:pt x="4514" y="9980"/>
                  </a:cubicBezTo>
                  <a:lnTo>
                    <a:pt x="6403" y="9980"/>
                  </a:lnTo>
                  <a:cubicBezTo>
                    <a:pt x="6402" y="10060"/>
                    <a:pt x="6403" y="10139"/>
                    <a:pt x="6408" y="10220"/>
                  </a:cubicBezTo>
                  <a:cubicBezTo>
                    <a:pt x="6424" y="10473"/>
                    <a:pt x="6452" y="10724"/>
                    <a:pt x="6494" y="10976"/>
                  </a:cubicBezTo>
                  <a:lnTo>
                    <a:pt x="4514" y="10976"/>
                  </a:lnTo>
                  <a:cubicBezTo>
                    <a:pt x="4395" y="10976"/>
                    <a:pt x="4298" y="11072"/>
                    <a:pt x="4298" y="11192"/>
                  </a:cubicBezTo>
                  <a:cubicBezTo>
                    <a:pt x="4298" y="11311"/>
                    <a:pt x="4395" y="11408"/>
                    <a:pt x="4514" y="11408"/>
                  </a:cubicBezTo>
                  <a:lnTo>
                    <a:pt x="6581" y="11408"/>
                  </a:lnTo>
                  <a:cubicBezTo>
                    <a:pt x="6608" y="11524"/>
                    <a:pt x="6637" y="11639"/>
                    <a:pt x="6670" y="11751"/>
                  </a:cubicBezTo>
                  <a:lnTo>
                    <a:pt x="4514" y="11751"/>
                  </a:lnTo>
                  <a:cubicBezTo>
                    <a:pt x="4395" y="11751"/>
                    <a:pt x="4298" y="11848"/>
                    <a:pt x="4298" y="11968"/>
                  </a:cubicBezTo>
                  <a:cubicBezTo>
                    <a:pt x="4298" y="12088"/>
                    <a:pt x="4395" y="12185"/>
                    <a:pt x="4514" y="12185"/>
                  </a:cubicBezTo>
                  <a:lnTo>
                    <a:pt x="6810" y="12185"/>
                  </a:lnTo>
                  <a:cubicBezTo>
                    <a:pt x="6923" y="12499"/>
                    <a:pt x="7063" y="12804"/>
                    <a:pt x="7228" y="13093"/>
                  </a:cubicBezTo>
                  <a:cubicBezTo>
                    <a:pt x="7263" y="13157"/>
                    <a:pt x="7300" y="13219"/>
                    <a:pt x="7337" y="13278"/>
                  </a:cubicBezTo>
                  <a:lnTo>
                    <a:pt x="1460" y="13278"/>
                  </a:lnTo>
                  <a:lnTo>
                    <a:pt x="1460" y="8745"/>
                  </a:lnTo>
                  <a:cubicBezTo>
                    <a:pt x="1460" y="8626"/>
                    <a:pt x="1363" y="8529"/>
                    <a:pt x="1244" y="8529"/>
                  </a:cubicBezTo>
                  <a:cubicBezTo>
                    <a:pt x="1123" y="8529"/>
                    <a:pt x="1026" y="8626"/>
                    <a:pt x="1026" y="8745"/>
                  </a:cubicBezTo>
                  <a:lnTo>
                    <a:pt x="1026" y="13496"/>
                  </a:lnTo>
                  <a:cubicBezTo>
                    <a:pt x="1026" y="13615"/>
                    <a:pt x="1123" y="13712"/>
                    <a:pt x="1244" y="13712"/>
                  </a:cubicBezTo>
                  <a:lnTo>
                    <a:pt x="7640" y="13712"/>
                  </a:lnTo>
                  <a:cubicBezTo>
                    <a:pt x="7815" y="13938"/>
                    <a:pt x="8019" y="14141"/>
                    <a:pt x="8243" y="14318"/>
                  </a:cubicBezTo>
                  <a:lnTo>
                    <a:pt x="778" y="14318"/>
                  </a:lnTo>
                  <a:cubicBezTo>
                    <a:pt x="587" y="14316"/>
                    <a:pt x="433" y="14162"/>
                    <a:pt x="433" y="13973"/>
                  </a:cubicBezTo>
                  <a:lnTo>
                    <a:pt x="433" y="1975"/>
                  </a:lnTo>
                  <a:cubicBezTo>
                    <a:pt x="433" y="1784"/>
                    <a:pt x="587" y="1630"/>
                    <a:pt x="778" y="1630"/>
                  </a:cubicBezTo>
                  <a:close/>
                  <a:moveTo>
                    <a:pt x="4565" y="0"/>
                  </a:moveTo>
                  <a:cubicBezTo>
                    <a:pt x="4284" y="0"/>
                    <a:pt x="4056" y="229"/>
                    <a:pt x="4056" y="510"/>
                  </a:cubicBezTo>
                  <a:lnTo>
                    <a:pt x="4056" y="828"/>
                  </a:lnTo>
                  <a:lnTo>
                    <a:pt x="3339" y="828"/>
                  </a:lnTo>
                  <a:cubicBezTo>
                    <a:pt x="3099" y="828"/>
                    <a:pt x="2885" y="975"/>
                    <a:pt x="2796" y="1196"/>
                  </a:cubicBezTo>
                  <a:lnTo>
                    <a:pt x="778" y="1196"/>
                  </a:lnTo>
                  <a:cubicBezTo>
                    <a:pt x="349" y="1197"/>
                    <a:pt x="0" y="1544"/>
                    <a:pt x="0" y="1973"/>
                  </a:cubicBezTo>
                  <a:lnTo>
                    <a:pt x="0" y="13973"/>
                  </a:lnTo>
                  <a:cubicBezTo>
                    <a:pt x="0" y="14400"/>
                    <a:pt x="349" y="14748"/>
                    <a:pt x="778" y="14750"/>
                  </a:cubicBezTo>
                  <a:lnTo>
                    <a:pt x="9267" y="14750"/>
                  </a:lnTo>
                  <a:cubicBezTo>
                    <a:pt x="9306" y="14753"/>
                    <a:pt x="9346" y="14755"/>
                    <a:pt x="9385" y="14755"/>
                  </a:cubicBezTo>
                  <a:cubicBezTo>
                    <a:pt x="9707" y="14755"/>
                    <a:pt x="10011" y="14644"/>
                    <a:pt x="10278" y="14427"/>
                  </a:cubicBezTo>
                  <a:cubicBezTo>
                    <a:pt x="10543" y="14644"/>
                    <a:pt x="10847" y="14755"/>
                    <a:pt x="11170" y="14755"/>
                  </a:cubicBezTo>
                  <a:cubicBezTo>
                    <a:pt x="11234" y="14755"/>
                    <a:pt x="11297" y="14750"/>
                    <a:pt x="11361" y="14742"/>
                  </a:cubicBezTo>
                  <a:cubicBezTo>
                    <a:pt x="12086" y="14647"/>
                    <a:pt x="12814" y="14027"/>
                    <a:pt x="13358" y="13042"/>
                  </a:cubicBezTo>
                  <a:cubicBezTo>
                    <a:pt x="13412" y="12938"/>
                    <a:pt x="13374" y="12809"/>
                    <a:pt x="13270" y="12753"/>
                  </a:cubicBezTo>
                  <a:cubicBezTo>
                    <a:pt x="13237" y="12734"/>
                    <a:pt x="13201" y="12726"/>
                    <a:pt x="13165" y="12726"/>
                  </a:cubicBezTo>
                  <a:cubicBezTo>
                    <a:pt x="13091" y="12726"/>
                    <a:pt x="13019" y="12764"/>
                    <a:pt x="12979" y="12833"/>
                  </a:cubicBezTo>
                  <a:cubicBezTo>
                    <a:pt x="12509" y="13683"/>
                    <a:pt x="11882" y="14237"/>
                    <a:pt x="11303" y="14313"/>
                  </a:cubicBezTo>
                  <a:cubicBezTo>
                    <a:pt x="11258" y="14319"/>
                    <a:pt x="11214" y="14322"/>
                    <a:pt x="11170" y="14322"/>
                  </a:cubicBezTo>
                  <a:cubicBezTo>
                    <a:pt x="10899" y="14322"/>
                    <a:pt x="10653" y="14208"/>
                    <a:pt x="10434" y="13982"/>
                  </a:cubicBezTo>
                  <a:cubicBezTo>
                    <a:pt x="10391" y="13938"/>
                    <a:pt x="10334" y="13917"/>
                    <a:pt x="10278" y="13917"/>
                  </a:cubicBezTo>
                  <a:cubicBezTo>
                    <a:pt x="10222" y="13917"/>
                    <a:pt x="10165" y="13938"/>
                    <a:pt x="10122" y="13982"/>
                  </a:cubicBezTo>
                  <a:cubicBezTo>
                    <a:pt x="9904" y="14209"/>
                    <a:pt x="9658" y="14323"/>
                    <a:pt x="9389" y="14323"/>
                  </a:cubicBezTo>
                  <a:cubicBezTo>
                    <a:pt x="9261" y="14323"/>
                    <a:pt x="9128" y="14297"/>
                    <a:pt x="8990" y="14246"/>
                  </a:cubicBezTo>
                  <a:cubicBezTo>
                    <a:pt x="8499" y="14066"/>
                    <a:pt x="7993" y="13567"/>
                    <a:pt x="7604" y="12880"/>
                  </a:cubicBezTo>
                  <a:cubicBezTo>
                    <a:pt x="7173" y="12119"/>
                    <a:pt x="6901" y="11165"/>
                    <a:pt x="6840" y="10192"/>
                  </a:cubicBezTo>
                  <a:cubicBezTo>
                    <a:pt x="6801" y="9549"/>
                    <a:pt x="6980" y="9012"/>
                    <a:pt x="7376" y="8591"/>
                  </a:cubicBezTo>
                  <a:cubicBezTo>
                    <a:pt x="7903" y="8029"/>
                    <a:pt x="8822" y="7686"/>
                    <a:pt x="9930" y="7625"/>
                  </a:cubicBezTo>
                  <a:cubicBezTo>
                    <a:pt x="9950" y="7686"/>
                    <a:pt x="9970" y="7745"/>
                    <a:pt x="9985" y="7807"/>
                  </a:cubicBezTo>
                  <a:cubicBezTo>
                    <a:pt x="10043" y="8026"/>
                    <a:pt x="10073" y="8252"/>
                    <a:pt x="10073" y="8479"/>
                  </a:cubicBezTo>
                  <a:cubicBezTo>
                    <a:pt x="9834" y="8447"/>
                    <a:pt x="9605" y="8358"/>
                    <a:pt x="9407" y="8222"/>
                  </a:cubicBezTo>
                  <a:cubicBezTo>
                    <a:pt x="9366" y="8188"/>
                    <a:pt x="9317" y="8172"/>
                    <a:pt x="9269" y="8172"/>
                  </a:cubicBezTo>
                  <a:cubicBezTo>
                    <a:pt x="9205" y="8172"/>
                    <a:pt x="9142" y="8200"/>
                    <a:pt x="9098" y="8255"/>
                  </a:cubicBezTo>
                  <a:cubicBezTo>
                    <a:pt x="9023" y="8350"/>
                    <a:pt x="9041" y="8489"/>
                    <a:pt x="9138" y="8562"/>
                  </a:cubicBezTo>
                  <a:cubicBezTo>
                    <a:pt x="9157" y="8576"/>
                    <a:pt x="9607" y="8926"/>
                    <a:pt x="10278" y="8926"/>
                  </a:cubicBezTo>
                  <a:lnTo>
                    <a:pt x="10280" y="8926"/>
                  </a:lnTo>
                  <a:cubicBezTo>
                    <a:pt x="10951" y="8926"/>
                    <a:pt x="11399" y="8576"/>
                    <a:pt x="11418" y="8562"/>
                  </a:cubicBezTo>
                  <a:cubicBezTo>
                    <a:pt x="11524" y="8474"/>
                    <a:pt x="11524" y="8312"/>
                    <a:pt x="11418" y="8225"/>
                  </a:cubicBezTo>
                  <a:cubicBezTo>
                    <a:pt x="11647" y="8155"/>
                    <a:pt x="11862" y="8044"/>
                    <a:pt x="12049" y="7894"/>
                  </a:cubicBezTo>
                  <a:cubicBezTo>
                    <a:pt x="13507" y="8408"/>
                    <a:pt x="13762" y="9422"/>
                    <a:pt x="13714" y="10192"/>
                  </a:cubicBezTo>
                  <a:cubicBezTo>
                    <a:pt x="13677" y="10834"/>
                    <a:pt x="13545" y="11468"/>
                    <a:pt x="13324" y="12073"/>
                  </a:cubicBezTo>
                  <a:cubicBezTo>
                    <a:pt x="13283" y="12185"/>
                    <a:pt x="13340" y="12309"/>
                    <a:pt x="13452" y="12351"/>
                  </a:cubicBezTo>
                  <a:cubicBezTo>
                    <a:pt x="13476" y="12360"/>
                    <a:pt x="13502" y="12364"/>
                    <a:pt x="13527" y="12364"/>
                  </a:cubicBezTo>
                  <a:cubicBezTo>
                    <a:pt x="13615" y="12364"/>
                    <a:pt x="13698" y="12310"/>
                    <a:pt x="13730" y="12224"/>
                  </a:cubicBezTo>
                  <a:cubicBezTo>
                    <a:pt x="13967" y="11580"/>
                    <a:pt x="14107" y="10904"/>
                    <a:pt x="14148" y="10219"/>
                  </a:cubicBezTo>
                  <a:cubicBezTo>
                    <a:pt x="14224" y="8980"/>
                    <a:pt x="13593" y="8042"/>
                    <a:pt x="12362" y="7549"/>
                  </a:cubicBezTo>
                  <a:cubicBezTo>
                    <a:pt x="12820" y="6861"/>
                    <a:pt x="12717" y="5911"/>
                    <a:pt x="12712" y="5867"/>
                  </a:cubicBezTo>
                  <a:cubicBezTo>
                    <a:pt x="12701" y="5767"/>
                    <a:pt x="12622" y="5689"/>
                    <a:pt x="12523" y="5678"/>
                  </a:cubicBezTo>
                  <a:cubicBezTo>
                    <a:pt x="12508" y="5676"/>
                    <a:pt x="12400" y="5664"/>
                    <a:pt x="12238" y="5664"/>
                  </a:cubicBezTo>
                  <a:cubicBezTo>
                    <a:pt x="11831" y="5664"/>
                    <a:pt x="11084" y="5738"/>
                    <a:pt x="10598" y="6225"/>
                  </a:cubicBezTo>
                  <a:cubicBezTo>
                    <a:pt x="10561" y="6261"/>
                    <a:pt x="10528" y="6299"/>
                    <a:pt x="10494" y="6339"/>
                  </a:cubicBezTo>
                  <a:lnTo>
                    <a:pt x="10494" y="4840"/>
                  </a:lnTo>
                  <a:cubicBezTo>
                    <a:pt x="10494" y="4721"/>
                    <a:pt x="10397" y="4624"/>
                    <a:pt x="10278" y="4624"/>
                  </a:cubicBezTo>
                  <a:cubicBezTo>
                    <a:pt x="10159" y="4624"/>
                    <a:pt x="10062" y="4721"/>
                    <a:pt x="10062" y="4840"/>
                  </a:cubicBezTo>
                  <a:lnTo>
                    <a:pt x="10062" y="6907"/>
                  </a:lnTo>
                  <a:cubicBezTo>
                    <a:pt x="9901" y="6654"/>
                    <a:pt x="9701" y="6430"/>
                    <a:pt x="9469" y="6241"/>
                  </a:cubicBezTo>
                  <a:lnTo>
                    <a:pt x="9469" y="2452"/>
                  </a:lnTo>
                  <a:cubicBezTo>
                    <a:pt x="9469" y="2332"/>
                    <a:pt x="9370" y="2235"/>
                    <a:pt x="9251" y="2235"/>
                  </a:cubicBezTo>
                  <a:lnTo>
                    <a:pt x="7740" y="2235"/>
                  </a:lnTo>
                  <a:lnTo>
                    <a:pt x="7740" y="1630"/>
                  </a:lnTo>
                  <a:lnTo>
                    <a:pt x="9717" y="1630"/>
                  </a:lnTo>
                  <a:cubicBezTo>
                    <a:pt x="9906" y="1630"/>
                    <a:pt x="10060" y="1784"/>
                    <a:pt x="10060" y="1975"/>
                  </a:cubicBezTo>
                  <a:lnTo>
                    <a:pt x="10060" y="3975"/>
                  </a:lnTo>
                  <a:cubicBezTo>
                    <a:pt x="10060" y="4094"/>
                    <a:pt x="10159" y="4191"/>
                    <a:pt x="10278" y="4191"/>
                  </a:cubicBezTo>
                  <a:cubicBezTo>
                    <a:pt x="10397" y="4191"/>
                    <a:pt x="10494" y="4094"/>
                    <a:pt x="10494" y="3975"/>
                  </a:cubicBezTo>
                  <a:lnTo>
                    <a:pt x="10494" y="1975"/>
                  </a:lnTo>
                  <a:cubicBezTo>
                    <a:pt x="10494" y="1545"/>
                    <a:pt x="10146" y="1197"/>
                    <a:pt x="9717" y="1197"/>
                  </a:cubicBezTo>
                  <a:lnTo>
                    <a:pt x="7699" y="1197"/>
                  </a:lnTo>
                  <a:cubicBezTo>
                    <a:pt x="7610" y="975"/>
                    <a:pt x="7394" y="828"/>
                    <a:pt x="7155" y="828"/>
                  </a:cubicBezTo>
                  <a:lnTo>
                    <a:pt x="6438" y="828"/>
                  </a:lnTo>
                  <a:lnTo>
                    <a:pt x="6438" y="510"/>
                  </a:lnTo>
                  <a:cubicBezTo>
                    <a:pt x="6438" y="229"/>
                    <a:pt x="6211" y="0"/>
                    <a:pt x="5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43"/>
          <p:cNvGrpSpPr/>
          <p:nvPr/>
        </p:nvGrpSpPr>
        <p:grpSpPr>
          <a:xfrm>
            <a:off x="7138788" y="2935501"/>
            <a:ext cx="530912" cy="493028"/>
            <a:chOff x="5770000" y="2081175"/>
            <a:chExt cx="397300" cy="368950"/>
          </a:xfrm>
        </p:grpSpPr>
        <p:sp>
          <p:nvSpPr>
            <p:cNvPr id="398" name="Google Shape;398;p43"/>
            <p:cNvSpPr/>
            <p:nvPr/>
          </p:nvSpPr>
          <p:spPr>
            <a:xfrm>
              <a:off x="5866975" y="2111875"/>
              <a:ext cx="260700" cy="250625"/>
            </a:xfrm>
            <a:custGeom>
              <a:rect b="b" l="l" r="r" t="t"/>
              <a:pathLst>
                <a:path extrusionOk="0" h="10025" w="10428">
                  <a:moveTo>
                    <a:pt x="3902" y="2130"/>
                  </a:moveTo>
                  <a:lnTo>
                    <a:pt x="5413" y="2837"/>
                  </a:lnTo>
                  <a:lnTo>
                    <a:pt x="3902" y="3545"/>
                  </a:lnTo>
                  <a:lnTo>
                    <a:pt x="2392" y="2837"/>
                  </a:lnTo>
                  <a:lnTo>
                    <a:pt x="3902" y="2130"/>
                  </a:lnTo>
                  <a:close/>
                  <a:moveTo>
                    <a:pt x="2384" y="3311"/>
                  </a:moveTo>
                  <a:lnTo>
                    <a:pt x="3686" y="3922"/>
                  </a:lnTo>
                  <a:lnTo>
                    <a:pt x="3686" y="4613"/>
                  </a:lnTo>
                  <a:lnTo>
                    <a:pt x="2384" y="3311"/>
                  </a:lnTo>
                  <a:close/>
                  <a:moveTo>
                    <a:pt x="5707" y="3178"/>
                  </a:moveTo>
                  <a:lnTo>
                    <a:pt x="5707" y="5194"/>
                  </a:lnTo>
                  <a:lnTo>
                    <a:pt x="4726" y="5653"/>
                  </a:lnTo>
                  <a:lnTo>
                    <a:pt x="4120" y="5047"/>
                  </a:lnTo>
                  <a:lnTo>
                    <a:pt x="4120" y="3922"/>
                  </a:lnTo>
                  <a:lnTo>
                    <a:pt x="5707" y="3178"/>
                  </a:lnTo>
                  <a:close/>
                  <a:moveTo>
                    <a:pt x="5923" y="5570"/>
                  </a:moveTo>
                  <a:lnTo>
                    <a:pt x="7434" y="6276"/>
                  </a:lnTo>
                  <a:lnTo>
                    <a:pt x="6015" y="6941"/>
                  </a:lnTo>
                  <a:lnTo>
                    <a:pt x="5052" y="5977"/>
                  </a:lnTo>
                  <a:lnTo>
                    <a:pt x="5923" y="5570"/>
                  </a:lnTo>
                  <a:close/>
                  <a:moveTo>
                    <a:pt x="7726" y="6618"/>
                  </a:moveTo>
                  <a:lnTo>
                    <a:pt x="7726" y="8633"/>
                  </a:lnTo>
                  <a:lnTo>
                    <a:pt x="7712" y="8639"/>
                  </a:lnTo>
                  <a:lnTo>
                    <a:pt x="6340" y="7267"/>
                  </a:lnTo>
                  <a:lnTo>
                    <a:pt x="7726" y="6618"/>
                  </a:lnTo>
                  <a:close/>
                  <a:moveTo>
                    <a:pt x="3911" y="1"/>
                  </a:moveTo>
                  <a:cubicBezTo>
                    <a:pt x="3908" y="1"/>
                    <a:pt x="3905" y="1"/>
                    <a:pt x="3902" y="1"/>
                  </a:cubicBezTo>
                  <a:cubicBezTo>
                    <a:pt x="3893" y="1"/>
                    <a:pt x="3884" y="1"/>
                    <a:pt x="3874" y="1"/>
                  </a:cubicBezTo>
                  <a:cubicBezTo>
                    <a:pt x="2509" y="1"/>
                    <a:pt x="1184" y="461"/>
                    <a:pt x="112" y="1308"/>
                  </a:cubicBezTo>
                  <a:cubicBezTo>
                    <a:pt x="10" y="1389"/>
                    <a:pt x="1" y="1538"/>
                    <a:pt x="91" y="1631"/>
                  </a:cubicBezTo>
                  <a:lnTo>
                    <a:pt x="8423" y="9962"/>
                  </a:lnTo>
                  <a:cubicBezTo>
                    <a:pt x="8465" y="10004"/>
                    <a:pt x="8521" y="10024"/>
                    <a:pt x="8576" y="10024"/>
                  </a:cubicBezTo>
                  <a:cubicBezTo>
                    <a:pt x="8640" y="10024"/>
                    <a:pt x="8703" y="9997"/>
                    <a:pt x="8747" y="9943"/>
                  </a:cubicBezTo>
                  <a:cubicBezTo>
                    <a:pt x="10097" y="8218"/>
                    <a:pt x="10428" y="5903"/>
                    <a:pt x="9614" y="3869"/>
                  </a:cubicBezTo>
                  <a:cubicBezTo>
                    <a:pt x="8801" y="1834"/>
                    <a:pt x="6968" y="386"/>
                    <a:pt x="4799" y="64"/>
                  </a:cubicBezTo>
                  <a:cubicBezTo>
                    <a:pt x="4789" y="63"/>
                    <a:pt x="4779" y="62"/>
                    <a:pt x="4770" y="62"/>
                  </a:cubicBezTo>
                  <a:cubicBezTo>
                    <a:pt x="4664" y="62"/>
                    <a:pt x="4570" y="140"/>
                    <a:pt x="4554" y="247"/>
                  </a:cubicBezTo>
                  <a:cubicBezTo>
                    <a:pt x="4537" y="367"/>
                    <a:pt x="4619" y="476"/>
                    <a:pt x="4737" y="494"/>
                  </a:cubicBezTo>
                  <a:cubicBezTo>
                    <a:pt x="7542" y="909"/>
                    <a:pt x="9620" y="3316"/>
                    <a:pt x="9621" y="6151"/>
                  </a:cubicBezTo>
                  <a:cubicBezTo>
                    <a:pt x="9625" y="7346"/>
                    <a:pt x="9251" y="8510"/>
                    <a:pt x="8553" y="9480"/>
                  </a:cubicBezTo>
                  <a:lnTo>
                    <a:pt x="8038" y="8965"/>
                  </a:lnTo>
                  <a:cubicBezTo>
                    <a:pt x="8113" y="8928"/>
                    <a:pt x="8159" y="8854"/>
                    <a:pt x="8160" y="8771"/>
                  </a:cubicBezTo>
                  <a:lnTo>
                    <a:pt x="8160" y="6278"/>
                  </a:lnTo>
                  <a:cubicBezTo>
                    <a:pt x="8159" y="6194"/>
                    <a:pt x="8109" y="6117"/>
                    <a:pt x="8035" y="6081"/>
                  </a:cubicBezTo>
                  <a:lnTo>
                    <a:pt x="6139" y="5194"/>
                  </a:lnTo>
                  <a:lnTo>
                    <a:pt x="6139" y="2837"/>
                  </a:lnTo>
                  <a:cubicBezTo>
                    <a:pt x="6138" y="2753"/>
                    <a:pt x="6090" y="2678"/>
                    <a:pt x="6015" y="2642"/>
                  </a:cubicBezTo>
                  <a:lnTo>
                    <a:pt x="3995" y="1694"/>
                  </a:lnTo>
                  <a:cubicBezTo>
                    <a:pt x="3965" y="1681"/>
                    <a:pt x="3934" y="1674"/>
                    <a:pt x="3902" y="1674"/>
                  </a:cubicBezTo>
                  <a:cubicBezTo>
                    <a:pt x="3871" y="1674"/>
                    <a:pt x="3840" y="1681"/>
                    <a:pt x="3810" y="1694"/>
                  </a:cubicBezTo>
                  <a:lnTo>
                    <a:pt x="1791" y="2642"/>
                  </a:lnTo>
                  <a:cubicBezTo>
                    <a:pt x="1781" y="2645"/>
                    <a:pt x="1773" y="2650"/>
                    <a:pt x="1765" y="2654"/>
                  </a:cubicBezTo>
                  <a:lnTo>
                    <a:pt x="1765" y="2656"/>
                  </a:lnTo>
                  <a:cubicBezTo>
                    <a:pt x="1762" y="2658"/>
                    <a:pt x="1759" y="2659"/>
                    <a:pt x="1757" y="2661"/>
                  </a:cubicBezTo>
                  <a:cubicBezTo>
                    <a:pt x="1754" y="2662"/>
                    <a:pt x="1749" y="2667"/>
                    <a:pt x="1744" y="2670"/>
                  </a:cubicBezTo>
                  <a:lnTo>
                    <a:pt x="1744" y="2670"/>
                  </a:lnTo>
                  <a:lnTo>
                    <a:pt x="575" y="1502"/>
                  </a:lnTo>
                  <a:cubicBezTo>
                    <a:pt x="1537" y="807"/>
                    <a:pt x="2694" y="433"/>
                    <a:pt x="3880" y="433"/>
                  </a:cubicBezTo>
                  <a:cubicBezTo>
                    <a:pt x="3887" y="433"/>
                    <a:pt x="3895" y="433"/>
                    <a:pt x="3902" y="433"/>
                  </a:cubicBezTo>
                  <a:cubicBezTo>
                    <a:pt x="3904" y="433"/>
                    <a:pt x="3906" y="433"/>
                    <a:pt x="3908" y="433"/>
                  </a:cubicBezTo>
                  <a:cubicBezTo>
                    <a:pt x="4028" y="433"/>
                    <a:pt x="4127" y="338"/>
                    <a:pt x="4127" y="217"/>
                  </a:cubicBezTo>
                  <a:cubicBezTo>
                    <a:pt x="4127" y="97"/>
                    <a:pt x="4029" y="1"/>
                    <a:pt x="39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3"/>
            <p:cNvSpPr/>
            <p:nvPr/>
          </p:nvSpPr>
          <p:spPr>
            <a:xfrm>
              <a:off x="5770000" y="2081175"/>
              <a:ext cx="397300" cy="368950"/>
            </a:xfrm>
            <a:custGeom>
              <a:rect b="b" l="l" r="r" t="t"/>
              <a:pathLst>
                <a:path extrusionOk="0" h="14758" w="15892">
                  <a:moveTo>
                    <a:pt x="7781" y="0"/>
                  </a:moveTo>
                  <a:cubicBezTo>
                    <a:pt x="7716" y="0"/>
                    <a:pt x="7650" y="1"/>
                    <a:pt x="7584" y="3"/>
                  </a:cubicBezTo>
                  <a:cubicBezTo>
                    <a:pt x="5559" y="57"/>
                    <a:pt x="3646" y="941"/>
                    <a:pt x="2291" y="2448"/>
                  </a:cubicBezTo>
                  <a:cubicBezTo>
                    <a:pt x="938" y="3956"/>
                    <a:pt x="264" y="5953"/>
                    <a:pt x="426" y="7972"/>
                  </a:cubicBezTo>
                  <a:cubicBezTo>
                    <a:pt x="590" y="9991"/>
                    <a:pt x="1576" y="11855"/>
                    <a:pt x="3153" y="13125"/>
                  </a:cubicBezTo>
                  <a:cubicBezTo>
                    <a:pt x="3193" y="13157"/>
                    <a:pt x="3241" y="13173"/>
                    <a:pt x="3289" y="13173"/>
                  </a:cubicBezTo>
                  <a:cubicBezTo>
                    <a:pt x="3353" y="13173"/>
                    <a:pt x="3416" y="13145"/>
                    <a:pt x="3458" y="13092"/>
                  </a:cubicBezTo>
                  <a:cubicBezTo>
                    <a:pt x="3533" y="12999"/>
                    <a:pt x="3519" y="12863"/>
                    <a:pt x="3425" y="12786"/>
                  </a:cubicBezTo>
                  <a:cubicBezTo>
                    <a:pt x="518" y="10439"/>
                    <a:pt x="0" y="6207"/>
                    <a:pt x="2255" y="3229"/>
                  </a:cubicBezTo>
                  <a:cubicBezTo>
                    <a:pt x="3611" y="1437"/>
                    <a:pt x="5676" y="489"/>
                    <a:pt x="7770" y="489"/>
                  </a:cubicBezTo>
                  <a:cubicBezTo>
                    <a:pt x="9156" y="489"/>
                    <a:pt x="10555" y="904"/>
                    <a:pt x="11769" y="1765"/>
                  </a:cubicBezTo>
                  <a:cubicBezTo>
                    <a:pt x="13235" y="2803"/>
                    <a:pt x="14240" y="4371"/>
                    <a:pt x="14572" y="6137"/>
                  </a:cubicBezTo>
                  <a:cubicBezTo>
                    <a:pt x="14903" y="7903"/>
                    <a:pt x="14532" y="9727"/>
                    <a:pt x="13540" y="11225"/>
                  </a:cubicBezTo>
                  <a:cubicBezTo>
                    <a:pt x="12548" y="12724"/>
                    <a:pt x="11012" y="13777"/>
                    <a:pt x="9257" y="14162"/>
                  </a:cubicBezTo>
                  <a:cubicBezTo>
                    <a:pt x="8765" y="14270"/>
                    <a:pt x="8267" y="14323"/>
                    <a:pt x="7772" y="14323"/>
                  </a:cubicBezTo>
                  <a:cubicBezTo>
                    <a:pt x="6497" y="14323"/>
                    <a:pt x="5236" y="13970"/>
                    <a:pt x="4136" y="13290"/>
                  </a:cubicBezTo>
                  <a:cubicBezTo>
                    <a:pt x="4100" y="13268"/>
                    <a:pt x="4060" y="13257"/>
                    <a:pt x="4021" y="13257"/>
                  </a:cubicBezTo>
                  <a:cubicBezTo>
                    <a:pt x="3949" y="13257"/>
                    <a:pt x="3878" y="13294"/>
                    <a:pt x="3837" y="13360"/>
                  </a:cubicBezTo>
                  <a:cubicBezTo>
                    <a:pt x="3775" y="13462"/>
                    <a:pt x="3806" y="13596"/>
                    <a:pt x="3908" y="13658"/>
                  </a:cubicBezTo>
                  <a:cubicBezTo>
                    <a:pt x="5110" y="14400"/>
                    <a:pt x="6450" y="14757"/>
                    <a:pt x="7777" y="14757"/>
                  </a:cubicBezTo>
                  <a:cubicBezTo>
                    <a:pt x="9968" y="14757"/>
                    <a:pt x="12124" y="13784"/>
                    <a:pt x="13569" y="11956"/>
                  </a:cubicBezTo>
                  <a:cubicBezTo>
                    <a:pt x="15892" y="9020"/>
                    <a:pt x="15645" y="4809"/>
                    <a:pt x="13000" y="2162"/>
                  </a:cubicBezTo>
                  <a:cubicBezTo>
                    <a:pt x="11614" y="776"/>
                    <a:pt x="9735" y="0"/>
                    <a:pt x="77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3"/>
            <p:cNvSpPr/>
            <p:nvPr/>
          </p:nvSpPr>
          <p:spPr>
            <a:xfrm>
              <a:off x="5810650" y="2168800"/>
              <a:ext cx="251450" cy="250650"/>
            </a:xfrm>
            <a:custGeom>
              <a:rect b="b" l="l" r="r" t="t"/>
              <a:pathLst>
                <a:path extrusionOk="0" h="10026" w="10058">
                  <a:moveTo>
                    <a:pt x="4216" y="3255"/>
                  </a:moveTo>
                  <a:lnTo>
                    <a:pt x="5179" y="4219"/>
                  </a:lnTo>
                  <a:lnTo>
                    <a:pt x="4136" y="4707"/>
                  </a:lnTo>
                  <a:lnTo>
                    <a:pt x="2626" y="4001"/>
                  </a:lnTo>
                  <a:lnTo>
                    <a:pt x="4216" y="3255"/>
                  </a:lnTo>
                  <a:close/>
                  <a:moveTo>
                    <a:pt x="5505" y="4545"/>
                  </a:moveTo>
                  <a:lnTo>
                    <a:pt x="5939" y="4979"/>
                  </a:lnTo>
                  <a:lnTo>
                    <a:pt x="5939" y="6357"/>
                  </a:lnTo>
                  <a:lnTo>
                    <a:pt x="4352" y="7100"/>
                  </a:lnTo>
                  <a:lnTo>
                    <a:pt x="4352" y="5084"/>
                  </a:lnTo>
                  <a:lnTo>
                    <a:pt x="5505" y="4545"/>
                  </a:lnTo>
                  <a:close/>
                  <a:moveTo>
                    <a:pt x="6373" y="5413"/>
                  </a:moveTo>
                  <a:lnTo>
                    <a:pt x="7960" y="7000"/>
                  </a:lnTo>
                  <a:lnTo>
                    <a:pt x="7960" y="7100"/>
                  </a:lnTo>
                  <a:lnTo>
                    <a:pt x="6373" y="6357"/>
                  </a:lnTo>
                  <a:lnTo>
                    <a:pt x="6373" y="5413"/>
                  </a:lnTo>
                  <a:close/>
                  <a:moveTo>
                    <a:pt x="1506" y="546"/>
                  </a:moveTo>
                  <a:lnTo>
                    <a:pt x="3891" y="2931"/>
                  </a:lnTo>
                  <a:lnTo>
                    <a:pt x="2025" y="3805"/>
                  </a:lnTo>
                  <a:cubicBezTo>
                    <a:pt x="1948" y="3840"/>
                    <a:pt x="1901" y="3917"/>
                    <a:pt x="1901" y="4001"/>
                  </a:cubicBezTo>
                  <a:lnTo>
                    <a:pt x="1901" y="4890"/>
                  </a:lnTo>
                  <a:cubicBezTo>
                    <a:pt x="1896" y="5012"/>
                    <a:pt x="1994" y="5114"/>
                    <a:pt x="2117" y="5114"/>
                  </a:cubicBezTo>
                  <a:cubicBezTo>
                    <a:pt x="2239" y="5114"/>
                    <a:pt x="2336" y="5012"/>
                    <a:pt x="2333" y="4890"/>
                  </a:cubicBezTo>
                  <a:lnTo>
                    <a:pt x="2333" y="4341"/>
                  </a:lnTo>
                  <a:lnTo>
                    <a:pt x="3920" y="5085"/>
                  </a:lnTo>
                  <a:lnTo>
                    <a:pt x="3920" y="7100"/>
                  </a:lnTo>
                  <a:lnTo>
                    <a:pt x="2333" y="6357"/>
                  </a:lnTo>
                  <a:lnTo>
                    <a:pt x="2333" y="5756"/>
                  </a:lnTo>
                  <a:cubicBezTo>
                    <a:pt x="2336" y="5634"/>
                    <a:pt x="2239" y="5534"/>
                    <a:pt x="2117" y="5534"/>
                  </a:cubicBezTo>
                  <a:cubicBezTo>
                    <a:pt x="1994" y="5534"/>
                    <a:pt x="1896" y="5634"/>
                    <a:pt x="1901" y="5756"/>
                  </a:cubicBezTo>
                  <a:lnTo>
                    <a:pt x="1901" y="6494"/>
                  </a:lnTo>
                  <a:cubicBezTo>
                    <a:pt x="1901" y="6578"/>
                    <a:pt x="1948" y="6655"/>
                    <a:pt x="2025" y="6691"/>
                  </a:cubicBezTo>
                  <a:lnTo>
                    <a:pt x="4045" y="7637"/>
                  </a:lnTo>
                  <a:cubicBezTo>
                    <a:pt x="4074" y="7651"/>
                    <a:pt x="4105" y="7657"/>
                    <a:pt x="4136" y="7657"/>
                  </a:cubicBezTo>
                  <a:cubicBezTo>
                    <a:pt x="4167" y="7657"/>
                    <a:pt x="4199" y="7651"/>
                    <a:pt x="4228" y="7637"/>
                  </a:cubicBezTo>
                  <a:lnTo>
                    <a:pt x="6157" y="6734"/>
                  </a:lnTo>
                  <a:lnTo>
                    <a:pt x="8084" y="7637"/>
                  </a:lnTo>
                  <a:cubicBezTo>
                    <a:pt x="8113" y="7651"/>
                    <a:pt x="8145" y="7657"/>
                    <a:pt x="8176" y="7657"/>
                  </a:cubicBezTo>
                  <a:cubicBezTo>
                    <a:pt x="8208" y="7657"/>
                    <a:pt x="8239" y="7651"/>
                    <a:pt x="8268" y="7637"/>
                  </a:cubicBezTo>
                  <a:lnTo>
                    <a:pt x="8491" y="7532"/>
                  </a:lnTo>
                  <a:lnTo>
                    <a:pt x="9485" y="8526"/>
                  </a:lnTo>
                  <a:cubicBezTo>
                    <a:pt x="8523" y="9220"/>
                    <a:pt x="7366" y="9593"/>
                    <a:pt x="6178" y="9593"/>
                  </a:cubicBezTo>
                  <a:cubicBezTo>
                    <a:pt x="6170" y="9593"/>
                    <a:pt x="6163" y="9593"/>
                    <a:pt x="6155" y="9593"/>
                  </a:cubicBezTo>
                  <a:cubicBezTo>
                    <a:pt x="3002" y="9593"/>
                    <a:pt x="438" y="7027"/>
                    <a:pt x="438" y="3874"/>
                  </a:cubicBezTo>
                  <a:cubicBezTo>
                    <a:pt x="433" y="2680"/>
                    <a:pt x="807" y="1514"/>
                    <a:pt x="1506" y="546"/>
                  </a:cubicBezTo>
                  <a:close/>
                  <a:moveTo>
                    <a:pt x="1485" y="0"/>
                  </a:moveTo>
                  <a:cubicBezTo>
                    <a:pt x="1480" y="0"/>
                    <a:pt x="1475" y="0"/>
                    <a:pt x="1470" y="1"/>
                  </a:cubicBezTo>
                  <a:cubicBezTo>
                    <a:pt x="1408" y="4"/>
                    <a:pt x="1350" y="34"/>
                    <a:pt x="1312" y="83"/>
                  </a:cubicBezTo>
                  <a:cubicBezTo>
                    <a:pt x="460" y="1163"/>
                    <a:pt x="1" y="2498"/>
                    <a:pt x="5" y="3874"/>
                  </a:cubicBezTo>
                  <a:cubicBezTo>
                    <a:pt x="5" y="7267"/>
                    <a:pt x="2764" y="10025"/>
                    <a:pt x="6155" y="10025"/>
                  </a:cubicBezTo>
                  <a:cubicBezTo>
                    <a:pt x="6162" y="10025"/>
                    <a:pt x="6169" y="10025"/>
                    <a:pt x="6176" y="10025"/>
                  </a:cubicBezTo>
                  <a:cubicBezTo>
                    <a:pt x="7544" y="10025"/>
                    <a:pt x="8873" y="9565"/>
                    <a:pt x="9947" y="8718"/>
                  </a:cubicBezTo>
                  <a:cubicBezTo>
                    <a:pt x="10049" y="8637"/>
                    <a:pt x="10057" y="8486"/>
                    <a:pt x="9968" y="8394"/>
                  </a:cubicBezTo>
                  <a:lnTo>
                    <a:pt x="1637" y="63"/>
                  </a:lnTo>
                  <a:cubicBezTo>
                    <a:pt x="1596" y="23"/>
                    <a:pt x="1542" y="0"/>
                    <a:pt x="14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43"/>
          <p:cNvGrpSpPr/>
          <p:nvPr/>
        </p:nvGrpSpPr>
        <p:grpSpPr>
          <a:xfrm>
            <a:off x="4325471" y="2919624"/>
            <a:ext cx="493035" cy="493035"/>
            <a:chOff x="1469675" y="2654100"/>
            <a:chExt cx="368900" cy="368900"/>
          </a:xfrm>
        </p:grpSpPr>
        <p:sp>
          <p:nvSpPr>
            <p:cNvPr id="402" name="Google Shape;402;p43"/>
            <p:cNvSpPr/>
            <p:nvPr/>
          </p:nvSpPr>
          <p:spPr>
            <a:xfrm>
              <a:off x="1469675" y="2654100"/>
              <a:ext cx="368900" cy="368900"/>
            </a:xfrm>
            <a:custGeom>
              <a:rect b="b" l="l" r="r" t="t"/>
              <a:pathLst>
                <a:path extrusionOk="0" h="14756" w="14756">
                  <a:moveTo>
                    <a:pt x="12564" y="433"/>
                  </a:moveTo>
                  <a:cubicBezTo>
                    <a:pt x="12766" y="433"/>
                    <a:pt x="12931" y="608"/>
                    <a:pt x="12931" y="822"/>
                  </a:cubicBezTo>
                  <a:lnTo>
                    <a:pt x="12931" y="1514"/>
                  </a:lnTo>
                  <a:lnTo>
                    <a:pt x="8766" y="1514"/>
                  </a:lnTo>
                  <a:cubicBezTo>
                    <a:pt x="8763" y="1514"/>
                    <a:pt x="8760" y="1514"/>
                    <a:pt x="8757" y="1514"/>
                  </a:cubicBezTo>
                  <a:cubicBezTo>
                    <a:pt x="8639" y="1514"/>
                    <a:pt x="8541" y="1611"/>
                    <a:pt x="8541" y="1730"/>
                  </a:cubicBezTo>
                  <a:cubicBezTo>
                    <a:pt x="8541" y="1851"/>
                    <a:pt x="8640" y="1947"/>
                    <a:pt x="8760" y="1947"/>
                  </a:cubicBezTo>
                  <a:cubicBezTo>
                    <a:pt x="8762" y="1947"/>
                    <a:pt x="8764" y="1947"/>
                    <a:pt x="8766" y="1947"/>
                  </a:cubicBezTo>
                  <a:lnTo>
                    <a:pt x="12218" y="1947"/>
                  </a:lnTo>
                  <a:lnTo>
                    <a:pt x="12218" y="2640"/>
                  </a:lnTo>
                  <a:lnTo>
                    <a:pt x="6729" y="2640"/>
                  </a:lnTo>
                  <a:lnTo>
                    <a:pt x="6729" y="1947"/>
                  </a:lnTo>
                  <a:lnTo>
                    <a:pt x="7899" y="1947"/>
                  </a:lnTo>
                  <a:cubicBezTo>
                    <a:pt x="7901" y="1947"/>
                    <a:pt x="7903" y="1947"/>
                    <a:pt x="7905" y="1947"/>
                  </a:cubicBezTo>
                  <a:cubicBezTo>
                    <a:pt x="8025" y="1947"/>
                    <a:pt x="8122" y="1851"/>
                    <a:pt x="8122" y="1730"/>
                  </a:cubicBezTo>
                  <a:cubicBezTo>
                    <a:pt x="8122" y="1611"/>
                    <a:pt x="8026" y="1514"/>
                    <a:pt x="7908" y="1514"/>
                  </a:cubicBezTo>
                  <a:cubicBezTo>
                    <a:pt x="7905" y="1514"/>
                    <a:pt x="7902" y="1514"/>
                    <a:pt x="7899" y="1514"/>
                  </a:cubicBezTo>
                  <a:lnTo>
                    <a:pt x="6015" y="1514"/>
                  </a:lnTo>
                  <a:lnTo>
                    <a:pt x="6015" y="822"/>
                  </a:lnTo>
                  <a:cubicBezTo>
                    <a:pt x="6015" y="608"/>
                    <a:pt x="6180" y="433"/>
                    <a:pt x="6382" y="433"/>
                  </a:cubicBezTo>
                  <a:close/>
                  <a:moveTo>
                    <a:pt x="2379" y="8963"/>
                  </a:moveTo>
                  <a:cubicBezTo>
                    <a:pt x="3000" y="8965"/>
                    <a:pt x="3531" y="9411"/>
                    <a:pt x="3638" y="10025"/>
                  </a:cubicBezTo>
                  <a:lnTo>
                    <a:pt x="1119" y="10025"/>
                  </a:lnTo>
                  <a:cubicBezTo>
                    <a:pt x="1224" y="9411"/>
                    <a:pt x="1755" y="8965"/>
                    <a:pt x="2379" y="8963"/>
                  </a:cubicBezTo>
                  <a:close/>
                  <a:moveTo>
                    <a:pt x="12435" y="3074"/>
                  </a:moveTo>
                  <a:cubicBezTo>
                    <a:pt x="13478" y="3074"/>
                    <a:pt x="14323" y="3918"/>
                    <a:pt x="14324" y="4961"/>
                  </a:cubicBezTo>
                  <a:lnTo>
                    <a:pt x="14324" y="5899"/>
                  </a:lnTo>
                  <a:lnTo>
                    <a:pt x="12542" y="5899"/>
                  </a:lnTo>
                  <a:cubicBezTo>
                    <a:pt x="12423" y="5899"/>
                    <a:pt x="12326" y="5996"/>
                    <a:pt x="12326" y="6115"/>
                  </a:cubicBezTo>
                  <a:cubicBezTo>
                    <a:pt x="12326" y="6235"/>
                    <a:pt x="12423" y="6332"/>
                    <a:pt x="12542" y="6332"/>
                  </a:cubicBezTo>
                  <a:lnTo>
                    <a:pt x="14324" y="6332"/>
                  </a:lnTo>
                  <a:lnTo>
                    <a:pt x="14324" y="11164"/>
                  </a:lnTo>
                  <a:lnTo>
                    <a:pt x="4625" y="11164"/>
                  </a:lnTo>
                  <a:lnTo>
                    <a:pt x="4625" y="6332"/>
                  </a:lnTo>
                  <a:lnTo>
                    <a:pt x="11675" y="6332"/>
                  </a:lnTo>
                  <a:cubicBezTo>
                    <a:pt x="11791" y="6329"/>
                    <a:pt x="11885" y="6232"/>
                    <a:pt x="11885" y="6115"/>
                  </a:cubicBezTo>
                  <a:cubicBezTo>
                    <a:pt x="11885" y="5998"/>
                    <a:pt x="11791" y="5902"/>
                    <a:pt x="11675" y="5899"/>
                  </a:cubicBezTo>
                  <a:lnTo>
                    <a:pt x="4625" y="5899"/>
                  </a:lnTo>
                  <a:lnTo>
                    <a:pt x="4625" y="4961"/>
                  </a:lnTo>
                  <a:cubicBezTo>
                    <a:pt x="4625" y="3918"/>
                    <a:pt x="5471" y="3074"/>
                    <a:pt x="6513" y="3074"/>
                  </a:cubicBezTo>
                  <a:close/>
                  <a:moveTo>
                    <a:pt x="3638" y="10458"/>
                  </a:moveTo>
                  <a:cubicBezTo>
                    <a:pt x="3533" y="11071"/>
                    <a:pt x="3000" y="11520"/>
                    <a:pt x="2379" y="11520"/>
                  </a:cubicBezTo>
                  <a:cubicBezTo>
                    <a:pt x="1757" y="11520"/>
                    <a:pt x="1224" y="11071"/>
                    <a:pt x="1119" y="10458"/>
                  </a:cubicBezTo>
                  <a:close/>
                  <a:moveTo>
                    <a:pt x="4128" y="11954"/>
                  </a:moveTo>
                  <a:cubicBezTo>
                    <a:pt x="4163" y="11954"/>
                    <a:pt x="4191" y="11982"/>
                    <a:pt x="4191" y="12017"/>
                  </a:cubicBezTo>
                  <a:lnTo>
                    <a:pt x="4191" y="12858"/>
                  </a:lnTo>
                  <a:cubicBezTo>
                    <a:pt x="4191" y="12893"/>
                    <a:pt x="4163" y="12922"/>
                    <a:pt x="4128" y="12922"/>
                  </a:cubicBezTo>
                  <a:lnTo>
                    <a:pt x="2741" y="12922"/>
                  </a:lnTo>
                  <a:cubicBezTo>
                    <a:pt x="2738" y="12922"/>
                    <a:pt x="2736" y="12922"/>
                    <a:pt x="2733" y="12922"/>
                  </a:cubicBezTo>
                  <a:cubicBezTo>
                    <a:pt x="2614" y="12922"/>
                    <a:pt x="2519" y="13019"/>
                    <a:pt x="2519" y="13138"/>
                  </a:cubicBezTo>
                  <a:cubicBezTo>
                    <a:pt x="2519" y="13259"/>
                    <a:pt x="2616" y="13355"/>
                    <a:pt x="2735" y="13355"/>
                  </a:cubicBezTo>
                  <a:cubicBezTo>
                    <a:pt x="2737" y="13355"/>
                    <a:pt x="2739" y="13355"/>
                    <a:pt x="2741" y="13355"/>
                  </a:cubicBezTo>
                  <a:lnTo>
                    <a:pt x="3253" y="13355"/>
                  </a:lnTo>
                  <a:cubicBezTo>
                    <a:pt x="3288" y="13355"/>
                    <a:pt x="3317" y="13383"/>
                    <a:pt x="3317" y="13418"/>
                  </a:cubicBezTo>
                  <a:lnTo>
                    <a:pt x="3317" y="14259"/>
                  </a:lnTo>
                  <a:cubicBezTo>
                    <a:pt x="3317" y="14294"/>
                    <a:pt x="3288" y="14323"/>
                    <a:pt x="3253" y="14323"/>
                  </a:cubicBezTo>
                  <a:lnTo>
                    <a:pt x="496" y="14323"/>
                  </a:lnTo>
                  <a:cubicBezTo>
                    <a:pt x="461" y="14323"/>
                    <a:pt x="433" y="14294"/>
                    <a:pt x="433" y="14259"/>
                  </a:cubicBezTo>
                  <a:lnTo>
                    <a:pt x="433" y="13418"/>
                  </a:lnTo>
                  <a:cubicBezTo>
                    <a:pt x="433" y="13383"/>
                    <a:pt x="461" y="13355"/>
                    <a:pt x="496" y="13355"/>
                  </a:cubicBezTo>
                  <a:lnTo>
                    <a:pt x="1875" y="13355"/>
                  </a:lnTo>
                  <a:cubicBezTo>
                    <a:pt x="1877" y="13355"/>
                    <a:pt x="1879" y="13355"/>
                    <a:pt x="1881" y="13355"/>
                  </a:cubicBezTo>
                  <a:cubicBezTo>
                    <a:pt x="2000" y="13355"/>
                    <a:pt x="2097" y="13259"/>
                    <a:pt x="2097" y="13138"/>
                  </a:cubicBezTo>
                  <a:cubicBezTo>
                    <a:pt x="2097" y="13019"/>
                    <a:pt x="2002" y="12922"/>
                    <a:pt x="1883" y="12922"/>
                  </a:cubicBezTo>
                  <a:cubicBezTo>
                    <a:pt x="1880" y="12922"/>
                    <a:pt x="1878" y="12922"/>
                    <a:pt x="1875" y="12922"/>
                  </a:cubicBezTo>
                  <a:lnTo>
                    <a:pt x="1372" y="12922"/>
                  </a:lnTo>
                  <a:cubicBezTo>
                    <a:pt x="1337" y="12922"/>
                    <a:pt x="1309" y="12893"/>
                    <a:pt x="1310" y="12858"/>
                  </a:cubicBezTo>
                  <a:lnTo>
                    <a:pt x="1310" y="12017"/>
                  </a:lnTo>
                  <a:cubicBezTo>
                    <a:pt x="1309" y="11982"/>
                    <a:pt x="1337" y="11954"/>
                    <a:pt x="1372" y="11954"/>
                  </a:cubicBezTo>
                  <a:close/>
                  <a:moveTo>
                    <a:pt x="14323" y="11596"/>
                  </a:moveTo>
                  <a:lnTo>
                    <a:pt x="14323" y="13114"/>
                  </a:lnTo>
                  <a:cubicBezTo>
                    <a:pt x="14321" y="13781"/>
                    <a:pt x="13780" y="14321"/>
                    <a:pt x="13113" y="14323"/>
                  </a:cubicBezTo>
                  <a:lnTo>
                    <a:pt x="5835" y="14323"/>
                  </a:lnTo>
                  <a:cubicBezTo>
                    <a:pt x="5168" y="14321"/>
                    <a:pt x="4625" y="13781"/>
                    <a:pt x="4625" y="13113"/>
                  </a:cubicBezTo>
                  <a:lnTo>
                    <a:pt x="4625" y="11596"/>
                  </a:lnTo>
                  <a:close/>
                  <a:moveTo>
                    <a:pt x="6384" y="0"/>
                  </a:moveTo>
                  <a:cubicBezTo>
                    <a:pt x="5942" y="0"/>
                    <a:pt x="5583" y="369"/>
                    <a:pt x="5583" y="822"/>
                  </a:cubicBezTo>
                  <a:lnTo>
                    <a:pt x="5583" y="1730"/>
                  </a:lnTo>
                  <a:cubicBezTo>
                    <a:pt x="5583" y="1850"/>
                    <a:pt x="5680" y="1947"/>
                    <a:pt x="5799" y="1947"/>
                  </a:cubicBezTo>
                  <a:lnTo>
                    <a:pt x="6296" y="1947"/>
                  </a:lnTo>
                  <a:lnTo>
                    <a:pt x="6296" y="2651"/>
                  </a:lnTo>
                  <a:cubicBezTo>
                    <a:pt x="5104" y="2764"/>
                    <a:pt x="4193" y="3764"/>
                    <a:pt x="4191" y="4961"/>
                  </a:cubicBezTo>
                  <a:lnTo>
                    <a:pt x="4191" y="11525"/>
                  </a:lnTo>
                  <a:cubicBezTo>
                    <a:pt x="4171" y="11523"/>
                    <a:pt x="4148" y="11521"/>
                    <a:pt x="4128" y="11521"/>
                  </a:cubicBezTo>
                  <a:lnTo>
                    <a:pt x="3512" y="11521"/>
                  </a:lnTo>
                  <a:cubicBezTo>
                    <a:pt x="4047" y="11048"/>
                    <a:pt x="4231" y="10294"/>
                    <a:pt x="3975" y="9628"/>
                  </a:cubicBezTo>
                  <a:cubicBezTo>
                    <a:pt x="3722" y="8965"/>
                    <a:pt x="3085" y="8529"/>
                    <a:pt x="2375" y="8529"/>
                  </a:cubicBezTo>
                  <a:cubicBezTo>
                    <a:pt x="2373" y="8529"/>
                    <a:pt x="2370" y="8529"/>
                    <a:pt x="2368" y="8529"/>
                  </a:cubicBezTo>
                  <a:cubicBezTo>
                    <a:pt x="1655" y="8534"/>
                    <a:pt x="1019" y="8979"/>
                    <a:pt x="773" y="9648"/>
                  </a:cubicBezTo>
                  <a:cubicBezTo>
                    <a:pt x="526" y="10316"/>
                    <a:pt x="719" y="11068"/>
                    <a:pt x="1258" y="11534"/>
                  </a:cubicBezTo>
                  <a:cubicBezTo>
                    <a:pt x="1035" y="11588"/>
                    <a:pt x="876" y="11787"/>
                    <a:pt x="876" y="12017"/>
                  </a:cubicBezTo>
                  <a:lnTo>
                    <a:pt x="876" y="12858"/>
                  </a:lnTo>
                  <a:cubicBezTo>
                    <a:pt x="876" y="12879"/>
                    <a:pt x="878" y="12900"/>
                    <a:pt x="881" y="12922"/>
                  </a:cubicBezTo>
                  <a:lnTo>
                    <a:pt x="496" y="12922"/>
                  </a:lnTo>
                  <a:cubicBezTo>
                    <a:pt x="221" y="12922"/>
                    <a:pt x="0" y="13145"/>
                    <a:pt x="0" y="13418"/>
                  </a:cubicBezTo>
                  <a:lnTo>
                    <a:pt x="0" y="14259"/>
                  </a:lnTo>
                  <a:cubicBezTo>
                    <a:pt x="0" y="14533"/>
                    <a:pt x="221" y="14755"/>
                    <a:pt x="496" y="14755"/>
                  </a:cubicBezTo>
                  <a:lnTo>
                    <a:pt x="3252" y="14755"/>
                  </a:lnTo>
                  <a:cubicBezTo>
                    <a:pt x="3527" y="14755"/>
                    <a:pt x="3749" y="14533"/>
                    <a:pt x="3749" y="14259"/>
                  </a:cubicBezTo>
                  <a:lnTo>
                    <a:pt x="3749" y="13418"/>
                  </a:lnTo>
                  <a:cubicBezTo>
                    <a:pt x="3748" y="13397"/>
                    <a:pt x="3746" y="13375"/>
                    <a:pt x="3745" y="13355"/>
                  </a:cubicBezTo>
                  <a:lnTo>
                    <a:pt x="4128" y="13355"/>
                  </a:lnTo>
                  <a:cubicBezTo>
                    <a:pt x="4155" y="13355"/>
                    <a:pt x="4182" y="13353"/>
                    <a:pt x="4209" y="13348"/>
                  </a:cubicBezTo>
                  <a:cubicBezTo>
                    <a:pt x="4326" y="14156"/>
                    <a:pt x="5018" y="14755"/>
                    <a:pt x="5835" y="14755"/>
                  </a:cubicBezTo>
                  <a:lnTo>
                    <a:pt x="13113" y="14755"/>
                  </a:lnTo>
                  <a:cubicBezTo>
                    <a:pt x="14019" y="14755"/>
                    <a:pt x="14755" y="14019"/>
                    <a:pt x="14755" y="13113"/>
                  </a:cubicBezTo>
                  <a:lnTo>
                    <a:pt x="14755" y="4961"/>
                  </a:lnTo>
                  <a:cubicBezTo>
                    <a:pt x="14754" y="3764"/>
                    <a:pt x="13842" y="2764"/>
                    <a:pt x="12652" y="2651"/>
                  </a:cubicBezTo>
                  <a:lnTo>
                    <a:pt x="12652" y="1947"/>
                  </a:lnTo>
                  <a:lnTo>
                    <a:pt x="13148" y="1947"/>
                  </a:lnTo>
                  <a:cubicBezTo>
                    <a:pt x="13268" y="1947"/>
                    <a:pt x="13365" y="1850"/>
                    <a:pt x="13365" y="1730"/>
                  </a:cubicBezTo>
                  <a:lnTo>
                    <a:pt x="13365" y="822"/>
                  </a:lnTo>
                  <a:cubicBezTo>
                    <a:pt x="13365" y="369"/>
                    <a:pt x="13006" y="0"/>
                    <a:pt x="125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3"/>
            <p:cNvSpPr/>
            <p:nvPr/>
          </p:nvSpPr>
          <p:spPr>
            <a:xfrm>
              <a:off x="1675125" y="2834750"/>
              <a:ext cx="57150" cy="81350"/>
            </a:xfrm>
            <a:custGeom>
              <a:rect b="b" l="l" r="r" t="t"/>
              <a:pathLst>
                <a:path extrusionOk="0" h="3254" w="2286">
                  <a:moveTo>
                    <a:pt x="1180" y="1"/>
                  </a:moveTo>
                  <a:lnTo>
                    <a:pt x="1180" y="2"/>
                  </a:lnTo>
                  <a:cubicBezTo>
                    <a:pt x="519" y="2"/>
                    <a:pt x="1" y="716"/>
                    <a:pt x="1" y="1627"/>
                  </a:cubicBezTo>
                  <a:cubicBezTo>
                    <a:pt x="1" y="2540"/>
                    <a:pt x="519" y="3254"/>
                    <a:pt x="1180" y="3254"/>
                  </a:cubicBezTo>
                  <a:cubicBezTo>
                    <a:pt x="1559" y="3254"/>
                    <a:pt x="1902" y="3017"/>
                    <a:pt x="2127" y="2607"/>
                  </a:cubicBezTo>
                  <a:cubicBezTo>
                    <a:pt x="2187" y="2500"/>
                    <a:pt x="2149" y="2365"/>
                    <a:pt x="2042" y="2308"/>
                  </a:cubicBezTo>
                  <a:cubicBezTo>
                    <a:pt x="2010" y="2290"/>
                    <a:pt x="1974" y="2281"/>
                    <a:pt x="1940" y="2281"/>
                  </a:cubicBezTo>
                  <a:cubicBezTo>
                    <a:pt x="1861" y="2281"/>
                    <a:pt x="1784" y="2325"/>
                    <a:pt x="1747" y="2400"/>
                  </a:cubicBezTo>
                  <a:cubicBezTo>
                    <a:pt x="1602" y="2667"/>
                    <a:pt x="1395" y="2821"/>
                    <a:pt x="1180" y="2821"/>
                  </a:cubicBezTo>
                  <a:cubicBezTo>
                    <a:pt x="775" y="2821"/>
                    <a:pt x="433" y="2274"/>
                    <a:pt x="433" y="1627"/>
                  </a:cubicBezTo>
                  <a:cubicBezTo>
                    <a:pt x="433" y="980"/>
                    <a:pt x="775" y="433"/>
                    <a:pt x="1180" y="433"/>
                  </a:cubicBezTo>
                  <a:cubicBezTo>
                    <a:pt x="1451" y="433"/>
                    <a:pt x="1708" y="685"/>
                    <a:pt x="1840" y="1071"/>
                  </a:cubicBezTo>
                  <a:cubicBezTo>
                    <a:pt x="1872" y="1159"/>
                    <a:pt x="1954" y="1214"/>
                    <a:pt x="2044" y="1214"/>
                  </a:cubicBezTo>
                  <a:cubicBezTo>
                    <a:pt x="2067" y="1214"/>
                    <a:pt x="2090" y="1211"/>
                    <a:pt x="2114" y="1203"/>
                  </a:cubicBezTo>
                  <a:cubicBezTo>
                    <a:pt x="2225" y="1165"/>
                    <a:pt x="2286" y="1044"/>
                    <a:pt x="2249" y="933"/>
                  </a:cubicBezTo>
                  <a:cubicBezTo>
                    <a:pt x="2055" y="359"/>
                    <a:pt x="1645" y="1"/>
                    <a:pt x="11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7" name="Shape 407"/>
        <p:cNvGrpSpPr/>
        <p:nvPr/>
      </p:nvGrpSpPr>
      <p:grpSpPr>
        <a:xfrm>
          <a:off x="0" y="0"/>
          <a:ext cx="0" cy="0"/>
          <a:chOff x="0" y="0"/>
          <a:chExt cx="0" cy="0"/>
        </a:xfrm>
      </p:grpSpPr>
      <p:pic>
        <p:nvPicPr>
          <p:cNvPr id="408" name="Google Shape;408;p44"/>
          <p:cNvPicPr preferRelativeResize="0"/>
          <p:nvPr/>
        </p:nvPicPr>
        <p:blipFill rotWithShape="1">
          <a:blip r:embed="rId3">
            <a:alphaModFix/>
          </a:blip>
          <a:srcRect b="5252" l="0" r="0" t="15167"/>
          <a:stretch/>
        </p:blipFill>
        <p:spPr>
          <a:xfrm>
            <a:off x="-2471250" y="-2605375"/>
            <a:ext cx="5183599" cy="1529550"/>
          </a:xfrm>
          <a:prstGeom prst="rect">
            <a:avLst/>
          </a:prstGeom>
          <a:noFill/>
          <a:ln>
            <a:noFill/>
          </a:ln>
        </p:spPr>
      </p:pic>
      <p:sp>
        <p:nvSpPr>
          <p:cNvPr id="409" name="Google Shape;409;p44"/>
          <p:cNvSpPr txBox="1"/>
          <p:nvPr>
            <p:ph idx="8" type="title"/>
          </p:nvPr>
        </p:nvSpPr>
        <p:spPr>
          <a:xfrm>
            <a:off x="611951" y="388234"/>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SERVICES</a:t>
            </a:r>
            <a:endParaRPr/>
          </a:p>
        </p:txBody>
      </p:sp>
      <p:sp>
        <p:nvSpPr>
          <p:cNvPr id="410" name="Google Shape;410;p44"/>
          <p:cNvSpPr txBox="1"/>
          <p:nvPr>
            <p:ph type="ctrTitle"/>
          </p:nvPr>
        </p:nvSpPr>
        <p:spPr>
          <a:xfrm flipH="1">
            <a:off x="6935014" y="319291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VENUS</a:t>
            </a:r>
            <a:endParaRPr/>
          </a:p>
        </p:txBody>
      </p:sp>
      <p:sp>
        <p:nvSpPr>
          <p:cNvPr id="411" name="Google Shape;411;p44"/>
          <p:cNvSpPr txBox="1"/>
          <p:nvPr>
            <p:ph idx="1" type="subTitle"/>
          </p:nvPr>
        </p:nvSpPr>
        <p:spPr>
          <a:xfrm flipH="1">
            <a:off x="6897338" y="3611647"/>
            <a:ext cx="1635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Venus has a beautiful name, but it’s terribly hot</a:t>
            </a:r>
            <a:endParaRPr/>
          </a:p>
        </p:txBody>
      </p:sp>
      <p:sp>
        <p:nvSpPr>
          <p:cNvPr id="412" name="Google Shape;412;p44"/>
          <p:cNvSpPr txBox="1"/>
          <p:nvPr>
            <p:ph idx="2" type="ctrTitle"/>
          </p:nvPr>
        </p:nvSpPr>
        <p:spPr>
          <a:xfrm flipH="1">
            <a:off x="2772589" y="319291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SATURN</a:t>
            </a:r>
            <a:endParaRPr/>
          </a:p>
        </p:txBody>
      </p:sp>
      <p:sp>
        <p:nvSpPr>
          <p:cNvPr id="413" name="Google Shape;413;p44"/>
          <p:cNvSpPr txBox="1"/>
          <p:nvPr>
            <p:ph idx="3" type="subTitle"/>
          </p:nvPr>
        </p:nvSpPr>
        <p:spPr>
          <a:xfrm flipH="1">
            <a:off x="2734938" y="3611647"/>
            <a:ext cx="1635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Saturn is the ringed one and a gas giant</a:t>
            </a:r>
            <a:endParaRPr/>
          </a:p>
        </p:txBody>
      </p:sp>
      <p:sp>
        <p:nvSpPr>
          <p:cNvPr id="414" name="Google Shape;414;p44"/>
          <p:cNvSpPr txBox="1"/>
          <p:nvPr>
            <p:ph idx="4" type="ctrTitle"/>
          </p:nvPr>
        </p:nvSpPr>
        <p:spPr>
          <a:xfrm flipH="1">
            <a:off x="4824337" y="319291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MARS</a:t>
            </a:r>
            <a:endParaRPr/>
          </a:p>
        </p:txBody>
      </p:sp>
      <p:sp>
        <p:nvSpPr>
          <p:cNvPr id="415" name="Google Shape;415;p44"/>
          <p:cNvSpPr txBox="1"/>
          <p:nvPr>
            <p:ph idx="5" type="subTitle"/>
          </p:nvPr>
        </p:nvSpPr>
        <p:spPr>
          <a:xfrm flipH="1">
            <a:off x="4786650" y="3611647"/>
            <a:ext cx="1635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Despite being red, Mars is actually a cold place</a:t>
            </a:r>
            <a:endParaRPr/>
          </a:p>
        </p:txBody>
      </p:sp>
      <p:sp>
        <p:nvSpPr>
          <p:cNvPr id="416" name="Google Shape;416;p44"/>
          <p:cNvSpPr txBox="1"/>
          <p:nvPr>
            <p:ph idx="6" type="ctrTitle"/>
          </p:nvPr>
        </p:nvSpPr>
        <p:spPr>
          <a:xfrm flipH="1">
            <a:off x="700501" y="3192925"/>
            <a:ext cx="1635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MERCURY</a:t>
            </a:r>
            <a:endParaRPr/>
          </a:p>
        </p:txBody>
      </p:sp>
      <p:sp>
        <p:nvSpPr>
          <p:cNvPr id="417" name="Google Shape;417;p44"/>
          <p:cNvSpPr txBox="1"/>
          <p:nvPr>
            <p:ph idx="7" type="subTitle"/>
          </p:nvPr>
        </p:nvSpPr>
        <p:spPr>
          <a:xfrm flipH="1">
            <a:off x="700488" y="3611647"/>
            <a:ext cx="1635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Mercury is the closest planet to the Sun </a:t>
            </a:r>
            <a:endParaRPr/>
          </a:p>
        </p:txBody>
      </p:sp>
      <p:pic>
        <p:nvPicPr>
          <p:cNvPr id="418" name="Google Shape;418;p44"/>
          <p:cNvPicPr preferRelativeResize="0"/>
          <p:nvPr/>
        </p:nvPicPr>
        <p:blipFill rotWithShape="1">
          <a:blip r:embed="rId4">
            <a:alphaModFix/>
          </a:blip>
          <a:srcRect b="612" l="15670" r="8988" t="56235"/>
          <a:stretch/>
        </p:blipFill>
        <p:spPr>
          <a:xfrm>
            <a:off x="0" y="1314450"/>
            <a:ext cx="4191000" cy="1600198"/>
          </a:xfrm>
          <a:prstGeom prst="rect">
            <a:avLst/>
          </a:prstGeom>
          <a:noFill/>
          <a:ln>
            <a:noFill/>
          </a:ln>
        </p:spPr>
      </p:pic>
      <p:pic>
        <p:nvPicPr>
          <p:cNvPr id="419" name="Google Shape;419;p44"/>
          <p:cNvPicPr preferRelativeResize="0"/>
          <p:nvPr/>
        </p:nvPicPr>
        <p:blipFill rotWithShape="1">
          <a:blip r:embed="rId5">
            <a:alphaModFix/>
          </a:blip>
          <a:srcRect b="35180" l="0" r="0" t="35180"/>
          <a:stretch/>
        </p:blipFill>
        <p:spPr>
          <a:xfrm>
            <a:off x="4953000" y="1314450"/>
            <a:ext cx="4191002" cy="1600196"/>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 name="Shape 423"/>
        <p:cNvGrpSpPr/>
        <p:nvPr/>
      </p:nvGrpSpPr>
      <p:grpSpPr>
        <a:xfrm>
          <a:off x="0" y="0"/>
          <a:ext cx="0" cy="0"/>
          <a:chOff x="0" y="0"/>
          <a:chExt cx="0" cy="0"/>
        </a:xfrm>
      </p:grpSpPr>
      <p:sp>
        <p:nvSpPr>
          <p:cNvPr id="424" name="Google Shape;424;p45"/>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KEY ACCOMPLISHMENTS</a:t>
            </a:r>
            <a:endParaRPr/>
          </a:p>
        </p:txBody>
      </p:sp>
      <p:grpSp>
        <p:nvGrpSpPr>
          <p:cNvPr id="425" name="Google Shape;425;p45"/>
          <p:cNvGrpSpPr/>
          <p:nvPr/>
        </p:nvGrpSpPr>
        <p:grpSpPr>
          <a:xfrm>
            <a:off x="480949" y="1739988"/>
            <a:ext cx="5081758" cy="2707238"/>
            <a:chOff x="233350" y="949250"/>
            <a:chExt cx="7137300" cy="3802300"/>
          </a:xfrm>
        </p:grpSpPr>
        <p:sp>
          <p:nvSpPr>
            <p:cNvPr id="426" name="Google Shape;426;p4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477" name="Google Shape;477;p45"/>
          <p:cNvCxnSpPr/>
          <p:nvPr/>
        </p:nvCxnSpPr>
        <p:spPr>
          <a:xfrm>
            <a:off x="3743325" y="1962775"/>
            <a:ext cx="2294100" cy="0"/>
          </a:xfrm>
          <a:prstGeom prst="straightConnector1">
            <a:avLst/>
          </a:prstGeom>
          <a:noFill/>
          <a:ln cap="flat" cmpd="sng" w="9525">
            <a:solidFill>
              <a:schemeClr val="dk1"/>
            </a:solidFill>
            <a:prstDash val="solid"/>
            <a:round/>
            <a:headEnd len="med" w="med" type="none"/>
            <a:tailEnd len="med" w="med" type="none"/>
          </a:ln>
        </p:spPr>
      </p:cxnSp>
      <p:cxnSp>
        <p:nvCxnSpPr>
          <p:cNvPr id="478" name="Google Shape;478;p45"/>
          <p:cNvCxnSpPr/>
          <p:nvPr/>
        </p:nvCxnSpPr>
        <p:spPr>
          <a:xfrm>
            <a:off x="2805125" y="3082975"/>
            <a:ext cx="3231900" cy="0"/>
          </a:xfrm>
          <a:prstGeom prst="straightConnector1">
            <a:avLst/>
          </a:prstGeom>
          <a:noFill/>
          <a:ln cap="flat" cmpd="sng" w="9525">
            <a:solidFill>
              <a:schemeClr val="dk1"/>
            </a:solidFill>
            <a:prstDash val="solid"/>
            <a:round/>
            <a:headEnd len="med" w="med" type="none"/>
            <a:tailEnd len="med" w="med" type="none"/>
          </a:ln>
        </p:spPr>
      </p:cxnSp>
      <p:cxnSp>
        <p:nvCxnSpPr>
          <p:cNvPr id="479" name="Google Shape;479;p45"/>
          <p:cNvCxnSpPr/>
          <p:nvPr/>
        </p:nvCxnSpPr>
        <p:spPr>
          <a:xfrm>
            <a:off x="1771650" y="4229725"/>
            <a:ext cx="4267200" cy="0"/>
          </a:xfrm>
          <a:prstGeom prst="straightConnector1">
            <a:avLst/>
          </a:prstGeom>
          <a:noFill/>
          <a:ln cap="flat" cmpd="sng" w="9525">
            <a:solidFill>
              <a:schemeClr val="dk1"/>
            </a:solidFill>
            <a:prstDash val="solid"/>
            <a:round/>
            <a:headEnd len="med" w="med" type="none"/>
            <a:tailEnd len="med" w="med" type="none"/>
          </a:ln>
        </p:spPr>
      </p:cxnSp>
      <p:sp>
        <p:nvSpPr>
          <p:cNvPr id="480" name="Google Shape;480;p45"/>
          <p:cNvSpPr txBox="1"/>
          <p:nvPr>
            <p:ph idx="4294967295" type="ctrTitle"/>
          </p:nvPr>
        </p:nvSpPr>
        <p:spPr>
          <a:xfrm flipH="1">
            <a:off x="6134025" y="1487051"/>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VENUS</a:t>
            </a:r>
            <a:endParaRPr sz="1800">
              <a:solidFill>
                <a:schemeClr val="dk1"/>
              </a:solidFill>
            </a:endParaRPr>
          </a:p>
        </p:txBody>
      </p:sp>
      <p:sp>
        <p:nvSpPr>
          <p:cNvPr id="481" name="Google Shape;481;p45"/>
          <p:cNvSpPr txBox="1"/>
          <p:nvPr>
            <p:ph idx="4294967295" type="subTitle"/>
          </p:nvPr>
        </p:nvSpPr>
        <p:spPr>
          <a:xfrm flipH="1">
            <a:off x="6134025" y="1818153"/>
            <a:ext cx="22911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Venus has a beautiful name, but it’s terribly hot</a:t>
            </a:r>
            <a:endParaRPr sz="1400"/>
          </a:p>
        </p:txBody>
      </p:sp>
      <p:sp>
        <p:nvSpPr>
          <p:cNvPr id="482" name="Google Shape;482;p45"/>
          <p:cNvSpPr txBox="1"/>
          <p:nvPr>
            <p:ph idx="4294967295" type="ctrTitle"/>
          </p:nvPr>
        </p:nvSpPr>
        <p:spPr>
          <a:xfrm flipH="1">
            <a:off x="6134025" y="2613486"/>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MARS</a:t>
            </a:r>
            <a:endParaRPr sz="1800">
              <a:solidFill>
                <a:schemeClr val="dk1"/>
              </a:solidFill>
            </a:endParaRPr>
          </a:p>
        </p:txBody>
      </p:sp>
      <p:sp>
        <p:nvSpPr>
          <p:cNvPr id="483" name="Google Shape;483;p45"/>
          <p:cNvSpPr txBox="1"/>
          <p:nvPr>
            <p:ph idx="4294967295" type="subTitle"/>
          </p:nvPr>
        </p:nvSpPr>
        <p:spPr>
          <a:xfrm flipH="1">
            <a:off x="6134025" y="2944589"/>
            <a:ext cx="22911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Despite being red, Mars is actually a cold place</a:t>
            </a:r>
            <a:endParaRPr sz="1400"/>
          </a:p>
        </p:txBody>
      </p:sp>
      <p:sp>
        <p:nvSpPr>
          <p:cNvPr id="484" name="Google Shape;484;p45"/>
          <p:cNvSpPr txBox="1"/>
          <p:nvPr>
            <p:ph idx="4294967295" type="ctrTitle"/>
          </p:nvPr>
        </p:nvSpPr>
        <p:spPr>
          <a:xfrm flipH="1">
            <a:off x="6134025" y="3742387"/>
            <a:ext cx="18153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MERCURY</a:t>
            </a:r>
            <a:endParaRPr sz="1800">
              <a:solidFill>
                <a:schemeClr val="dk1"/>
              </a:solidFill>
            </a:endParaRPr>
          </a:p>
        </p:txBody>
      </p:sp>
      <p:sp>
        <p:nvSpPr>
          <p:cNvPr id="485" name="Google Shape;485;p45"/>
          <p:cNvSpPr/>
          <p:nvPr/>
        </p:nvSpPr>
        <p:spPr>
          <a:xfrm>
            <a:off x="3747600" y="1347247"/>
            <a:ext cx="609600" cy="526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5"/>
          <p:cNvSpPr txBox="1"/>
          <p:nvPr>
            <p:ph idx="4294967295" type="subTitle"/>
          </p:nvPr>
        </p:nvSpPr>
        <p:spPr>
          <a:xfrm flipH="1">
            <a:off x="6134025" y="4073490"/>
            <a:ext cx="21279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Mercury is the closest planet to the Sun </a:t>
            </a:r>
            <a:endParaRPr sz="1400"/>
          </a:p>
        </p:txBody>
      </p:sp>
      <p:sp>
        <p:nvSpPr>
          <p:cNvPr id="487" name="Google Shape;487;p45"/>
          <p:cNvSpPr txBox="1"/>
          <p:nvPr>
            <p:ph idx="4294967295" type="ctrTitle"/>
          </p:nvPr>
        </p:nvSpPr>
        <p:spPr>
          <a:xfrm flipH="1">
            <a:off x="3765000" y="1350954"/>
            <a:ext cx="574800" cy="52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t>01</a:t>
            </a:r>
            <a:endParaRPr sz="1800"/>
          </a:p>
        </p:txBody>
      </p:sp>
      <p:sp>
        <p:nvSpPr>
          <p:cNvPr id="488" name="Google Shape;488;p45"/>
          <p:cNvSpPr/>
          <p:nvPr/>
        </p:nvSpPr>
        <p:spPr>
          <a:xfrm>
            <a:off x="1759250" y="3629525"/>
            <a:ext cx="609600" cy="526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5"/>
          <p:cNvSpPr txBox="1"/>
          <p:nvPr>
            <p:ph idx="4294967295" type="ctrTitle"/>
          </p:nvPr>
        </p:nvSpPr>
        <p:spPr>
          <a:xfrm flipH="1">
            <a:off x="1743075" y="3629526"/>
            <a:ext cx="609600" cy="526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t>03</a:t>
            </a:r>
            <a:endParaRPr sz="1800"/>
          </a:p>
        </p:txBody>
      </p:sp>
      <p:sp>
        <p:nvSpPr>
          <p:cNvPr id="490" name="Google Shape;490;p45"/>
          <p:cNvSpPr/>
          <p:nvPr/>
        </p:nvSpPr>
        <p:spPr>
          <a:xfrm>
            <a:off x="2801000" y="2477121"/>
            <a:ext cx="609600" cy="526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5"/>
          <p:cNvSpPr txBox="1"/>
          <p:nvPr>
            <p:ph idx="4294967295" type="ctrTitle"/>
          </p:nvPr>
        </p:nvSpPr>
        <p:spPr>
          <a:xfrm flipH="1">
            <a:off x="2801000" y="2540005"/>
            <a:ext cx="609600" cy="39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800"/>
              <a:t>02</a:t>
            </a:r>
            <a:endParaRPr sz="1800"/>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 name="Shape 495"/>
        <p:cNvGrpSpPr/>
        <p:nvPr/>
      </p:nvGrpSpPr>
      <p:grpSpPr>
        <a:xfrm>
          <a:off x="0" y="0"/>
          <a:ext cx="0" cy="0"/>
          <a:chOff x="0" y="0"/>
          <a:chExt cx="0" cy="0"/>
        </a:xfrm>
      </p:grpSpPr>
      <p:cxnSp>
        <p:nvCxnSpPr>
          <p:cNvPr id="496" name="Google Shape;496;p46"/>
          <p:cNvCxnSpPr/>
          <p:nvPr/>
        </p:nvCxnSpPr>
        <p:spPr>
          <a:xfrm rot="10800000">
            <a:off x="1040404" y="1761875"/>
            <a:ext cx="2088000" cy="0"/>
          </a:xfrm>
          <a:prstGeom prst="straightConnector1">
            <a:avLst/>
          </a:prstGeom>
          <a:noFill/>
          <a:ln cap="flat" cmpd="sng" w="9525">
            <a:solidFill>
              <a:schemeClr val="dk1"/>
            </a:solidFill>
            <a:prstDash val="solid"/>
            <a:round/>
            <a:headEnd len="med" w="med" type="none"/>
            <a:tailEnd len="med" w="med" type="none"/>
          </a:ln>
        </p:spPr>
      </p:cxnSp>
      <p:sp>
        <p:nvSpPr>
          <p:cNvPr id="497" name="Google Shape;497;p46"/>
          <p:cNvSpPr txBox="1"/>
          <p:nvPr>
            <p:ph idx="2" type="title"/>
          </p:nvPr>
        </p:nvSpPr>
        <p:spPr>
          <a:xfrm>
            <a:off x="605521" y="397206"/>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PATIENT SATISFACTION</a:t>
            </a:r>
            <a:endParaRPr/>
          </a:p>
        </p:txBody>
      </p:sp>
      <p:sp>
        <p:nvSpPr>
          <p:cNvPr id="498" name="Google Shape;498;p46"/>
          <p:cNvSpPr txBox="1"/>
          <p:nvPr>
            <p:ph idx="1" type="subTitle"/>
          </p:nvPr>
        </p:nvSpPr>
        <p:spPr>
          <a:xfrm>
            <a:off x="883417" y="2680010"/>
            <a:ext cx="1719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t>Venus has a beautiful name, but it’s terribly hot</a:t>
            </a:r>
            <a:endParaRPr/>
          </a:p>
          <a:p>
            <a:pPr indent="0" lvl="0" marL="0" rtl="0" algn="ctr">
              <a:spcBef>
                <a:spcPts val="1600"/>
              </a:spcBef>
              <a:spcAft>
                <a:spcPts val="0"/>
              </a:spcAft>
              <a:buNone/>
            </a:pPr>
            <a:r>
              <a:t/>
            </a:r>
            <a:endParaRPr/>
          </a:p>
        </p:txBody>
      </p:sp>
      <p:cxnSp>
        <p:nvCxnSpPr>
          <p:cNvPr id="499" name="Google Shape;499;p46"/>
          <p:cNvCxnSpPr/>
          <p:nvPr/>
        </p:nvCxnSpPr>
        <p:spPr>
          <a:xfrm rot="10800000">
            <a:off x="6048066" y="4436625"/>
            <a:ext cx="2137500" cy="0"/>
          </a:xfrm>
          <a:prstGeom prst="straightConnector1">
            <a:avLst/>
          </a:prstGeom>
          <a:noFill/>
          <a:ln cap="flat" cmpd="sng" w="9525">
            <a:solidFill>
              <a:schemeClr val="dk1"/>
            </a:solidFill>
            <a:prstDash val="solid"/>
            <a:round/>
            <a:headEnd len="med" w="med" type="none"/>
            <a:tailEnd len="med" w="med" type="none"/>
          </a:ln>
        </p:spPr>
      </p:cxnSp>
      <p:sp>
        <p:nvSpPr>
          <p:cNvPr id="500" name="Google Shape;500;p46"/>
          <p:cNvSpPr txBox="1"/>
          <p:nvPr>
            <p:ph type="title"/>
          </p:nvPr>
        </p:nvSpPr>
        <p:spPr>
          <a:xfrm flipH="1">
            <a:off x="790257" y="1885888"/>
            <a:ext cx="1906200" cy="875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92%</a:t>
            </a:r>
            <a:endParaRPr/>
          </a:p>
        </p:txBody>
      </p:sp>
      <p:sp>
        <p:nvSpPr>
          <p:cNvPr id="501" name="Google Shape;501;p46"/>
          <p:cNvSpPr txBox="1"/>
          <p:nvPr>
            <p:ph idx="4" type="subTitle"/>
          </p:nvPr>
        </p:nvSpPr>
        <p:spPr>
          <a:xfrm>
            <a:off x="6588055" y="3525607"/>
            <a:ext cx="1719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Despite being red, Mars is actually a cold place</a:t>
            </a:r>
            <a:endParaRPr/>
          </a:p>
        </p:txBody>
      </p:sp>
      <p:sp>
        <p:nvSpPr>
          <p:cNvPr id="502" name="Google Shape;502;p46"/>
          <p:cNvSpPr txBox="1"/>
          <p:nvPr>
            <p:ph idx="3" type="title"/>
          </p:nvPr>
        </p:nvSpPr>
        <p:spPr>
          <a:xfrm flipH="1">
            <a:off x="6659457" y="2817965"/>
            <a:ext cx="1577100" cy="87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8</a:t>
            </a:r>
            <a:r>
              <a:rPr lang="en-GB"/>
              <a:t>%</a:t>
            </a:r>
            <a:endParaRPr/>
          </a:p>
        </p:txBody>
      </p:sp>
      <p:grpSp>
        <p:nvGrpSpPr>
          <p:cNvPr id="503" name="Google Shape;503;p46"/>
          <p:cNvGrpSpPr/>
          <p:nvPr/>
        </p:nvGrpSpPr>
        <p:grpSpPr>
          <a:xfrm>
            <a:off x="3127631" y="1691279"/>
            <a:ext cx="3029271" cy="2825656"/>
            <a:chOff x="3057364" y="1691279"/>
            <a:chExt cx="3029271" cy="2825656"/>
          </a:xfrm>
        </p:grpSpPr>
        <p:grpSp>
          <p:nvGrpSpPr>
            <p:cNvPr id="504" name="Google Shape;504;p46"/>
            <p:cNvGrpSpPr/>
            <p:nvPr/>
          </p:nvGrpSpPr>
          <p:grpSpPr>
            <a:xfrm>
              <a:off x="3057364" y="1691279"/>
              <a:ext cx="149416" cy="2825656"/>
              <a:chOff x="729238" y="1179665"/>
              <a:chExt cx="80700" cy="1526144"/>
            </a:xfrm>
          </p:grpSpPr>
          <p:sp>
            <p:nvSpPr>
              <p:cNvPr id="505" name="Google Shape;505;p46"/>
              <p:cNvSpPr/>
              <p:nvPr/>
            </p:nvSpPr>
            <p:spPr>
              <a:xfrm>
                <a:off x="729238"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6"/>
              <p:cNvSpPr/>
              <p:nvPr/>
            </p:nvSpPr>
            <p:spPr>
              <a:xfrm>
                <a:off x="729238"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6"/>
              <p:cNvSpPr/>
              <p:nvPr/>
            </p:nvSpPr>
            <p:spPr>
              <a:xfrm>
                <a:off x="729238"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6"/>
              <p:cNvSpPr/>
              <p:nvPr/>
            </p:nvSpPr>
            <p:spPr>
              <a:xfrm>
                <a:off x="729238"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6"/>
              <p:cNvSpPr/>
              <p:nvPr/>
            </p:nvSpPr>
            <p:spPr>
              <a:xfrm>
                <a:off x="729238"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6"/>
              <p:cNvSpPr/>
              <p:nvPr/>
            </p:nvSpPr>
            <p:spPr>
              <a:xfrm>
                <a:off x="729238"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6"/>
              <p:cNvSpPr/>
              <p:nvPr/>
            </p:nvSpPr>
            <p:spPr>
              <a:xfrm>
                <a:off x="729238"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6"/>
              <p:cNvSpPr/>
              <p:nvPr/>
            </p:nvSpPr>
            <p:spPr>
              <a:xfrm>
                <a:off x="729238"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6"/>
              <p:cNvSpPr/>
              <p:nvPr/>
            </p:nvSpPr>
            <p:spPr>
              <a:xfrm>
                <a:off x="729238"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6"/>
              <p:cNvSpPr/>
              <p:nvPr/>
            </p:nvSpPr>
            <p:spPr>
              <a:xfrm>
                <a:off x="729238"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46"/>
            <p:cNvGrpSpPr/>
            <p:nvPr/>
          </p:nvGrpSpPr>
          <p:grpSpPr>
            <a:xfrm>
              <a:off x="3379266" y="1691279"/>
              <a:ext cx="149416" cy="2825656"/>
              <a:chOff x="903098" y="1179665"/>
              <a:chExt cx="80700" cy="1526144"/>
            </a:xfrm>
          </p:grpSpPr>
          <p:sp>
            <p:nvSpPr>
              <p:cNvPr id="516" name="Google Shape;516;p46"/>
              <p:cNvSpPr/>
              <p:nvPr/>
            </p:nvSpPr>
            <p:spPr>
              <a:xfrm>
                <a:off x="903098"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6"/>
              <p:cNvSpPr/>
              <p:nvPr/>
            </p:nvSpPr>
            <p:spPr>
              <a:xfrm>
                <a:off x="903098"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6"/>
              <p:cNvSpPr/>
              <p:nvPr/>
            </p:nvSpPr>
            <p:spPr>
              <a:xfrm>
                <a:off x="903098"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6"/>
              <p:cNvSpPr/>
              <p:nvPr/>
            </p:nvSpPr>
            <p:spPr>
              <a:xfrm>
                <a:off x="903098"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6"/>
              <p:cNvSpPr/>
              <p:nvPr/>
            </p:nvSpPr>
            <p:spPr>
              <a:xfrm>
                <a:off x="903098"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6"/>
              <p:cNvSpPr/>
              <p:nvPr/>
            </p:nvSpPr>
            <p:spPr>
              <a:xfrm>
                <a:off x="903098"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6"/>
              <p:cNvSpPr/>
              <p:nvPr/>
            </p:nvSpPr>
            <p:spPr>
              <a:xfrm>
                <a:off x="903098"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6"/>
              <p:cNvSpPr/>
              <p:nvPr/>
            </p:nvSpPr>
            <p:spPr>
              <a:xfrm>
                <a:off x="903098"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6"/>
              <p:cNvSpPr/>
              <p:nvPr/>
            </p:nvSpPr>
            <p:spPr>
              <a:xfrm>
                <a:off x="903098"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6"/>
              <p:cNvSpPr/>
              <p:nvPr/>
            </p:nvSpPr>
            <p:spPr>
              <a:xfrm>
                <a:off x="903098"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46"/>
            <p:cNvGrpSpPr/>
            <p:nvPr/>
          </p:nvGrpSpPr>
          <p:grpSpPr>
            <a:xfrm>
              <a:off x="3701168" y="1691279"/>
              <a:ext cx="149416" cy="2825656"/>
              <a:chOff x="1076958" y="1179665"/>
              <a:chExt cx="80700" cy="1526144"/>
            </a:xfrm>
          </p:grpSpPr>
          <p:sp>
            <p:nvSpPr>
              <p:cNvPr id="527" name="Google Shape;527;p46"/>
              <p:cNvSpPr/>
              <p:nvPr/>
            </p:nvSpPr>
            <p:spPr>
              <a:xfrm>
                <a:off x="1076958"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6"/>
              <p:cNvSpPr/>
              <p:nvPr/>
            </p:nvSpPr>
            <p:spPr>
              <a:xfrm>
                <a:off x="1076958"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6"/>
              <p:cNvSpPr/>
              <p:nvPr/>
            </p:nvSpPr>
            <p:spPr>
              <a:xfrm>
                <a:off x="1076958"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6"/>
              <p:cNvSpPr/>
              <p:nvPr/>
            </p:nvSpPr>
            <p:spPr>
              <a:xfrm>
                <a:off x="1076958"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6"/>
              <p:cNvSpPr/>
              <p:nvPr/>
            </p:nvSpPr>
            <p:spPr>
              <a:xfrm>
                <a:off x="1076958"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6"/>
              <p:cNvSpPr/>
              <p:nvPr/>
            </p:nvSpPr>
            <p:spPr>
              <a:xfrm>
                <a:off x="1076958"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6"/>
              <p:cNvSpPr/>
              <p:nvPr/>
            </p:nvSpPr>
            <p:spPr>
              <a:xfrm>
                <a:off x="1076958"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6"/>
              <p:cNvSpPr/>
              <p:nvPr/>
            </p:nvSpPr>
            <p:spPr>
              <a:xfrm>
                <a:off x="1076958"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6"/>
              <p:cNvSpPr/>
              <p:nvPr/>
            </p:nvSpPr>
            <p:spPr>
              <a:xfrm>
                <a:off x="1076958"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6"/>
              <p:cNvSpPr/>
              <p:nvPr/>
            </p:nvSpPr>
            <p:spPr>
              <a:xfrm>
                <a:off x="1076958"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 name="Google Shape;537;p46"/>
            <p:cNvGrpSpPr/>
            <p:nvPr/>
          </p:nvGrpSpPr>
          <p:grpSpPr>
            <a:xfrm>
              <a:off x="4017309" y="1691279"/>
              <a:ext cx="149416" cy="2825656"/>
              <a:chOff x="1247707" y="1179665"/>
              <a:chExt cx="80700" cy="1526144"/>
            </a:xfrm>
          </p:grpSpPr>
          <p:sp>
            <p:nvSpPr>
              <p:cNvPr id="538" name="Google Shape;538;p46"/>
              <p:cNvSpPr/>
              <p:nvPr/>
            </p:nvSpPr>
            <p:spPr>
              <a:xfrm>
                <a:off x="1247707"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6"/>
              <p:cNvSpPr/>
              <p:nvPr/>
            </p:nvSpPr>
            <p:spPr>
              <a:xfrm>
                <a:off x="1247707"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6"/>
              <p:cNvSpPr/>
              <p:nvPr/>
            </p:nvSpPr>
            <p:spPr>
              <a:xfrm>
                <a:off x="1247707"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6"/>
              <p:cNvSpPr/>
              <p:nvPr/>
            </p:nvSpPr>
            <p:spPr>
              <a:xfrm>
                <a:off x="1247707"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6"/>
              <p:cNvSpPr/>
              <p:nvPr/>
            </p:nvSpPr>
            <p:spPr>
              <a:xfrm>
                <a:off x="1247707"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6"/>
              <p:cNvSpPr/>
              <p:nvPr/>
            </p:nvSpPr>
            <p:spPr>
              <a:xfrm>
                <a:off x="1247707"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6"/>
              <p:cNvSpPr/>
              <p:nvPr/>
            </p:nvSpPr>
            <p:spPr>
              <a:xfrm>
                <a:off x="1247707"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6"/>
              <p:cNvSpPr/>
              <p:nvPr/>
            </p:nvSpPr>
            <p:spPr>
              <a:xfrm>
                <a:off x="1247707"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6"/>
              <p:cNvSpPr/>
              <p:nvPr/>
            </p:nvSpPr>
            <p:spPr>
              <a:xfrm>
                <a:off x="1247707"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6"/>
              <p:cNvSpPr/>
              <p:nvPr/>
            </p:nvSpPr>
            <p:spPr>
              <a:xfrm>
                <a:off x="1247707"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 name="Google Shape;548;p46"/>
            <p:cNvGrpSpPr/>
            <p:nvPr/>
          </p:nvGrpSpPr>
          <p:grpSpPr>
            <a:xfrm>
              <a:off x="4339211" y="1691279"/>
              <a:ext cx="149416" cy="2825656"/>
              <a:chOff x="1421567" y="1179665"/>
              <a:chExt cx="80700" cy="1526144"/>
            </a:xfrm>
          </p:grpSpPr>
          <p:sp>
            <p:nvSpPr>
              <p:cNvPr id="549" name="Google Shape;549;p46"/>
              <p:cNvSpPr/>
              <p:nvPr/>
            </p:nvSpPr>
            <p:spPr>
              <a:xfrm>
                <a:off x="1421567"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6"/>
              <p:cNvSpPr/>
              <p:nvPr/>
            </p:nvSpPr>
            <p:spPr>
              <a:xfrm>
                <a:off x="1421567"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6"/>
              <p:cNvSpPr/>
              <p:nvPr/>
            </p:nvSpPr>
            <p:spPr>
              <a:xfrm>
                <a:off x="1421567"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6"/>
              <p:cNvSpPr/>
              <p:nvPr/>
            </p:nvSpPr>
            <p:spPr>
              <a:xfrm>
                <a:off x="1421567"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6"/>
              <p:cNvSpPr/>
              <p:nvPr/>
            </p:nvSpPr>
            <p:spPr>
              <a:xfrm>
                <a:off x="1421567"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6"/>
              <p:cNvSpPr/>
              <p:nvPr/>
            </p:nvSpPr>
            <p:spPr>
              <a:xfrm>
                <a:off x="1421567"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6"/>
              <p:cNvSpPr/>
              <p:nvPr/>
            </p:nvSpPr>
            <p:spPr>
              <a:xfrm>
                <a:off x="1421567"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6"/>
              <p:cNvSpPr/>
              <p:nvPr/>
            </p:nvSpPr>
            <p:spPr>
              <a:xfrm>
                <a:off x="1421567"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6"/>
              <p:cNvSpPr/>
              <p:nvPr/>
            </p:nvSpPr>
            <p:spPr>
              <a:xfrm>
                <a:off x="1421567"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6"/>
              <p:cNvSpPr/>
              <p:nvPr/>
            </p:nvSpPr>
            <p:spPr>
              <a:xfrm>
                <a:off x="1421567"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 name="Google Shape;559;p46"/>
            <p:cNvGrpSpPr/>
            <p:nvPr/>
          </p:nvGrpSpPr>
          <p:grpSpPr>
            <a:xfrm>
              <a:off x="4655373" y="1691279"/>
              <a:ext cx="149416" cy="2825656"/>
              <a:chOff x="1592327" y="1179665"/>
              <a:chExt cx="80700" cy="1526144"/>
            </a:xfrm>
          </p:grpSpPr>
          <p:sp>
            <p:nvSpPr>
              <p:cNvPr id="560" name="Google Shape;560;p46"/>
              <p:cNvSpPr/>
              <p:nvPr/>
            </p:nvSpPr>
            <p:spPr>
              <a:xfrm>
                <a:off x="1592327"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6"/>
              <p:cNvSpPr/>
              <p:nvPr/>
            </p:nvSpPr>
            <p:spPr>
              <a:xfrm>
                <a:off x="1592327"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6"/>
              <p:cNvSpPr/>
              <p:nvPr/>
            </p:nvSpPr>
            <p:spPr>
              <a:xfrm>
                <a:off x="1592327"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6"/>
              <p:cNvSpPr/>
              <p:nvPr/>
            </p:nvSpPr>
            <p:spPr>
              <a:xfrm>
                <a:off x="1592327"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6"/>
              <p:cNvSpPr/>
              <p:nvPr/>
            </p:nvSpPr>
            <p:spPr>
              <a:xfrm>
                <a:off x="1592327"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6"/>
              <p:cNvSpPr/>
              <p:nvPr/>
            </p:nvSpPr>
            <p:spPr>
              <a:xfrm>
                <a:off x="1592327"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6"/>
              <p:cNvSpPr/>
              <p:nvPr/>
            </p:nvSpPr>
            <p:spPr>
              <a:xfrm>
                <a:off x="1592327"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6"/>
              <p:cNvSpPr/>
              <p:nvPr/>
            </p:nvSpPr>
            <p:spPr>
              <a:xfrm>
                <a:off x="1592327"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6"/>
              <p:cNvSpPr/>
              <p:nvPr/>
            </p:nvSpPr>
            <p:spPr>
              <a:xfrm>
                <a:off x="1592327"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6"/>
              <p:cNvSpPr/>
              <p:nvPr/>
            </p:nvSpPr>
            <p:spPr>
              <a:xfrm>
                <a:off x="1592327"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46"/>
            <p:cNvGrpSpPr/>
            <p:nvPr/>
          </p:nvGrpSpPr>
          <p:grpSpPr>
            <a:xfrm>
              <a:off x="4977275" y="1691279"/>
              <a:ext cx="149416" cy="2825656"/>
              <a:chOff x="1766187" y="1179665"/>
              <a:chExt cx="80700" cy="1526144"/>
            </a:xfrm>
          </p:grpSpPr>
          <p:sp>
            <p:nvSpPr>
              <p:cNvPr id="571" name="Google Shape;571;p46"/>
              <p:cNvSpPr/>
              <p:nvPr/>
            </p:nvSpPr>
            <p:spPr>
              <a:xfrm>
                <a:off x="1766187"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6"/>
              <p:cNvSpPr/>
              <p:nvPr/>
            </p:nvSpPr>
            <p:spPr>
              <a:xfrm>
                <a:off x="1766187"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6"/>
              <p:cNvSpPr/>
              <p:nvPr/>
            </p:nvSpPr>
            <p:spPr>
              <a:xfrm>
                <a:off x="1766187"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6"/>
              <p:cNvSpPr/>
              <p:nvPr/>
            </p:nvSpPr>
            <p:spPr>
              <a:xfrm>
                <a:off x="1766187"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6"/>
              <p:cNvSpPr/>
              <p:nvPr/>
            </p:nvSpPr>
            <p:spPr>
              <a:xfrm>
                <a:off x="1766187"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6"/>
              <p:cNvSpPr/>
              <p:nvPr/>
            </p:nvSpPr>
            <p:spPr>
              <a:xfrm>
                <a:off x="1766187"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6"/>
              <p:cNvSpPr/>
              <p:nvPr/>
            </p:nvSpPr>
            <p:spPr>
              <a:xfrm>
                <a:off x="1766187"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6"/>
              <p:cNvSpPr/>
              <p:nvPr/>
            </p:nvSpPr>
            <p:spPr>
              <a:xfrm>
                <a:off x="1766187"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6"/>
              <p:cNvSpPr/>
              <p:nvPr/>
            </p:nvSpPr>
            <p:spPr>
              <a:xfrm>
                <a:off x="1766187"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6"/>
              <p:cNvSpPr/>
              <p:nvPr/>
            </p:nvSpPr>
            <p:spPr>
              <a:xfrm>
                <a:off x="1766187"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 name="Google Shape;581;p46"/>
            <p:cNvGrpSpPr/>
            <p:nvPr/>
          </p:nvGrpSpPr>
          <p:grpSpPr>
            <a:xfrm>
              <a:off x="5293416" y="1691279"/>
              <a:ext cx="149416" cy="2825656"/>
              <a:chOff x="1936935" y="1179665"/>
              <a:chExt cx="80700" cy="1526144"/>
            </a:xfrm>
          </p:grpSpPr>
          <p:sp>
            <p:nvSpPr>
              <p:cNvPr id="582" name="Google Shape;582;p46"/>
              <p:cNvSpPr/>
              <p:nvPr/>
            </p:nvSpPr>
            <p:spPr>
              <a:xfrm>
                <a:off x="1936935" y="1179665"/>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6"/>
              <p:cNvSpPr/>
              <p:nvPr/>
            </p:nvSpPr>
            <p:spPr>
              <a:xfrm>
                <a:off x="1936935" y="134036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6"/>
              <p:cNvSpPr/>
              <p:nvPr/>
            </p:nvSpPr>
            <p:spPr>
              <a:xfrm>
                <a:off x="1936935" y="150105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6"/>
              <p:cNvSpPr/>
              <p:nvPr/>
            </p:nvSpPr>
            <p:spPr>
              <a:xfrm>
                <a:off x="1936935" y="166175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6"/>
              <p:cNvSpPr/>
              <p:nvPr/>
            </p:nvSpPr>
            <p:spPr>
              <a:xfrm>
                <a:off x="1936935" y="1821630"/>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6"/>
              <p:cNvSpPr/>
              <p:nvPr/>
            </p:nvSpPr>
            <p:spPr>
              <a:xfrm>
                <a:off x="1936935" y="1982326"/>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6"/>
              <p:cNvSpPr/>
              <p:nvPr/>
            </p:nvSpPr>
            <p:spPr>
              <a:xfrm>
                <a:off x="1936935" y="2143022"/>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6"/>
              <p:cNvSpPr/>
              <p:nvPr/>
            </p:nvSpPr>
            <p:spPr>
              <a:xfrm>
                <a:off x="1936935" y="2303717"/>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6"/>
              <p:cNvSpPr/>
              <p:nvPr/>
            </p:nvSpPr>
            <p:spPr>
              <a:xfrm>
                <a:off x="1936935" y="2464413"/>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6"/>
              <p:cNvSpPr/>
              <p:nvPr/>
            </p:nvSpPr>
            <p:spPr>
              <a:xfrm>
                <a:off x="1936935" y="2625109"/>
                <a:ext cx="80700" cy="80700"/>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 name="Google Shape;592;p46"/>
            <p:cNvSpPr/>
            <p:nvPr/>
          </p:nvSpPr>
          <p:spPr>
            <a:xfrm>
              <a:off x="5615318" y="1691279"/>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6"/>
            <p:cNvSpPr/>
            <p:nvPr/>
          </p:nvSpPr>
          <p:spPr>
            <a:xfrm>
              <a:off x="5615318" y="1988807"/>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6"/>
            <p:cNvSpPr/>
            <p:nvPr/>
          </p:nvSpPr>
          <p:spPr>
            <a:xfrm>
              <a:off x="5615318" y="2286335"/>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6"/>
            <p:cNvSpPr/>
            <p:nvPr/>
          </p:nvSpPr>
          <p:spPr>
            <a:xfrm>
              <a:off x="5615318" y="2583863"/>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6"/>
            <p:cNvSpPr/>
            <p:nvPr/>
          </p:nvSpPr>
          <p:spPr>
            <a:xfrm>
              <a:off x="5615318" y="2879877"/>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6"/>
            <p:cNvSpPr/>
            <p:nvPr/>
          </p:nvSpPr>
          <p:spPr>
            <a:xfrm>
              <a:off x="5615318" y="3177406"/>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6"/>
            <p:cNvSpPr/>
            <p:nvPr/>
          </p:nvSpPr>
          <p:spPr>
            <a:xfrm>
              <a:off x="5615318" y="3474934"/>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6"/>
            <p:cNvSpPr/>
            <p:nvPr/>
          </p:nvSpPr>
          <p:spPr>
            <a:xfrm>
              <a:off x="5615318" y="3772462"/>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6"/>
            <p:cNvSpPr/>
            <p:nvPr/>
          </p:nvSpPr>
          <p:spPr>
            <a:xfrm>
              <a:off x="5615318" y="4069990"/>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6"/>
            <p:cNvSpPr/>
            <p:nvPr/>
          </p:nvSpPr>
          <p:spPr>
            <a:xfrm>
              <a:off x="5615318" y="4367519"/>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6"/>
            <p:cNvSpPr/>
            <p:nvPr/>
          </p:nvSpPr>
          <p:spPr>
            <a:xfrm>
              <a:off x="5937220" y="1691279"/>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6"/>
            <p:cNvSpPr/>
            <p:nvPr/>
          </p:nvSpPr>
          <p:spPr>
            <a:xfrm>
              <a:off x="5937220" y="1988807"/>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6"/>
            <p:cNvSpPr/>
            <p:nvPr/>
          </p:nvSpPr>
          <p:spPr>
            <a:xfrm>
              <a:off x="5937220" y="2286335"/>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6"/>
            <p:cNvSpPr/>
            <p:nvPr/>
          </p:nvSpPr>
          <p:spPr>
            <a:xfrm>
              <a:off x="5937220" y="2583863"/>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6"/>
            <p:cNvSpPr/>
            <p:nvPr/>
          </p:nvSpPr>
          <p:spPr>
            <a:xfrm>
              <a:off x="5937220" y="2879877"/>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6"/>
            <p:cNvSpPr/>
            <p:nvPr/>
          </p:nvSpPr>
          <p:spPr>
            <a:xfrm>
              <a:off x="5937220" y="3177406"/>
              <a:ext cx="149416" cy="149416"/>
            </a:xfrm>
            <a:prstGeom prst="rect">
              <a:avLst/>
            </a:prstGeom>
            <a:solidFill>
              <a:srgbClr val="FFF4AC">
                <a:alpha val="860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6"/>
            <p:cNvSpPr/>
            <p:nvPr/>
          </p:nvSpPr>
          <p:spPr>
            <a:xfrm>
              <a:off x="5937220" y="3474934"/>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6"/>
            <p:cNvSpPr/>
            <p:nvPr/>
          </p:nvSpPr>
          <p:spPr>
            <a:xfrm>
              <a:off x="5937220" y="3772462"/>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6"/>
            <p:cNvSpPr/>
            <p:nvPr/>
          </p:nvSpPr>
          <p:spPr>
            <a:xfrm>
              <a:off x="5937220" y="4069990"/>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6"/>
            <p:cNvSpPr/>
            <p:nvPr/>
          </p:nvSpPr>
          <p:spPr>
            <a:xfrm>
              <a:off x="5937220" y="4367519"/>
              <a:ext cx="149416" cy="149416"/>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 name="Shape 160"/>
        <p:cNvGrpSpPr/>
        <p:nvPr/>
      </p:nvGrpSpPr>
      <p:grpSpPr>
        <a:xfrm>
          <a:off x="0" y="0"/>
          <a:ext cx="0" cy="0"/>
          <a:chOff x="0" y="0"/>
          <a:chExt cx="0" cy="0"/>
        </a:xfrm>
      </p:grpSpPr>
      <p:sp>
        <p:nvSpPr>
          <p:cNvPr id="161" name="Google Shape;161;p29"/>
          <p:cNvSpPr txBox="1"/>
          <p:nvPr>
            <p:ph type="title"/>
          </p:nvPr>
        </p:nvSpPr>
        <p:spPr>
          <a:xfrm>
            <a:off x="605001" y="38768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CONTENTS OF THIS TEMPLATE</a:t>
            </a:r>
            <a:endParaRPr sz="3000"/>
          </a:p>
        </p:txBody>
      </p:sp>
      <p:sp>
        <p:nvSpPr>
          <p:cNvPr id="162" name="Google Shape;162;p29"/>
          <p:cNvSpPr txBox="1"/>
          <p:nvPr>
            <p:ph idx="1" type="body"/>
          </p:nvPr>
        </p:nvSpPr>
        <p:spPr>
          <a:xfrm>
            <a:off x="1195650" y="1345525"/>
            <a:ext cx="6752700" cy="3419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GB"/>
              <a:t>Here’s what you’ll find in this </a:t>
            </a:r>
            <a:r>
              <a:rPr b="1" lang="en-GB">
                <a:uFill>
                  <a:noFill/>
                </a:uFill>
                <a:latin typeface="Oxygen"/>
                <a:ea typeface="Oxygen"/>
                <a:cs typeface="Oxygen"/>
                <a:sym typeface="Oxygen"/>
                <a:hlinkClick r:id="rId3"/>
              </a:rPr>
              <a:t>Slidesgo</a:t>
            </a:r>
            <a:r>
              <a:rPr lang="en-GB">
                <a:uFill>
                  <a:noFill/>
                </a:uFill>
                <a:latin typeface="Roboto Medium"/>
                <a:ea typeface="Roboto Medium"/>
                <a:cs typeface="Roboto Medium"/>
                <a:sym typeface="Roboto Medium"/>
                <a:hlinkClick r:id="rId4"/>
              </a:rPr>
              <a:t> </a:t>
            </a:r>
            <a:r>
              <a:rPr lang="en-GB"/>
              <a:t>template:</a:t>
            </a:r>
            <a:endParaRPr/>
          </a:p>
          <a:p>
            <a:pPr indent="-304800" lvl="0" marL="457200" rtl="0" algn="l">
              <a:lnSpc>
                <a:spcPct val="100000"/>
              </a:lnSpc>
              <a:spcBef>
                <a:spcPts val="1600"/>
              </a:spcBef>
              <a:spcAft>
                <a:spcPts val="0"/>
              </a:spcAft>
              <a:buClr>
                <a:schemeClr val="dk1"/>
              </a:buClr>
              <a:buSzPts val="1200"/>
              <a:buAutoNum type="arabicPeriod"/>
            </a:pPr>
            <a:r>
              <a:rPr lang="en-GB"/>
              <a:t>A slide structure based on a healthcare center, which you can easily adapt to your needs. For more info on how to edit the template, please visit </a:t>
            </a:r>
            <a:r>
              <a:rPr b="1" lang="en-GB">
                <a:uFill>
                  <a:noFill/>
                </a:uFill>
                <a:latin typeface="Oxygen"/>
                <a:ea typeface="Oxygen"/>
                <a:cs typeface="Oxygen"/>
                <a:sym typeface="Oxygen"/>
                <a:hlinkClick r:id="rId5"/>
              </a:rPr>
              <a:t>Slidesgo School</a:t>
            </a:r>
            <a:r>
              <a:rPr lang="en-GB">
                <a:latin typeface="Roboto Medium"/>
                <a:ea typeface="Roboto Medium"/>
                <a:cs typeface="Roboto Medium"/>
                <a:sym typeface="Roboto Medium"/>
              </a:rPr>
              <a:t> </a:t>
            </a:r>
            <a:r>
              <a:rPr lang="en-GB"/>
              <a:t>or read our </a:t>
            </a:r>
            <a:r>
              <a:rPr b="1" lang="en-GB">
                <a:uFill>
                  <a:noFill/>
                </a:uFill>
                <a:latin typeface="Oxygen"/>
                <a:ea typeface="Oxygen"/>
                <a:cs typeface="Oxygen"/>
                <a:sym typeface="Oxygen"/>
                <a:hlinkClick r:id="rId6"/>
              </a:rPr>
              <a:t>FAQs</a:t>
            </a:r>
            <a:r>
              <a:rPr lang="en-GB"/>
              <a:t>.</a:t>
            </a:r>
            <a:endParaRPr/>
          </a:p>
          <a:p>
            <a:pPr indent="-304800" lvl="0" marL="457200" rtl="0" algn="l">
              <a:lnSpc>
                <a:spcPct val="100000"/>
              </a:lnSpc>
              <a:spcBef>
                <a:spcPts val="0"/>
              </a:spcBef>
              <a:spcAft>
                <a:spcPts val="0"/>
              </a:spcAft>
              <a:buClr>
                <a:schemeClr val="dk1"/>
              </a:buClr>
              <a:buSzPts val="1200"/>
              <a:buAutoNum type="arabicPeriod"/>
            </a:pPr>
            <a:r>
              <a:rPr lang="en-GB"/>
              <a:t>An assortment of pictures that are suitable for use in the presentation can be found in the </a:t>
            </a:r>
            <a:r>
              <a:rPr b="1" lang="en-GB">
                <a:uFill>
                  <a:noFill/>
                </a:uFill>
                <a:latin typeface="Oxygen"/>
                <a:ea typeface="Oxygen"/>
                <a:cs typeface="Oxygen"/>
                <a:sym typeface="Oxygen"/>
                <a:hlinkClick action="ppaction://hlinksldjump" r:id="rId7"/>
              </a:rPr>
              <a:t>alternative resources</a:t>
            </a:r>
            <a:r>
              <a:rPr lang="en-GB"/>
              <a:t> slide.</a:t>
            </a:r>
            <a:endParaRPr/>
          </a:p>
          <a:p>
            <a:pPr indent="-304800" lvl="0" marL="457200" rtl="0" algn="l">
              <a:lnSpc>
                <a:spcPct val="100000"/>
              </a:lnSpc>
              <a:spcBef>
                <a:spcPts val="0"/>
              </a:spcBef>
              <a:spcAft>
                <a:spcPts val="0"/>
              </a:spcAft>
              <a:buClr>
                <a:schemeClr val="dk1"/>
              </a:buClr>
              <a:buSzPts val="1200"/>
              <a:buAutoNum type="arabicPeriod"/>
            </a:pPr>
            <a:r>
              <a:rPr lang="en-GB"/>
              <a:t>A </a:t>
            </a:r>
            <a:r>
              <a:rPr b="1" lang="en-GB">
                <a:uFill>
                  <a:noFill/>
                </a:uFill>
                <a:latin typeface="Oxygen"/>
                <a:ea typeface="Oxygen"/>
                <a:cs typeface="Oxygen"/>
                <a:sym typeface="Oxygen"/>
                <a:hlinkClick action="ppaction://hlinksldjump" r:id="rId8"/>
              </a:rPr>
              <a:t>thanks</a:t>
            </a:r>
            <a:r>
              <a:rPr lang="en-GB">
                <a:uFill>
                  <a:noFill/>
                </a:uFill>
                <a:latin typeface="Roboto Medium"/>
                <a:ea typeface="Roboto Medium"/>
                <a:cs typeface="Roboto Medium"/>
                <a:sym typeface="Roboto Medium"/>
                <a:hlinkClick action="ppaction://hlinksldjump" r:id="rId9"/>
              </a:rPr>
              <a:t> </a:t>
            </a:r>
            <a:r>
              <a:rPr lang="en-GB"/>
              <a:t>slide, which you must keep so that proper credits for our design are given.</a:t>
            </a:r>
            <a:endParaRPr/>
          </a:p>
          <a:p>
            <a:pPr indent="-304800" lvl="0" marL="457200" rtl="0" algn="l">
              <a:lnSpc>
                <a:spcPct val="100000"/>
              </a:lnSpc>
              <a:spcBef>
                <a:spcPts val="0"/>
              </a:spcBef>
              <a:spcAft>
                <a:spcPts val="0"/>
              </a:spcAft>
              <a:buClr>
                <a:schemeClr val="dk1"/>
              </a:buClr>
              <a:buSzPts val="1200"/>
              <a:buAutoNum type="arabicPeriod"/>
            </a:pPr>
            <a:r>
              <a:rPr lang="en-GB"/>
              <a:t>A </a:t>
            </a:r>
            <a:r>
              <a:rPr b="1" lang="en-GB">
                <a:uFill>
                  <a:noFill/>
                </a:uFill>
                <a:latin typeface="Oxygen"/>
                <a:ea typeface="Oxygen"/>
                <a:cs typeface="Oxygen"/>
                <a:sym typeface="Oxygen"/>
                <a:hlinkClick action="ppaction://hlinksldjump" r:id="rId10"/>
              </a:rPr>
              <a:t>resources</a:t>
            </a:r>
            <a:r>
              <a:rPr lang="en-GB">
                <a:uFill>
                  <a:noFill/>
                </a:uFill>
                <a:latin typeface="Roboto Medium"/>
                <a:ea typeface="Roboto Medium"/>
                <a:cs typeface="Roboto Medium"/>
                <a:sym typeface="Roboto Medium"/>
                <a:hlinkClick action="ppaction://hlinksldjump" r:id="rId11"/>
              </a:rPr>
              <a:t> </a:t>
            </a:r>
            <a:r>
              <a:rPr lang="en-GB"/>
              <a:t>slide, where you’ll find links to all the elements used in the template.</a:t>
            </a:r>
            <a:endParaRPr/>
          </a:p>
          <a:p>
            <a:pPr indent="-304800" lvl="0" marL="457200" rtl="0" algn="l">
              <a:lnSpc>
                <a:spcPct val="100000"/>
              </a:lnSpc>
              <a:spcBef>
                <a:spcPts val="0"/>
              </a:spcBef>
              <a:spcAft>
                <a:spcPts val="0"/>
              </a:spcAft>
              <a:buClr>
                <a:schemeClr val="dk1"/>
              </a:buClr>
              <a:buSzPts val="1200"/>
              <a:buFont typeface="Oxygen"/>
              <a:buAutoNum type="arabicPeriod"/>
            </a:pPr>
            <a:r>
              <a:rPr b="1" lang="en-GB">
                <a:uFill>
                  <a:noFill/>
                </a:uFill>
                <a:latin typeface="Oxygen"/>
                <a:ea typeface="Oxygen"/>
                <a:cs typeface="Oxygen"/>
                <a:sym typeface="Oxygen"/>
                <a:hlinkClick action="ppaction://hlinksldjump" r:id="rId12"/>
              </a:rPr>
              <a:t>Instructions for use</a:t>
            </a:r>
            <a:r>
              <a:rPr lang="en-GB">
                <a:latin typeface="Oxygen"/>
                <a:ea typeface="Oxygen"/>
                <a:cs typeface="Oxygen"/>
                <a:sym typeface="Oxygen"/>
              </a:rPr>
              <a:t>.</a:t>
            </a:r>
            <a:endParaRPr>
              <a:latin typeface="Oxygen"/>
              <a:ea typeface="Oxygen"/>
              <a:cs typeface="Oxygen"/>
              <a:sym typeface="Oxygen"/>
            </a:endParaRPr>
          </a:p>
          <a:p>
            <a:pPr indent="-304800" lvl="0" marL="457200" rtl="0" algn="l">
              <a:lnSpc>
                <a:spcPct val="100000"/>
              </a:lnSpc>
              <a:spcBef>
                <a:spcPts val="0"/>
              </a:spcBef>
              <a:spcAft>
                <a:spcPts val="0"/>
              </a:spcAft>
              <a:buClr>
                <a:schemeClr val="dk1"/>
              </a:buClr>
              <a:buSzPts val="1200"/>
              <a:buAutoNum type="arabicPeriod"/>
            </a:pPr>
            <a:r>
              <a:rPr lang="en-GB"/>
              <a:t>Final slides with: </a:t>
            </a:r>
            <a:endParaRPr/>
          </a:p>
          <a:p>
            <a:pPr indent="-304800" lvl="0" marL="914400" rtl="0" algn="l">
              <a:lnSpc>
                <a:spcPct val="100000"/>
              </a:lnSpc>
              <a:spcBef>
                <a:spcPts val="0"/>
              </a:spcBef>
              <a:spcAft>
                <a:spcPts val="0"/>
              </a:spcAft>
              <a:buClr>
                <a:schemeClr val="accent2"/>
              </a:buClr>
              <a:buSzPts val="1200"/>
              <a:buChar char="■"/>
            </a:pPr>
            <a:r>
              <a:rPr lang="en-GB"/>
              <a:t>The</a:t>
            </a:r>
            <a:r>
              <a:rPr lang="en-GB">
                <a:uFill>
                  <a:noFill/>
                </a:uFill>
                <a:latin typeface="Roboto Medium"/>
                <a:ea typeface="Roboto Medium"/>
                <a:cs typeface="Roboto Medium"/>
                <a:sym typeface="Roboto Medium"/>
                <a:hlinkClick action="ppaction://hlinksldjump" r:id="rId13"/>
              </a:rPr>
              <a:t> </a:t>
            </a:r>
            <a:r>
              <a:rPr b="1" lang="en-GB">
                <a:uFill>
                  <a:noFill/>
                </a:uFill>
                <a:latin typeface="Oxygen"/>
                <a:ea typeface="Oxygen"/>
                <a:cs typeface="Oxygen"/>
                <a:sym typeface="Oxygen"/>
                <a:hlinkClick action="ppaction://hlinksldjump" r:id="rId14"/>
              </a:rPr>
              <a:t>fonts and colors</a:t>
            </a:r>
            <a:r>
              <a:rPr lang="en-GB"/>
              <a:t> used in the template.</a:t>
            </a:r>
            <a:endParaRPr/>
          </a:p>
          <a:p>
            <a:pPr indent="-304800" lvl="0" marL="914400" rtl="0" algn="l">
              <a:lnSpc>
                <a:spcPct val="100000"/>
              </a:lnSpc>
              <a:spcBef>
                <a:spcPts val="0"/>
              </a:spcBef>
              <a:spcAft>
                <a:spcPts val="0"/>
              </a:spcAft>
              <a:buClr>
                <a:schemeClr val="accent2"/>
              </a:buClr>
              <a:buSzPts val="1200"/>
              <a:buChar char="■"/>
            </a:pPr>
            <a:r>
              <a:rPr lang="en-GB"/>
              <a:t>More</a:t>
            </a:r>
            <a:r>
              <a:rPr lang="en-GB">
                <a:uFill>
                  <a:noFill/>
                </a:uFill>
                <a:latin typeface="Roboto Medium"/>
                <a:ea typeface="Roboto Medium"/>
                <a:cs typeface="Roboto Medium"/>
                <a:sym typeface="Roboto Medium"/>
                <a:hlinkClick action="ppaction://hlinksldjump" r:id="rId15"/>
              </a:rPr>
              <a:t> </a:t>
            </a:r>
            <a:r>
              <a:rPr b="1" lang="en-GB">
                <a:uFill>
                  <a:noFill/>
                </a:uFill>
                <a:latin typeface="Oxygen"/>
                <a:ea typeface="Oxygen"/>
                <a:cs typeface="Oxygen"/>
                <a:sym typeface="Oxygen"/>
                <a:hlinkClick action="ppaction://hlinksldjump" r:id="rId16"/>
              </a:rPr>
              <a:t>infographic resources</a:t>
            </a:r>
            <a:r>
              <a:rPr lang="en-GB"/>
              <a:t>, whose size and color can be edited. </a:t>
            </a:r>
            <a:endParaRPr/>
          </a:p>
          <a:p>
            <a:pPr indent="-304800" lvl="0" marL="914400" rtl="0" algn="l">
              <a:lnSpc>
                <a:spcPct val="100000"/>
              </a:lnSpc>
              <a:spcBef>
                <a:spcPts val="0"/>
              </a:spcBef>
              <a:spcAft>
                <a:spcPts val="0"/>
              </a:spcAft>
              <a:buClr>
                <a:schemeClr val="accent2"/>
              </a:buClr>
              <a:buSzPts val="1200"/>
              <a:buChar char="■"/>
            </a:pPr>
            <a:r>
              <a:rPr lang="en-GB"/>
              <a:t>Sets of </a:t>
            </a:r>
            <a:r>
              <a:rPr b="1" lang="en-GB">
                <a:uFill>
                  <a:noFill/>
                </a:uFill>
                <a:latin typeface="Oxygen"/>
                <a:ea typeface="Oxygen"/>
                <a:cs typeface="Oxygen"/>
                <a:sym typeface="Oxygen"/>
                <a:hlinkClick action="ppaction://hlinksldjump" r:id="rId17"/>
              </a:rPr>
              <a:t>customizable icons</a:t>
            </a:r>
            <a:r>
              <a:rPr lang="en-GB"/>
              <a:t> of the following themes: general, business, avatar, creative process, education, help &amp; support, medical, nature, performing arts, SEO &amp; marketing, and teamwork.</a:t>
            </a:r>
            <a:endParaRPr/>
          </a:p>
          <a:p>
            <a:pPr indent="0" lvl="0" marL="1371600" rtl="0" algn="l">
              <a:lnSpc>
                <a:spcPct val="100000"/>
              </a:lnSpc>
              <a:spcBef>
                <a:spcPts val="0"/>
              </a:spcBef>
              <a:spcAft>
                <a:spcPts val="0"/>
              </a:spcAft>
              <a:buNone/>
            </a:pPr>
            <a:r>
              <a:t/>
            </a:r>
            <a:endParaRPr/>
          </a:p>
          <a:p>
            <a:pPr indent="0" lvl="0" marL="0" rtl="0" algn="l">
              <a:lnSpc>
                <a:spcPct val="100000"/>
              </a:lnSpc>
              <a:spcBef>
                <a:spcPts val="0"/>
              </a:spcBef>
              <a:spcAft>
                <a:spcPts val="0"/>
              </a:spcAft>
              <a:buNone/>
            </a:pPr>
            <a:r>
              <a:rPr lang="en-GB"/>
              <a:t>You can delete this slide when you’re done editing the presentation.</a:t>
            </a:r>
            <a:endParaRPr/>
          </a:p>
          <a:p>
            <a:pPr indent="0" lvl="0" marL="0" rtl="0" algn="l">
              <a:lnSpc>
                <a:spcPct val="100000"/>
              </a:lnSpc>
              <a:spcBef>
                <a:spcPts val="1600"/>
              </a:spcBef>
              <a:spcAft>
                <a:spcPts val="0"/>
              </a:spcAft>
              <a:buNone/>
            </a:pPr>
            <a:r>
              <a:t/>
            </a:r>
            <a:endParaRPr>
              <a:latin typeface="Roboto"/>
              <a:ea typeface="Roboto"/>
              <a:cs typeface="Roboto"/>
              <a:sym typeface="Roboto"/>
            </a:endParaRPr>
          </a:p>
          <a:p>
            <a:pPr indent="0" lvl="0" marL="0" rtl="0" algn="l">
              <a:lnSpc>
                <a:spcPct val="100000"/>
              </a:lnSpc>
              <a:spcBef>
                <a:spcPts val="0"/>
              </a:spcBef>
              <a:spcAft>
                <a:spcPts val="160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5" name="Shape 615"/>
        <p:cNvGrpSpPr/>
        <p:nvPr/>
      </p:nvGrpSpPr>
      <p:grpSpPr>
        <a:xfrm>
          <a:off x="0" y="0"/>
          <a:ext cx="0" cy="0"/>
          <a:chOff x="0" y="0"/>
          <a:chExt cx="0" cy="0"/>
        </a:xfrm>
      </p:grpSpPr>
      <p:sp>
        <p:nvSpPr>
          <p:cNvPr id="616" name="Google Shape;616;p47"/>
          <p:cNvSpPr txBox="1"/>
          <p:nvPr>
            <p:ph idx="4294967295" type="subTitle"/>
          </p:nvPr>
        </p:nvSpPr>
        <p:spPr>
          <a:xfrm flipH="1">
            <a:off x="937544" y="3407952"/>
            <a:ext cx="1815300" cy="704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Venus has a beautiful name, but it’s terribly hot</a:t>
            </a:r>
            <a:endParaRPr sz="1400"/>
          </a:p>
        </p:txBody>
      </p:sp>
      <p:sp>
        <p:nvSpPr>
          <p:cNvPr id="617" name="Google Shape;617;p47"/>
          <p:cNvSpPr txBox="1"/>
          <p:nvPr>
            <p:ph idx="4294967295" type="subTitle"/>
          </p:nvPr>
        </p:nvSpPr>
        <p:spPr>
          <a:xfrm flipH="1">
            <a:off x="6321556" y="1963752"/>
            <a:ext cx="1884900" cy="704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Despite being red, Mars is actually a cold place</a:t>
            </a:r>
            <a:endParaRPr sz="1400"/>
          </a:p>
        </p:txBody>
      </p:sp>
      <p:sp>
        <p:nvSpPr>
          <p:cNvPr id="618" name="Google Shape;618;p47"/>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INNOVATIONS</a:t>
            </a:r>
            <a:endParaRPr/>
          </a:p>
        </p:txBody>
      </p:sp>
      <p:sp>
        <p:nvSpPr>
          <p:cNvPr id="619" name="Google Shape;619;p47"/>
          <p:cNvSpPr txBox="1"/>
          <p:nvPr>
            <p:ph idx="4294967295" type="ctrTitle"/>
          </p:nvPr>
        </p:nvSpPr>
        <p:spPr>
          <a:xfrm flipH="1">
            <a:off x="1192244" y="3079329"/>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1800"/>
              <a:t>VENUS</a:t>
            </a:r>
            <a:endParaRPr sz="1800">
              <a:solidFill>
                <a:schemeClr val="dk1"/>
              </a:solidFill>
            </a:endParaRPr>
          </a:p>
        </p:txBody>
      </p:sp>
      <p:sp>
        <p:nvSpPr>
          <p:cNvPr id="620" name="Google Shape;620;p47"/>
          <p:cNvSpPr txBox="1"/>
          <p:nvPr>
            <p:ph idx="4294967295" type="ctrTitle"/>
          </p:nvPr>
        </p:nvSpPr>
        <p:spPr>
          <a:xfrm flipH="1">
            <a:off x="1192244" y="1640532"/>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sz="1800"/>
              <a:t>SATURN</a:t>
            </a:r>
            <a:endParaRPr sz="1800">
              <a:solidFill>
                <a:schemeClr val="dk1"/>
              </a:solidFill>
            </a:endParaRPr>
          </a:p>
        </p:txBody>
      </p:sp>
      <p:sp>
        <p:nvSpPr>
          <p:cNvPr id="621" name="Google Shape;621;p47"/>
          <p:cNvSpPr txBox="1"/>
          <p:nvPr>
            <p:ph idx="4294967295" type="subTitle"/>
          </p:nvPr>
        </p:nvSpPr>
        <p:spPr>
          <a:xfrm flipH="1">
            <a:off x="1071044" y="1963752"/>
            <a:ext cx="1681800" cy="6342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400"/>
              <a:t>Saturn is the ringed one and a gas giant</a:t>
            </a:r>
            <a:endParaRPr sz="1400"/>
          </a:p>
        </p:txBody>
      </p:sp>
      <p:sp>
        <p:nvSpPr>
          <p:cNvPr id="622" name="Google Shape;622;p47"/>
          <p:cNvSpPr txBox="1"/>
          <p:nvPr>
            <p:ph idx="4294967295" type="ctrTitle"/>
          </p:nvPr>
        </p:nvSpPr>
        <p:spPr>
          <a:xfrm flipH="1">
            <a:off x="6321556" y="1640529"/>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MARS</a:t>
            </a:r>
            <a:endParaRPr sz="1800">
              <a:solidFill>
                <a:schemeClr val="dk1"/>
              </a:solidFill>
            </a:endParaRPr>
          </a:p>
        </p:txBody>
      </p:sp>
      <p:sp>
        <p:nvSpPr>
          <p:cNvPr id="623" name="Google Shape;623;p47"/>
          <p:cNvSpPr txBox="1"/>
          <p:nvPr>
            <p:ph idx="4294967295" type="ctrTitle"/>
          </p:nvPr>
        </p:nvSpPr>
        <p:spPr>
          <a:xfrm flipH="1">
            <a:off x="6321556" y="3082507"/>
            <a:ext cx="18153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800"/>
              <a:t>MERCURY</a:t>
            </a:r>
            <a:endParaRPr sz="1800">
              <a:solidFill>
                <a:schemeClr val="dk1"/>
              </a:solidFill>
            </a:endParaRPr>
          </a:p>
        </p:txBody>
      </p:sp>
      <p:sp>
        <p:nvSpPr>
          <p:cNvPr id="624" name="Google Shape;624;p47"/>
          <p:cNvSpPr txBox="1"/>
          <p:nvPr>
            <p:ph idx="4294967295" type="subTitle"/>
          </p:nvPr>
        </p:nvSpPr>
        <p:spPr>
          <a:xfrm flipH="1">
            <a:off x="6321556" y="3407952"/>
            <a:ext cx="18153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400"/>
              <a:t>Mercury is the smallest planet in our Solar System</a:t>
            </a:r>
            <a:endParaRPr sz="1400"/>
          </a:p>
        </p:txBody>
      </p:sp>
      <p:sp>
        <p:nvSpPr>
          <p:cNvPr id="625" name="Google Shape;625;p47"/>
          <p:cNvSpPr/>
          <p:nvPr/>
        </p:nvSpPr>
        <p:spPr>
          <a:xfrm>
            <a:off x="3267192" y="2985014"/>
            <a:ext cx="1212900" cy="12129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7"/>
          <p:cNvSpPr/>
          <p:nvPr/>
        </p:nvSpPr>
        <p:spPr>
          <a:xfrm>
            <a:off x="3267232" y="1640573"/>
            <a:ext cx="1212900" cy="1212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7"/>
          <p:cNvSpPr/>
          <p:nvPr/>
        </p:nvSpPr>
        <p:spPr>
          <a:xfrm>
            <a:off x="4651468" y="1640534"/>
            <a:ext cx="1212900" cy="12129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7"/>
          <p:cNvSpPr/>
          <p:nvPr/>
        </p:nvSpPr>
        <p:spPr>
          <a:xfrm>
            <a:off x="4656401" y="2984984"/>
            <a:ext cx="1212900" cy="1212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 name="Google Shape;629;p47"/>
          <p:cNvGrpSpPr/>
          <p:nvPr/>
        </p:nvGrpSpPr>
        <p:grpSpPr>
          <a:xfrm>
            <a:off x="5061780" y="1965762"/>
            <a:ext cx="392405" cy="559289"/>
            <a:chOff x="5835100" y="3227725"/>
            <a:chExt cx="258825" cy="368900"/>
          </a:xfrm>
        </p:grpSpPr>
        <p:sp>
          <p:nvSpPr>
            <p:cNvPr id="630" name="Google Shape;630;p47"/>
            <p:cNvSpPr/>
            <p:nvPr/>
          </p:nvSpPr>
          <p:spPr>
            <a:xfrm>
              <a:off x="5858600" y="3427300"/>
              <a:ext cx="122725" cy="74150"/>
            </a:xfrm>
            <a:custGeom>
              <a:rect b="b" l="l" r="r" t="t"/>
              <a:pathLst>
                <a:path extrusionOk="0" h="2966" w="4909">
                  <a:moveTo>
                    <a:pt x="1917" y="434"/>
                  </a:moveTo>
                  <a:cubicBezTo>
                    <a:pt x="1920" y="434"/>
                    <a:pt x="1923" y="434"/>
                    <a:pt x="1926" y="434"/>
                  </a:cubicBezTo>
                  <a:cubicBezTo>
                    <a:pt x="2232" y="441"/>
                    <a:pt x="2356" y="686"/>
                    <a:pt x="2406" y="889"/>
                  </a:cubicBezTo>
                  <a:cubicBezTo>
                    <a:pt x="2439" y="1026"/>
                    <a:pt x="2492" y="1156"/>
                    <a:pt x="2565" y="1277"/>
                  </a:cubicBezTo>
                  <a:cubicBezTo>
                    <a:pt x="2397" y="1110"/>
                    <a:pt x="2169" y="1020"/>
                    <a:pt x="1907" y="1020"/>
                  </a:cubicBezTo>
                  <a:cubicBezTo>
                    <a:pt x="1821" y="1020"/>
                    <a:pt x="1731" y="1030"/>
                    <a:pt x="1638" y="1050"/>
                  </a:cubicBezTo>
                  <a:cubicBezTo>
                    <a:pt x="1577" y="1064"/>
                    <a:pt x="1515" y="1070"/>
                    <a:pt x="1453" y="1072"/>
                  </a:cubicBezTo>
                  <a:cubicBezTo>
                    <a:pt x="1455" y="880"/>
                    <a:pt x="1515" y="708"/>
                    <a:pt x="1623" y="584"/>
                  </a:cubicBezTo>
                  <a:cubicBezTo>
                    <a:pt x="1708" y="488"/>
                    <a:pt x="1813" y="434"/>
                    <a:pt x="1917" y="434"/>
                  </a:cubicBezTo>
                  <a:close/>
                  <a:moveTo>
                    <a:pt x="3966" y="926"/>
                  </a:moveTo>
                  <a:cubicBezTo>
                    <a:pt x="4013" y="926"/>
                    <a:pt x="4063" y="934"/>
                    <a:pt x="4116" y="951"/>
                  </a:cubicBezTo>
                  <a:cubicBezTo>
                    <a:pt x="4242" y="991"/>
                    <a:pt x="4341" y="1113"/>
                    <a:pt x="4380" y="1279"/>
                  </a:cubicBezTo>
                  <a:cubicBezTo>
                    <a:pt x="4450" y="1568"/>
                    <a:pt x="4326" y="1905"/>
                    <a:pt x="4051" y="2182"/>
                  </a:cubicBezTo>
                  <a:cubicBezTo>
                    <a:pt x="3826" y="2407"/>
                    <a:pt x="3559" y="2530"/>
                    <a:pt x="3312" y="2530"/>
                  </a:cubicBezTo>
                  <a:cubicBezTo>
                    <a:pt x="3255" y="2530"/>
                    <a:pt x="3200" y="2524"/>
                    <a:pt x="3147" y="2511"/>
                  </a:cubicBezTo>
                  <a:cubicBezTo>
                    <a:pt x="2983" y="2471"/>
                    <a:pt x="2860" y="2373"/>
                    <a:pt x="2819" y="2247"/>
                  </a:cubicBezTo>
                  <a:cubicBezTo>
                    <a:pt x="2725" y="1956"/>
                    <a:pt x="2916" y="1759"/>
                    <a:pt x="3093" y="1646"/>
                  </a:cubicBezTo>
                  <a:cubicBezTo>
                    <a:pt x="3261" y="1536"/>
                    <a:pt x="3406" y="1392"/>
                    <a:pt x="3514" y="1223"/>
                  </a:cubicBezTo>
                  <a:cubicBezTo>
                    <a:pt x="3607" y="1079"/>
                    <a:pt x="3756" y="926"/>
                    <a:pt x="3966" y="926"/>
                  </a:cubicBezTo>
                  <a:close/>
                  <a:moveTo>
                    <a:pt x="1913" y="1453"/>
                  </a:moveTo>
                  <a:cubicBezTo>
                    <a:pt x="2077" y="1453"/>
                    <a:pt x="2248" y="1510"/>
                    <a:pt x="2348" y="1706"/>
                  </a:cubicBezTo>
                  <a:cubicBezTo>
                    <a:pt x="2407" y="1824"/>
                    <a:pt x="2391" y="1980"/>
                    <a:pt x="2302" y="2125"/>
                  </a:cubicBezTo>
                  <a:cubicBezTo>
                    <a:pt x="2147" y="2379"/>
                    <a:pt x="1821" y="2532"/>
                    <a:pt x="1431" y="2532"/>
                  </a:cubicBezTo>
                  <a:cubicBezTo>
                    <a:pt x="1040" y="2532"/>
                    <a:pt x="716" y="2379"/>
                    <a:pt x="558" y="2125"/>
                  </a:cubicBezTo>
                  <a:cubicBezTo>
                    <a:pt x="471" y="1980"/>
                    <a:pt x="453" y="1824"/>
                    <a:pt x="514" y="1708"/>
                  </a:cubicBezTo>
                  <a:cubicBezTo>
                    <a:pt x="614" y="1511"/>
                    <a:pt x="785" y="1454"/>
                    <a:pt x="951" y="1454"/>
                  </a:cubicBezTo>
                  <a:cubicBezTo>
                    <a:pt x="1011" y="1454"/>
                    <a:pt x="1073" y="1460"/>
                    <a:pt x="1134" y="1474"/>
                  </a:cubicBezTo>
                  <a:cubicBezTo>
                    <a:pt x="1161" y="1481"/>
                    <a:pt x="1189" y="1485"/>
                    <a:pt x="1218" y="1489"/>
                  </a:cubicBezTo>
                  <a:cubicBezTo>
                    <a:pt x="1289" y="1500"/>
                    <a:pt x="1360" y="1505"/>
                    <a:pt x="1432" y="1505"/>
                  </a:cubicBezTo>
                  <a:cubicBezTo>
                    <a:pt x="1532" y="1505"/>
                    <a:pt x="1632" y="1495"/>
                    <a:pt x="1730" y="1474"/>
                  </a:cubicBezTo>
                  <a:cubicBezTo>
                    <a:pt x="1787" y="1462"/>
                    <a:pt x="1850" y="1453"/>
                    <a:pt x="1913" y="1453"/>
                  </a:cubicBezTo>
                  <a:close/>
                  <a:moveTo>
                    <a:pt x="1922" y="0"/>
                  </a:moveTo>
                  <a:cubicBezTo>
                    <a:pt x="1693" y="0"/>
                    <a:pt x="1466" y="108"/>
                    <a:pt x="1301" y="299"/>
                  </a:cubicBezTo>
                  <a:cubicBezTo>
                    <a:pt x="1131" y="493"/>
                    <a:pt x="1035" y="746"/>
                    <a:pt x="1022" y="1024"/>
                  </a:cubicBezTo>
                  <a:cubicBezTo>
                    <a:pt x="1000" y="1023"/>
                    <a:pt x="977" y="1022"/>
                    <a:pt x="955" y="1022"/>
                  </a:cubicBezTo>
                  <a:cubicBezTo>
                    <a:pt x="590" y="1022"/>
                    <a:pt x="291" y="1195"/>
                    <a:pt x="129" y="1511"/>
                  </a:cubicBezTo>
                  <a:cubicBezTo>
                    <a:pt x="0" y="1764"/>
                    <a:pt x="22" y="2077"/>
                    <a:pt x="189" y="2352"/>
                  </a:cubicBezTo>
                  <a:cubicBezTo>
                    <a:pt x="425" y="2735"/>
                    <a:pt x="889" y="2964"/>
                    <a:pt x="1431" y="2964"/>
                  </a:cubicBezTo>
                  <a:cubicBezTo>
                    <a:pt x="1862" y="2964"/>
                    <a:pt x="2242" y="2819"/>
                    <a:pt x="2499" y="2568"/>
                  </a:cubicBezTo>
                  <a:cubicBezTo>
                    <a:pt x="2617" y="2746"/>
                    <a:pt x="2811" y="2877"/>
                    <a:pt x="3046" y="2934"/>
                  </a:cubicBezTo>
                  <a:cubicBezTo>
                    <a:pt x="3134" y="2955"/>
                    <a:pt x="3223" y="2966"/>
                    <a:pt x="3312" y="2966"/>
                  </a:cubicBezTo>
                  <a:cubicBezTo>
                    <a:pt x="3674" y="2966"/>
                    <a:pt x="4050" y="2797"/>
                    <a:pt x="4358" y="2490"/>
                  </a:cubicBezTo>
                  <a:cubicBezTo>
                    <a:pt x="4741" y="2106"/>
                    <a:pt x="4908" y="1616"/>
                    <a:pt x="4802" y="1179"/>
                  </a:cubicBezTo>
                  <a:lnTo>
                    <a:pt x="4802" y="1177"/>
                  </a:lnTo>
                  <a:cubicBezTo>
                    <a:pt x="4725" y="865"/>
                    <a:pt x="4520" y="627"/>
                    <a:pt x="4250" y="539"/>
                  </a:cubicBezTo>
                  <a:cubicBezTo>
                    <a:pt x="4155" y="509"/>
                    <a:pt x="4060" y="494"/>
                    <a:pt x="3967" y="494"/>
                  </a:cubicBezTo>
                  <a:cubicBezTo>
                    <a:pt x="3651" y="494"/>
                    <a:pt x="3359" y="667"/>
                    <a:pt x="3150" y="989"/>
                  </a:cubicBezTo>
                  <a:cubicBezTo>
                    <a:pt x="3110" y="1051"/>
                    <a:pt x="3062" y="1110"/>
                    <a:pt x="3008" y="1163"/>
                  </a:cubicBezTo>
                  <a:cubicBezTo>
                    <a:pt x="3008" y="1161"/>
                    <a:pt x="3007" y="1161"/>
                    <a:pt x="3007" y="1159"/>
                  </a:cubicBezTo>
                  <a:cubicBezTo>
                    <a:pt x="2921" y="1050"/>
                    <a:pt x="2859" y="923"/>
                    <a:pt x="2825" y="786"/>
                  </a:cubicBezTo>
                  <a:cubicBezTo>
                    <a:pt x="2708" y="304"/>
                    <a:pt x="2375" y="12"/>
                    <a:pt x="1937" y="0"/>
                  </a:cubicBezTo>
                  <a:cubicBezTo>
                    <a:pt x="1932" y="0"/>
                    <a:pt x="1927" y="0"/>
                    <a:pt x="19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7"/>
            <p:cNvSpPr/>
            <p:nvPr/>
          </p:nvSpPr>
          <p:spPr>
            <a:xfrm>
              <a:off x="5937900" y="3461125"/>
              <a:ext cx="21350" cy="19275"/>
            </a:xfrm>
            <a:custGeom>
              <a:rect b="b" l="l" r="r" t="t"/>
              <a:pathLst>
                <a:path extrusionOk="0" h="771" w="854">
                  <a:moveTo>
                    <a:pt x="603" y="0"/>
                  </a:moveTo>
                  <a:lnTo>
                    <a:pt x="603" y="2"/>
                  </a:lnTo>
                  <a:cubicBezTo>
                    <a:pt x="507" y="4"/>
                    <a:pt x="425" y="66"/>
                    <a:pt x="396" y="156"/>
                  </a:cubicBezTo>
                  <a:cubicBezTo>
                    <a:pt x="358" y="241"/>
                    <a:pt x="289" y="309"/>
                    <a:pt x="205" y="347"/>
                  </a:cubicBezTo>
                  <a:cubicBezTo>
                    <a:pt x="153" y="371"/>
                    <a:pt x="110" y="398"/>
                    <a:pt x="81" y="452"/>
                  </a:cubicBezTo>
                  <a:cubicBezTo>
                    <a:pt x="1" y="604"/>
                    <a:pt x="120" y="770"/>
                    <a:pt x="272" y="770"/>
                  </a:cubicBezTo>
                  <a:cubicBezTo>
                    <a:pt x="300" y="770"/>
                    <a:pt x="329" y="765"/>
                    <a:pt x="358" y="753"/>
                  </a:cubicBezTo>
                  <a:cubicBezTo>
                    <a:pt x="458" y="711"/>
                    <a:pt x="547" y="651"/>
                    <a:pt x="622" y="573"/>
                  </a:cubicBezTo>
                  <a:cubicBezTo>
                    <a:pt x="703" y="495"/>
                    <a:pt x="766" y="400"/>
                    <a:pt x="805" y="295"/>
                  </a:cubicBezTo>
                  <a:cubicBezTo>
                    <a:pt x="854" y="155"/>
                    <a:pt x="757" y="0"/>
                    <a:pt x="6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7"/>
            <p:cNvSpPr/>
            <p:nvPr/>
          </p:nvSpPr>
          <p:spPr>
            <a:xfrm>
              <a:off x="5882250" y="3469475"/>
              <a:ext cx="23875" cy="12050"/>
            </a:xfrm>
            <a:custGeom>
              <a:rect b="b" l="l" r="r" t="t"/>
              <a:pathLst>
                <a:path extrusionOk="0" h="482" w="955">
                  <a:moveTo>
                    <a:pt x="722" y="0"/>
                  </a:moveTo>
                  <a:cubicBezTo>
                    <a:pt x="687" y="0"/>
                    <a:pt x="650" y="10"/>
                    <a:pt x="620" y="26"/>
                  </a:cubicBezTo>
                  <a:cubicBezTo>
                    <a:pt x="572" y="39"/>
                    <a:pt x="520" y="49"/>
                    <a:pt x="469" y="49"/>
                  </a:cubicBezTo>
                  <a:cubicBezTo>
                    <a:pt x="428" y="49"/>
                    <a:pt x="387" y="43"/>
                    <a:pt x="350" y="26"/>
                  </a:cubicBezTo>
                  <a:cubicBezTo>
                    <a:pt x="318" y="9"/>
                    <a:pt x="283" y="1"/>
                    <a:pt x="249" y="1"/>
                  </a:cubicBezTo>
                  <a:cubicBezTo>
                    <a:pt x="169" y="1"/>
                    <a:pt x="91" y="46"/>
                    <a:pt x="53" y="123"/>
                  </a:cubicBezTo>
                  <a:cubicBezTo>
                    <a:pt x="0" y="232"/>
                    <a:pt x="48" y="364"/>
                    <a:pt x="159" y="415"/>
                  </a:cubicBezTo>
                  <a:cubicBezTo>
                    <a:pt x="263" y="459"/>
                    <a:pt x="375" y="482"/>
                    <a:pt x="486" y="482"/>
                  </a:cubicBezTo>
                  <a:cubicBezTo>
                    <a:pt x="595" y="482"/>
                    <a:pt x="704" y="460"/>
                    <a:pt x="806" y="417"/>
                  </a:cubicBezTo>
                  <a:cubicBezTo>
                    <a:pt x="902" y="377"/>
                    <a:pt x="954" y="275"/>
                    <a:pt x="933" y="174"/>
                  </a:cubicBezTo>
                  <a:cubicBezTo>
                    <a:pt x="914" y="73"/>
                    <a:pt x="825" y="0"/>
                    <a:pt x="7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7"/>
            <p:cNvSpPr/>
            <p:nvPr/>
          </p:nvSpPr>
          <p:spPr>
            <a:xfrm>
              <a:off x="5835100" y="3227725"/>
              <a:ext cx="258825" cy="368900"/>
            </a:xfrm>
            <a:custGeom>
              <a:rect b="b" l="l" r="r" t="t"/>
              <a:pathLst>
                <a:path extrusionOk="0" h="14756" w="10353">
                  <a:moveTo>
                    <a:pt x="7880" y="433"/>
                  </a:moveTo>
                  <a:cubicBezTo>
                    <a:pt x="8079" y="433"/>
                    <a:pt x="8240" y="595"/>
                    <a:pt x="8240" y="794"/>
                  </a:cubicBezTo>
                  <a:lnTo>
                    <a:pt x="8240" y="1364"/>
                  </a:lnTo>
                  <a:lnTo>
                    <a:pt x="4185" y="1364"/>
                  </a:lnTo>
                  <a:cubicBezTo>
                    <a:pt x="4066" y="1364"/>
                    <a:pt x="3969" y="1461"/>
                    <a:pt x="3969" y="1581"/>
                  </a:cubicBezTo>
                  <a:cubicBezTo>
                    <a:pt x="3969" y="1700"/>
                    <a:pt x="4066" y="1797"/>
                    <a:pt x="4185" y="1797"/>
                  </a:cubicBezTo>
                  <a:lnTo>
                    <a:pt x="8079" y="1797"/>
                  </a:lnTo>
                  <a:lnTo>
                    <a:pt x="6514" y="4460"/>
                  </a:lnTo>
                  <a:lnTo>
                    <a:pt x="598" y="4460"/>
                  </a:lnTo>
                  <a:lnTo>
                    <a:pt x="2161" y="1797"/>
                  </a:lnTo>
                  <a:lnTo>
                    <a:pt x="3319" y="1797"/>
                  </a:lnTo>
                  <a:cubicBezTo>
                    <a:pt x="3436" y="1794"/>
                    <a:pt x="3529" y="1697"/>
                    <a:pt x="3529" y="1581"/>
                  </a:cubicBezTo>
                  <a:cubicBezTo>
                    <a:pt x="3529" y="1463"/>
                    <a:pt x="3436" y="1368"/>
                    <a:pt x="3319" y="1364"/>
                  </a:cubicBezTo>
                  <a:lnTo>
                    <a:pt x="2253" y="1364"/>
                  </a:lnTo>
                  <a:lnTo>
                    <a:pt x="2253" y="794"/>
                  </a:lnTo>
                  <a:cubicBezTo>
                    <a:pt x="2253" y="595"/>
                    <a:pt x="2414" y="433"/>
                    <a:pt x="2614" y="433"/>
                  </a:cubicBezTo>
                  <a:close/>
                  <a:moveTo>
                    <a:pt x="6422" y="4894"/>
                  </a:moveTo>
                  <a:lnTo>
                    <a:pt x="6422" y="7060"/>
                  </a:lnTo>
                  <a:lnTo>
                    <a:pt x="436" y="7060"/>
                  </a:lnTo>
                  <a:lnTo>
                    <a:pt x="436" y="4894"/>
                  </a:lnTo>
                  <a:close/>
                  <a:moveTo>
                    <a:pt x="8448" y="2021"/>
                  </a:moveTo>
                  <a:lnTo>
                    <a:pt x="9772" y="4462"/>
                  </a:lnTo>
                  <a:lnTo>
                    <a:pt x="8820" y="4462"/>
                  </a:lnTo>
                  <a:cubicBezTo>
                    <a:pt x="8817" y="4462"/>
                    <a:pt x="8814" y="4461"/>
                    <a:pt x="8812" y="4461"/>
                  </a:cubicBezTo>
                  <a:cubicBezTo>
                    <a:pt x="8694" y="4461"/>
                    <a:pt x="8597" y="4558"/>
                    <a:pt x="8597" y="4678"/>
                  </a:cubicBezTo>
                  <a:cubicBezTo>
                    <a:pt x="8597" y="4798"/>
                    <a:pt x="8696" y="4894"/>
                    <a:pt x="8814" y="4894"/>
                  </a:cubicBezTo>
                  <a:cubicBezTo>
                    <a:pt x="8816" y="4894"/>
                    <a:pt x="8818" y="4894"/>
                    <a:pt x="8820" y="4894"/>
                  </a:cubicBezTo>
                  <a:lnTo>
                    <a:pt x="9920" y="4894"/>
                  </a:lnTo>
                  <a:lnTo>
                    <a:pt x="9920" y="7060"/>
                  </a:lnTo>
                  <a:lnTo>
                    <a:pt x="6855" y="7060"/>
                  </a:lnTo>
                  <a:lnTo>
                    <a:pt x="6855" y="4894"/>
                  </a:lnTo>
                  <a:lnTo>
                    <a:pt x="7955" y="4894"/>
                  </a:lnTo>
                  <a:cubicBezTo>
                    <a:pt x="7957" y="4894"/>
                    <a:pt x="7959" y="4894"/>
                    <a:pt x="7961" y="4894"/>
                  </a:cubicBezTo>
                  <a:cubicBezTo>
                    <a:pt x="8079" y="4894"/>
                    <a:pt x="8178" y="4798"/>
                    <a:pt x="8178" y="4678"/>
                  </a:cubicBezTo>
                  <a:cubicBezTo>
                    <a:pt x="8178" y="4558"/>
                    <a:pt x="8081" y="4461"/>
                    <a:pt x="7963" y="4461"/>
                  </a:cubicBezTo>
                  <a:cubicBezTo>
                    <a:pt x="7961" y="4461"/>
                    <a:pt x="7958" y="4462"/>
                    <a:pt x="7955" y="4462"/>
                  </a:cubicBezTo>
                  <a:lnTo>
                    <a:pt x="7017" y="4462"/>
                  </a:lnTo>
                  <a:lnTo>
                    <a:pt x="8448" y="2021"/>
                  </a:lnTo>
                  <a:close/>
                  <a:moveTo>
                    <a:pt x="9920" y="7492"/>
                  </a:moveTo>
                  <a:lnTo>
                    <a:pt x="9920" y="11324"/>
                  </a:lnTo>
                  <a:lnTo>
                    <a:pt x="6855" y="11324"/>
                  </a:lnTo>
                  <a:lnTo>
                    <a:pt x="6855" y="7492"/>
                  </a:lnTo>
                  <a:close/>
                  <a:moveTo>
                    <a:pt x="6422" y="7492"/>
                  </a:moveTo>
                  <a:lnTo>
                    <a:pt x="6422" y="11324"/>
                  </a:lnTo>
                  <a:lnTo>
                    <a:pt x="5351" y="11324"/>
                  </a:lnTo>
                  <a:cubicBezTo>
                    <a:pt x="5231" y="11324"/>
                    <a:pt x="5134" y="11421"/>
                    <a:pt x="5134" y="11540"/>
                  </a:cubicBezTo>
                  <a:cubicBezTo>
                    <a:pt x="5134" y="11661"/>
                    <a:pt x="5231" y="11758"/>
                    <a:pt x="5351" y="11758"/>
                  </a:cubicBezTo>
                  <a:lnTo>
                    <a:pt x="6422" y="11758"/>
                  </a:lnTo>
                  <a:lnTo>
                    <a:pt x="6422" y="14321"/>
                  </a:lnTo>
                  <a:lnTo>
                    <a:pt x="797" y="14321"/>
                  </a:lnTo>
                  <a:cubicBezTo>
                    <a:pt x="598" y="14321"/>
                    <a:pt x="436" y="14160"/>
                    <a:pt x="436" y="13962"/>
                  </a:cubicBezTo>
                  <a:lnTo>
                    <a:pt x="436" y="11758"/>
                  </a:lnTo>
                  <a:lnTo>
                    <a:pt x="4486" y="11758"/>
                  </a:lnTo>
                  <a:cubicBezTo>
                    <a:pt x="4488" y="11758"/>
                    <a:pt x="4489" y="11758"/>
                    <a:pt x="4491" y="11758"/>
                  </a:cubicBezTo>
                  <a:cubicBezTo>
                    <a:pt x="4610" y="11758"/>
                    <a:pt x="4708" y="11661"/>
                    <a:pt x="4708" y="11540"/>
                  </a:cubicBezTo>
                  <a:cubicBezTo>
                    <a:pt x="4708" y="11420"/>
                    <a:pt x="4610" y="11324"/>
                    <a:pt x="4491" y="11324"/>
                  </a:cubicBezTo>
                  <a:cubicBezTo>
                    <a:pt x="4490" y="11324"/>
                    <a:pt x="4488" y="11324"/>
                    <a:pt x="4486" y="11324"/>
                  </a:cubicBezTo>
                  <a:lnTo>
                    <a:pt x="436" y="11324"/>
                  </a:lnTo>
                  <a:lnTo>
                    <a:pt x="436" y="7492"/>
                  </a:lnTo>
                  <a:close/>
                  <a:moveTo>
                    <a:pt x="9920" y="11758"/>
                  </a:moveTo>
                  <a:lnTo>
                    <a:pt x="9920" y="13963"/>
                  </a:lnTo>
                  <a:cubicBezTo>
                    <a:pt x="9919" y="14160"/>
                    <a:pt x="9758" y="14321"/>
                    <a:pt x="9559" y="14323"/>
                  </a:cubicBezTo>
                  <a:lnTo>
                    <a:pt x="6855" y="14323"/>
                  </a:lnTo>
                  <a:lnTo>
                    <a:pt x="6855" y="11758"/>
                  </a:lnTo>
                  <a:close/>
                  <a:moveTo>
                    <a:pt x="2613" y="0"/>
                  </a:moveTo>
                  <a:cubicBezTo>
                    <a:pt x="2175" y="0"/>
                    <a:pt x="1819" y="355"/>
                    <a:pt x="1819" y="794"/>
                  </a:cubicBezTo>
                  <a:lnTo>
                    <a:pt x="1819" y="1522"/>
                  </a:lnTo>
                  <a:lnTo>
                    <a:pt x="31" y="4568"/>
                  </a:lnTo>
                  <a:cubicBezTo>
                    <a:pt x="12" y="4602"/>
                    <a:pt x="0" y="4638"/>
                    <a:pt x="0" y="4678"/>
                  </a:cubicBezTo>
                  <a:lnTo>
                    <a:pt x="0" y="13962"/>
                  </a:lnTo>
                  <a:cubicBezTo>
                    <a:pt x="2" y="14399"/>
                    <a:pt x="357" y="14753"/>
                    <a:pt x="794" y="14755"/>
                  </a:cubicBezTo>
                  <a:lnTo>
                    <a:pt x="9558" y="14755"/>
                  </a:lnTo>
                  <a:cubicBezTo>
                    <a:pt x="9997" y="14755"/>
                    <a:pt x="10351" y="14399"/>
                    <a:pt x="10351" y="13962"/>
                  </a:cubicBezTo>
                  <a:lnTo>
                    <a:pt x="10351" y="4678"/>
                  </a:lnTo>
                  <a:cubicBezTo>
                    <a:pt x="10351" y="4670"/>
                    <a:pt x="10351" y="4662"/>
                    <a:pt x="10350" y="4654"/>
                  </a:cubicBezTo>
                  <a:lnTo>
                    <a:pt x="10353" y="4654"/>
                  </a:lnTo>
                  <a:cubicBezTo>
                    <a:pt x="10350" y="4625"/>
                    <a:pt x="10340" y="4598"/>
                    <a:pt x="10327" y="4573"/>
                  </a:cubicBezTo>
                  <a:lnTo>
                    <a:pt x="8672" y="1525"/>
                  </a:lnTo>
                  <a:lnTo>
                    <a:pt x="8672" y="794"/>
                  </a:lnTo>
                  <a:cubicBezTo>
                    <a:pt x="8672" y="355"/>
                    <a:pt x="8316" y="0"/>
                    <a:pt x="78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47"/>
          <p:cNvGrpSpPr/>
          <p:nvPr/>
        </p:nvGrpSpPr>
        <p:grpSpPr>
          <a:xfrm>
            <a:off x="3740082" y="1967422"/>
            <a:ext cx="267213" cy="559213"/>
            <a:chOff x="3414750" y="3828350"/>
            <a:chExt cx="176250" cy="368850"/>
          </a:xfrm>
        </p:grpSpPr>
        <p:sp>
          <p:nvSpPr>
            <p:cNvPr id="635" name="Google Shape;635;p47"/>
            <p:cNvSpPr/>
            <p:nvPr/>
          </p:nvSpPr>
          <p:spPr>
            <a:xfrm>
              <a:off x="3414750" y="3828350"/>
              <a:ext cx="176250" cy="368850"/>
            </a:xfrm>
            <a:custGeom>
              <a:rect b="b" l="l" r="r" t="t"/>
              <a:pathLst>
                <a:path extrusionOk="0" h="14754" w="7050">
                  <a:moveTo>
                    <a:pt x="5989" y="2319"/>
                  </a:moveTo>
                  <a:lnTo>
                    <a:pt x="5989" y="4668"/>
                  </a:lnTo>
                  <a:lnTo>
                    <a:pt x="5041" y="4668"/>
                  </a:lnTo>
                  <a:cubicBezTo>
                    <a:pt x="4923" y="4671"/>
                    <a:pt x="4831" y="4766"/>
                    <a:pt x="4831" y="4884"/>
                  </a:cubicBezTo>
                  <a:cubicBezTo>
                    <a:pt x="4831" y="5002"/>
                    <a:pt x="4923" y="5097"/>
                    <a:pt x="5041" y="5100"/>
                  </a:cubicBezTo>
                  <a:lnTo>
                    <a:pt x="5989" y="5100"/>
                  </a:lnTo>
                  <a:lnTo>
                    <a:pt x="5989" y="9652"/>
                  </a:lnTo>
                  <a:lnTo>
                    <a:pt x="2616" y="9652"/>
                  </a:lnTo>
                  <a:cubicBezTo>
                    <a:pt x="2614" y="9652"/>
                    <a:pt x="2613" y="9652"/>
                    <a:pt x="2611" y="9652"/>
                  </a:cubicBezTo>
                  <a:cubicBezTo>
                    <a:pt x="2491" y="9652"/>
                    <a:pt x="2392" y="9749"/>
                    <a:pt x="2392" y="9870"/>
                  </a:cubicBezTo>
                  <a:cubicBezTo>
                    <a:pt x="2392" y="9990"/>
                    <a:pt x="2491" y="10086"/>
                    <a:pt x="2611" y="10086"/>
                  </a:cubicBezTo>
                  <a:cubicBezTo>
                    <a:pt x="2613" y="10086"/>
                    <a:pt x="2614" y="10086"/>
                    <a:pt x="2616" y="10086"/>
                  </a:cubicBezTo>
                  <a:lnTo>
                    <a:pt x="5989" y="10086"/>
                  </a:lnTo>
                  <a:lnTo>
                    <a:pt x="5989" y="12435"/>
                  </a:lnTo>
                  <a:lnTo>
                    <a:pt x="1061" y="12435"/>
                  </a:lnTo>
                  <a:lnTo>
                    <a:pt x="1061" y="10086"/>
                  </a:lnTo>
                  <a:lnTo>
                    <a:pt x="1750" y="10086"/>
                  </a:lnTo>
                  <a:cubicBezTo>
                    <a:pt x="1752" y="10086"/>
                    <a:pt x="1754" y="10086"/>
                    <a:pt x="1756" y="10086"/>
                  </a:cubicBezTo>
                  <a:cubicBezTo>
                    <a:pt x="1874" y="10086"/>
                    <a:pt x="1972" y="9990"/>
                    <a:pt x="1972" y="9870"/>
                  </a:cubicBezTo>
                  <a:cubicBezTo>
                    <a:pt x="1972" y="9750"/>
                    <a:pt x="1875" y="9654"/>
                    <a:pt x="1758" y="9654"/>
                  </a:cubicBezTo>
                  <a:cubicBezTo>
                    <a:pt x="1755" y="9654"/>
                    <a:pt x="1753" y="9654"/>
                    <a:pt x="1750" y="9654"/>
                  </a:cubicBezTo>
                  <a:lnTo>
                    <a:pt x="1061" y="9654"/>
                  </a:lnTo>
                  <a:lnTo>
                    <a:pt x="1061" y="5100"/>
                  </a:lnTo>
                  <a:lnTo>
                    <a:pt x="4175" y="5100"/>
                  </a:lnTo>
                  <a:cubicBezTo>
                    <a:pt x="4292" y="5097"/>
                    <a:pt x="4384" y="5002"/>
                    <a:pt x="4384" y="4884"/>
                  </a:cubicBezTo>
                  <a:cubicBezTo>
                    <a:pt x="4384" y="4766"/>
                    <a:pt x="4292" y="4671"/>
                    <a:pt x="4175" y="4668"/>
                  </a:cubicBezTo>
                  <a:lnTo>
                    <a:pt x="1061" y="4668"/>
                  </a:lnTo>
                  <a:lnTo>
                    <a:pt x="1061" y="2319"/>
                  </a:lnTo>
                  <a:close/>
                  <a:moveTo>
                    <a:pt x="6052" y="12867"/>
                  </a:moveTo>
                  <a:lnTo>
                    <a:pt x="6501" y="14152"/>
                  </a:lnTo>
                  <a:lnTo>
                    <a:pt x="5835" y="13875"/>
                  </a:lnTo>
                  <a:cubicBezTo>
                    <a:pt x="5807" y="13864"/>
                    <a:pt x="5779" y="13858"/>
                    <a:pt x="5751" y="13858"/>
                  </a:cubicBezTo>
                  <a:cubicBezTo>
                    <a:pt x="5723" y="13858"/>
                    <a:pt x="5695" y="13864"/>
                    <a:pt x="5668" y="13875"/>
                  </a:cubicBezTo>
                  <a:lnTo>
                    <a:pt x="4639" y="14303"/>
                  </a:lnTo>
                  <a:lnTo>
                    <a:pt x="3609" y="13875"/>
                  </a:lnTo>
                  <a:cubicBezTo>
                    <a:pt x="3582" y="13864"/>
                    <a:pt x="3553" y="13858"/>
                    <a:pt x="3525" y="13858"/>
                  </a:cubicBezTo>
                  <a:cubicBezTo>
                    <a:pt x="3497" y="13858"/>
                    <a:pt x="3469" y="13864"/>
                    <a:pt x="3442" y="13875"/>
                  </a:cubicBezTo>
                  <a:lnTo>
                    <a:pt x="2411" y="14303"/>
                  </a:lnTo>
                  <a:lnTo>
                    <a:pt x="1383" y="13875"/>
                  </a:lnTo>
                  <a:cubicBezTo>
                    <a:pt x="1356" y="13864"/>
                    <a:pt x="1327" y="13858"/>
                    <a:pt x="1299" y="13858"/>
                  </a:cubicBezTo>
                  <a:cubicBezTo>
                    <a:pt x="1271" y="13858"/>
                    <a:pt x="1243" y="13864"/>
                    <a:pt x="1216" y="13875"/>
                  </a:cubicBezTo>
                  <a:lnTo>
                    <a:pt x="551" y="14152"/>
                  </a:lnTo>
                  <a:lnTo>
                    <a:pt x="999" y="12867"/>
                  </a:lnTo>
                  <a:lnTo>
                    <a:pt x="2195" y="12867"/>
                  </a:lnTo>
                  <a:lnTo>
                    <a:pt x="2195" y="13330"/>
                  </a:lnTo>
                  <a:cubicBezTo>
                    <a:pt x="2200" y="13447"/>
                    <a:pt x="2295" y="13540"/>
                    <a:pt x="2413" y="13540"/>
                  </a:cubicBezTo>
                  <a:cubicBezTo>
                    <a:pt x="2529" y="13540"/>
                    <a:pt x="2626" y="13447"/>
                    <a:pt x="2629" y="13330"/>
                  </a:cubicBezTo>
                  <a:lnTo>
                    <a:pt x="2629" y="12867"/>
                  </a:lnTo>
                  <a:lnTo>
                    <a:pt x="3308" y="12867"/>
                  </a:lnTo>
                  <a:lnTo>
                    <a:pt x="3308" y="13330"/>
                  </a:lnTo>
                  <a:cubicBezTo>
                    <a:pt x="3313" y="13447"/>
                    <a:pt x="3408" y="13540"/>
                    <a:pt x="3526" y="13540"/>
                  </a:cubicBezTo>
                  <a:cubicBezTo>
                    <a:pt x="3642" y="13540"/>
                    <a:pt x="3739" y="13447"/>
                    <a:pt x="3742" y="13330"/>
                  </a:cubicBezTo>
                  <a:lnTo>
                    <a:pt x="3742" y="12867"/>
                  </a:lnTo>
                  <a:lnTo>
                    <a:pt x="4421" y="12867"/>
                  </a:lnTo>
                  <a:lnTo>
                    <a:pt x="4421" y="13330"/>
                  </a:lnTo>
                  <a:cubicBezTo>
                    <a:pt x="4421" y="13449"/>
                    <a:pt x="4518" y="13546"/>
                    <a:pt x="4639" y="13546"/>
                  </a:cubicBezTo>
                  <a:cubicBezTo>
                    <a:pt x="4758" y="13546"/>
                    <a:pt x="4855" y="13449"/>
                    <a:pt x="4855" y="13330"/>
                  </a:cubicBezTo>
                  <a:lnTo>
                    <a:pt x="4855" y="12867"/>
                  </a:lnTo>
                  <a:close/>
                  <a:moveTo>
                    <a:pt x="2412" y="0"/>
                  </a:moveTo>
                  <a:cubicBezTo>
                    <a:pt x="2384" y="0"/>
                    <a:pt x="2356" y="6"/>
                    <a:pt x="2329" y="17"/>
                  </a:cubicBezTo>
                  <a:lnTo>
                    <a:pt x="1298" y="445"/>
                  </a:lnTo>
                  <a:lnTo>
                    <a:pt x="564" y="139"/>
                  </a:lnTo>
                  <a:cubicBezTo>
                    <a:pt x="517" y="119"/>
                    <a:pt x="469" y="110"/>
                    <a:pt x="423" y="110"/>
                  </a:cubicBezTo>
                  <a:cubicBezTo>
                    <a:pt x="192" y="110"/>
                    <a:pt x="2" y="344"/>
                    <a:pt x="87" y="589"/>
                  </a:cubicBezTo>
                  <a:lnTo>
                    <a:pt x="206" y="928"/>
                  </a:lnTo>
                  <a:cubicBezTo>
                    <a:pt x="237" y="1017"/>
                    <a:pt x="321" y="1074"/>
                    <a:pt x="410" y="1074"/>
                  </a:cubicBezTo>
                  <a:cubicBezTo>
                    <a:pt x="434" y="1074"/>
                    <a:pt x="458" y="1070"/>
                    <a:pt x="481" y="1062"/>
                  </a:cubicBezTo>
                  <a:cubicBezTo>
                    <a:pt x="594" y="1022"/>
                    <a:pt x="654" y="899"/>
                    <a:pt x="615" y="787"/>
                  </a:cubicBezTo>
                  <a:lnTo>
                    <a:pt x="551" y="602"/>
                  </a:lnTo>
                  <a:lnTo>
                    <a:pt x="1216" y="879"/>
                  </a:lnTo>
                  <a:cubicBezTo>
                    <a:pt x="1243" y="890"/>
                    <a:pt x="1271" y="895"/>
                    <a:pt x="1300" y="895"/>
                  </a:cubicBezTo>
                  <a:cubicBezTo>
                    <a:pt x="1328" y="895"/>
                    <a:pt x="1356" y="890"/>
                    <a:pt x="1383" y="879"/>
                  </a:cubicBezTo>
                  <a:lnTo>
                    <a:pt x="2413" y="451"/>
                  </a:lnTo>
                  <a:lnTo>
                    <a:pt x="3442" y="879"/>
                  </a:lnTo>
                  <a:cubicBezTo>
                    <a:pt x="3469" y="890"/>
                    <a:pt x="3497" y="895"/>
                    <a:pt x="3526" y="895"/>
                  </a:cubicBezTo>
                  <a:cubicBezTo>
                    <a:pt x="3554" y="895"/>
                    <a:pt x="3582" y="890"/>
                    <a:pt x="3609" y="879"/>
                  </a:cubicBezTo>
                  <a:lnTo>
                    <a:pt x="4639" y="451"/>
                  </a:lnTo>
                  <a:lnTo>
                    <a:pt x="5669" y="879"/>
                  </a:lnTo>
                  <a:cubicBezTo>
                    <a:pt x="5695" y="890"/>
                    <a:pt x="5724" y="895"/>
                    <a:pt x="5752" y="895"/>
                  </a:cubicBezTo>
                  <a:cubicBezTo>
                    <a:pt x="5780" y="895"/>
                    <a:pt x="5808" y="890"/>
                    <a:pt x="5835" y="879"/>
                  </a:cubicBezTo>
                  <a:lnTo>
                    <a:pt x="6501" y="602"/>
                  </a:lnTo>
                  <a:lnTo>
                    <a:pt x="6052" y="1887"/>
                  </a:lnTo>
                  <a:lnTo>
                    <a:pt x="4855" y="1887"/>
                  </a:lnTo>
                  <a:lnTo>
                    <a:pt x="4855" y="1424"/>
                  </a:lnTo>
                  <a:cubicBezTo>
                    <a:pt x="4855" y="1305"/>
                    <a:pt x="4758" y="1208"/>
                    <a:pt x="4639" y="1208"/>
                  </a:cubicBezTo>
                  <a:cubicBezTo>
                    <a:pt x="4520" y="1208"/>
                    <a:pt x="4423" y="1305"/>
                    <a:pt x="4423" y="1424"/>
                  </a:cubicBezTo>
                  <a:lnTo>
                    <a:pt x="4423" y="1887"/>
                  </a:lnTo>
                  <a:lnTo>
                    <a:pt x="3742" y="1887"/>
                  </a:lnTo>
                  <a:lnTo>
                    <a:pt x="3742" y="1424"/>
                  </a:lnTo>
                  <a:cubicBezTo>
                    <a:pt x="3742" y="1305"/>
                    <a:pt x="3645" y="1208"/>
                    <a:pt x="3526" y="1208"/>
                  </a:cubicBezTo>
                  <a:cubicBezTo>
                    <a:pt x="3407" y="1208"/>
                    <a:pt x="3310" y="1305"/>
                    <a:pt x="3310" y="1424"/>
                  </a:cubicBezTo>
                  <a:lnTo>
                    <a:pt x="3310" y="1887"/>
                  </a:lnTo>
                  <a:lnTo>
                    <a:pt x="2629" y="1887"/>
                  </a:lnTo>
                  <a:lnTo>
                    <a:pt x="2629" y="1424"/>
                  </a:lnTo>
                  <a:cubicBezTo>
                    <a:pt x="2632" y="1302"/>
                    <a:pt x="2535" y="1202"/>
                    <a:pt x="2413" y="1202"/>
                  </a:cubicBezTo>
                  <a:cubicBezTo>
                    <a:pt x="2290" y="1202"/>
                    <a:pt x="2192" y="1302"/>
                    <a:pt x="2197" y="1424"/>
                  </a:cubicBezTo>
                  <a:lnTo>
                    <a:pt x="2197" y="1887"/>
                  </a:lnTo>
                  <a:lnTo>
                    <a:pt x="999" y="1887"/>
                  </a:lnTo>
                  <a:lnTo>
                    <a:pt x="899" y="1604"/>
                  </a:lnTo>
                  <a:cubicBezTo>
                    <a:pt x="870" y="1512"/>
                    <a:pt x="785" y="1453"/>
                    <a:pt x="694" y="1453"/>
                  </a:cubicBezTo>
                  <a:cubicBezTo>
                    <a:pt x="671" y="1453"/>
                    <a:pt x="646" y="1457"/>
                    <a:pt x="623" y="1465"/>
                  </a:cubicBezTo>
                  <a:cubicBezTo>
                    <a:pt x="507" y="1505"/>
                    <a:pt x="448" y="1632"/>
                    <a:pt x="491" y="1747"/>
                  </a:cubicBezTo>
                  <a:lnTo>
                    <a:pt x="627" y="2140"/>
                  </a:lnTo>
                  <a:lnTo>
                    <a:pt x="627" y="12614"/>
                  </a:lnTo>
                  <a:lnTo>
                    <a:pt x="87" y="14166"/>
                  </a:lnTo>
                  <a:cubicBezTo>
                    <a:pt x="0" y="14410"/>
                    <a:pt x="191" y="14643"/>
                    <a:pt x="423" y="14643"/>
                  </a:cubicBezTo>
                  <a:cubicBezTo>
                    <a:pt x="469" y="14643"/>
                    <a:pt x="517" y="14634"/>
                    <a:pt x="564" y="14614"/>
                  </a:cubicBezTo>
                  <a:lnTo>
                    <a:pt x="1298" y="14309"/>
                  </a:lnTo>
                  <a:lnTo>
                    <a:pt x="2329" y="14738"/>
                  </a:lnTo>
                  <a:cubicBezTo>
                    <a:pt x="2356" y="14749"/>
                    <a:pt x="2384" y="14754"/>
                    <a:pt x="2412" y="14754"/>
                  </a:cubicBezTo>
                  <a:cubicBezTo>
                    <a:pt x="2440" y="14754"/>
                    <a:pt x="2469" y="14749"/>
                    <a:pt x="2496" y="14738"/>
                  </a:cubicBezTo>
                  <a:lnTo>
                    <a:pt x="3524" y="14309"/>
                  </a:lnTo>
                  <a:lnTo>
                    <a:pt x="4555" y="14738"/>
                  </a:lnTo>
                  <a:cubicBezTo>
                    <a:pt x="4582" y="14749"/>
                    <a:pt x="4610" y="14754"/>
                    <a:pt x="4638" y="14754"/>
                  </a:cubicBezTo>
                  <a:cubicBezTo>
                    <a:pt x="4666" y="14754"/>
                    <a:pt x="4695" y="14749"/>
                    <a:pt x="4722" y="14738"/>
                  </a:cubicBezTo>
                  <a:lnTo>
                    <a:pt x="5752" y="14309"/>
                  </a:lnTo>
                  <a:lnTo>
                    <a:pt x="6486" y="14614"/>
                  </a:lnTo>
                  <a:cubicBezTo>
                    <a:pt x="6534" y="14634"/>
                    <a:pt x="6581" y="14643"/>
                    <a:pt x="6627" y="14643"/>
                  </a:cubicBezTo>
                  <a:cubicBezTo>
                    <a:pt x="6859" y="14643"/>
                    <a:pt x="7050" y="14410"/>
                    <a:pt x="6963" y="14166"/>
                  </a:cubicBezTo>
                  <a:lnTo>
                    <a:pt x="6423" y="12614"/>
                  </a:lnTo>
                  <a:lnTo>
                    <a:pt x="6423" y="2140"/>
                  </a:lnTo>
                  <a:lnTo>
                    <a:pt x="6963" y="589"/>
                  </a:lnTo>
                  <a:cubicBezTo>
                    <a:pt x="7050" y="344"/>
                    <a:pt x="6859" y="110"/>
                    <a:pt x="6627" y="110"/>
                  </a:cubicBezTo>
                  <a:cubicBezTo>
                    <a:pt x="6581" y="110"/>
                    <a:pt x="6534" y="119"/>
                    <a:pt x="6486" y="139"/>
                  </a:cubicBezTo>
                  <a:lnTo>
                    <a:pt x="5752" y="445"/>
                  </a:lnTo>
                  <a:lnTo>
                    <a:pt x="4722" y="17"/>
                  </a:lnTo>
                  <a:cubicBezTo>
                    <a:pt x="4695" y="6"/>
                    <a:pt x="4666" y="0"/>
                    <a:pt x="4638" y="0"/>
                  </a:cubicBezTo>
                  <a:cubicBezTo>
                    <a:pt x="4610" y="0"/>
                    <a:pt x="4582" y="6"/>
                    <a:pt x="4555" y="17"/>
                  </a:cubicBezTo>
                  <a:lnTo>
                    <a:pt x="3526" y="445"/>
                  </a:lnTo>
                  <a:lnTo>
                    <a:pt x="2496" y="17"/>
                  </a:lnTo>
                  <a:cubicBezTo>
                    <a:pt x="2469" y="6"/>
                    <a:pt x="2440" y="0"/>
                    <a:pt x="2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7"/>
            <p:cNvSpPr/>
            <p:nvPr/>
          </p:nvSpPr>
          <p:spPr>
            <a:xfrm>
              <a:off x="3484800" y="3978750"/>
              <a:ext cx="36125" cy="68275"/>
            </a:xfrm>
            <a:custGeom>
              <a:rect b="b" l="l" r="r" t="t"/>
              <a:pathLst>
                <a:path extrusionOk="0" h="2731" w="1445">
                  <a:moveTo>
                    <a:pt x="998" y="1"/>
                  </a:moveTo>
                  <a:cubicBezTo>
                    <a:pt x="928" y="1"/>
                    <a:pt x="859" y="35"/>
                    <a:pt x="818" y="97"/>
                  </a:cubicBezTo>
                  <a:lnTo>
                    <a:pt x="89" y="1245"/>
                  </a:lnTo>
                  <a:cubicBezTo>
                    <a:pt x="0" y="1390"/>
                    <a:pt x="104" y="1574"/>
                    <a:pt x="272" y="1577"/>
                  </a:cubicBezTo>
                  <a:lnTo>
                    <a:pt x="778" y="1577"/>
                  </a:lnTo>
                  <a:lnTo>
                    <a:pt x="261" y="2393"/>
                  </a:lnTo>
                  <a:cubicBezTo>
                    <a:pt x="193" y="2493"/>
                    <a:pt x="221" y="2631"/>
                    <a:pt x="325" y="2696"/>
                  </a:cubicBezTo>
                  <a:cubicBezTo>
                    <a:pt x="361" y="2719"/>
                    <a:pt x="402" y="2730"/>
                    <a:pt x="441" y="2730"/>
                  </a:cubicBezTo>
                  <a:cubicBezTo>
                    <a:pt x="515" y="2730"/>
                    <a:pt x="587" y="2693"/>
                    <a:pt x="627" y="2625"/>
                  </a:cubicBezTo>
                  <a:lnTo>
                    <a:pt x="1357" y="1477"/>
                  </a:lnTo>
                  <a:cubicBezTo>
                    <a:pt x="1444" y="1332"/>
                    <a:pt x="1342" y="1148"/>
                    <a:pt x="1174" y="1145"/>
                  </a:cubicBezTo>
                  <a:lnTo>
                    <a:pt x="667" y="1145"/>
                  </a:lnTo>
                  <a:lnTo>
                    <a:pt x="1183" y="329"/>
                  </a:lnTo>
                  <a:cubicBezTo>
                    <a:pt x="1245" y="229"/>
                    <a:pt x="1214" y="98"/>
                    <a:pt x="1115" y="35"/>
                  </a:cubicBezTo>
                  <a:cubicBezTo>
                    <a:pt x="1079" y="12"/>
                    <a:pt x="1038" y="1"/>
                    <a:pt x="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 name="Google Shape;637;p47"/>
          <p:cNvGrpSpPr/>
          <p:nvPr/>
        </p:nvGrpSpPr>
        <p:grpSpPr>
          <a:xfrm>
            <a:off x="5024598" y="3243283"/>
            <a:ext cx="476624" cy="559327"/>
            <a:chOff x="5805675" y="1499800"/>
            <a:chExt cx="314375" cy="368925"/>
          </a:xfrm>
        </p:grpSpPr>
        <p:sp>
          <p:nvSpPr>
            <p:cNvPr id="638" name="Google Shape;638;p47"/>
            <p:cNvSpPr/>
            <p:nvPr/>
          </p:nvSpPr>
          <p:spPr>
            <a:xfrm>
              <a:off x="5805675" y="1603725"/>
              <a:ext cx="229500" cy="265000"/>
            </a:xfrm>
            <a:custGeom>
              <a:rect b="b" l="l" r="r" t="t"/>
              <a:pathLst>
                <a:path extrusionOk="0" h="10600" w="9180">
                  <a:moveTo>
                    <a:pt x="1429" y="1"/>
                  </a:moveTo>
                  <a:cubicBezTo>
                    <a:pt x="1306" y="1"/>
                    <a:pt x="1209" y="103"/>
                    <a:pt x="1212" y="225"/>
                  </a:cubicBezTo>
                  <a:lnTo>
                    <a:pt x="1212" y="4481"/>
                  </a:lnTo>
                  <a:lnTo>
                    <a:pt x="683" y="4481"/>
                  </a:lnTo>
                  <a:cubicBezTo>
                    <a:pt x="222" y="4481"/>
                    <a:pt x="1" y="5047"/>
                    <a:pt x="341" y="5359"/>
                  </a:cubicBezTo>
                  <a:lnTo>
                    <a:pt x="5817" y="10388"/>
                  </a:lnTo>
                  <a:cubicBezTo>
                    <a:pt x="5969" y="10529"/>
                    <a:pt x="6162" y="10599"/>
                    <a:pt x="6355" y="10599"/>
                  </a:cubicBezTo>
                  <a:cubicBezTo>
                    <a:pt x="6548" y="10599"/>
                    <a:pt x="6741" y="10529"/>
                    <a:pt x="6892" y="10388"/>
                  </a:cubicBezTo>
                  <a:lnTo>
                    <a:pt x="9092" y="8369"/>
                  </a:lnTo>
                  <a:cubicBezTo>
                    <a:pt x="9177" y="8286"/>
                    <a:pt x="9180" y="8152"/>
                    <a:pt x="9100" y="8067"/>
                  </a:cubicBezTo>
                  <a:cubicBezTo>
                    <a:pt x="9057" y="8020"/>
                    <a:pt x="8999" y="7997"/>
                    <a:pt x="8940" y="7997"/>
                  </a:cubicBezTo>
                  <a:cubicBezTo>
                    <a:pt x="8890" y="7997"/>
                    <a:pt x="8840" y="8014"/>
                    <a:pt x="8800" y="8049"/>
                  </a:cubicBezTo>
                  <a:lnTo>
                    <a:pt x="6599" y="10068"/>
                  </a:lnTo>
                  <a:cubicBezTo>
                    <a:pt x="6531" y="10133"/>
                    <a:pt x="6443" y="10165"/>
                    <a:pt x="6355" y="10165"/>
                  </a:cubicBezTo>
                  <a:cubicBezTo>
                    <a:pt x="6267" y="10165"/>
                    <a:pt x="6179" y="10133"/>
                    <a:pt x="6109" y="10068"/>
                  </a:cubicBezTo>
                  <a:lnTo>
                    <a:pt x="634" y="5041"/>
                  </a:lnTo>
                  <a:cubicBezTo>
                    <a:pt x="586" y="4995"/>
                    <a:pt x="618" y="4915"/>
                    <a:pt x="683" y="4914"/>
                  </a:cubicBezTo>
                  <a:lnTo>
                    <a:pt x="1429" y="4914"/>
                  </a:lnTo>
                  <a:cubicBezTo>
                    <a:pt x="1549" y="4914"/>
                    <a:pt x="1646" y="4817"/>
                    <a:pt x="1645" y="4697"/>
                  </a:cubicBezTo>
                  <a:lnTo>
                    <a:pt x="1645" y="225"/>
                  </a:lnTo>
                  <a:cubicBezTo>
                    <a:pt x="1650" y="103"/>
                    <a:pt x="1551" y="1"/>
                    <a:pt x="14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7"/>
            <p:cNvSpPr/>
            <p:nvPr/>
          </p:nvSpPr>
          <p:spPr>
            <a:xfrm>
              <a:off x="5835975" y="1499800"/>
              <a:ext cx="284075" cy="299925"/>
            </a:xfrm>
            <a:custGeom>
              <a:rect b="b" l="l" r="r" t="t"/>
              <a:pathLst>
                <a:path extrusionOk="0" h="11997" w="11363">
                  <a:moveTo>
                    <a:pt x="795" y="0"/>
                  </a:moveTo>
                  <a:cubicBezTo>
                    <a:pt x="357" y="0"/>
                    <a:pt x="0" y="356"/>
                    <a:pt x="0" y="795"/>
                  </a:cubicBezTo>
                  <a:lnTo>
                    <a:pt x="0" y="3514"/>
                  </a:lnTo>
                  <a:cubicBezTo>
                    <a:pt x="4" y="3631"/>
                    <a:pt x="101" y="3724"/>
                    <a:pt x="217" y="3724"/>
                  </a:cubicBezTo>
                  <a:cubicBezTo>
                    <a:pt x="334" y="3724"/>
                    <a:pt x="430" y="3631"/>
                    <a:pt x="434" y="3514"/>
                  </a:cubicBezTo>
                  <a:lnTo>
                    <a:pt x="434" y="795"/>
                  </a:lnTo>
                  <a:cubicBezTo>
                    <a:pt x="434" y="595"/>
                    <a:pt x="595" y="434"/>
                    <a:pt x="795" y="432"/>
                  </a:cubicBezTo>
                  <a:lnTo>
                    <a:pt x="9491" y="432"/>
                  </a:lnTo>
                  <a:cubicBezTo>
                    <a:pt x="9690" y="434"/>
                    <a:pt x="9852" y="595"/>
                    <a:pt x="9852" y="795"/>
                  </a:cubicBezTo>
                  <a:lnTo>
                    <a:pt x="9852" y="8854"/>
                  </a:lnTo>
                  <a:cubicBezTo>
                    <a:pt x="9852" y="8974"/>
                    <a:pt x="9949" y="9072"/>
                    <a:pt x="10068" y="9072"/>
                  </a:cubicBezTo>
                  <a:lnTo>
                    <a:pt x="10815" y="9072"/>
                  </a:lnTo>
                  <a:cubicBezTo>
                    <a:pt x="10881" y="9072"/>
                    <a:pt x="10912" y="9153"/>
                    <a:pt x="10863" y="9198"/>
                  </a:cubicBezTo>
                  <a:lnTo>
                    <a:pt x="8227" y="11619"/>
                  </a:lnTo>
                  <a:cubicBezTo>
                    <a:pt x="8138" y="11699"/>
                    <a:pt x="8130" y="11837"/>
                    <a:pt x="8213" y="11926"/>
                  </a:cubicBezTo>
                  <a:cubicBezTo>
                    <a:pt x="8255" y="11973"/>
                    <a:pt x="8313" y="11996"/>
                    <a:pt x="8371" y="11996"/>
                  </a:cubicBezTo>
                  <a:cubicBezTo>
                    <a:pt x="8424" y="11996"/>
                    <a:pt x="8478" y="11977"/>
                    <a:pt x="8519" y="11937"/>
                  </a:cubicBezTo>
                  <a:lnTo>
                    <a:pt x="11157" y="9518"/>
                  </a:lnTo>
                  <a:cubicBezTo>
                    <a:pt x="11311" y="9376"/>
                    <a:pt x="11362" y="9155"/>
                    <a:pt x="11286" y="8961"/>
                  </a:cubicBezTo>
                  <a:cubicBezTo>
                    <a:pt x="11211" y="8765"/>
                    <a:pt x="11024" y="8638"/>
                    <a:pt x="10815" y="8638"/>
                  </a:cubicBezTo>
                  <a:lnTo>
                    <a:pt x="10286" y="8638"/>
                  </a:lnTo>
                  <a:lnTo>
                    <a:pt x="10286" y="795"/>
                  </a:lnTo>
                  <a:cubicBezTo>
                    <a:pt x="10286" y="356"/>
                    <a:pt x="9930" y="0"/>
                    <a:pt x="94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7"/>
            <p:cNvSpPr/>
            <p:nvPr/>
          </p:nvSpPr>
          <p:spPr>
            <a:xfrm>
              <a:off x="5868600" y="1561000"/>
              <a:ext cx="191900" cy="186200"/>
            </a:xfrm>
            <a:custGeom>
              <a:rect b="b" l="l" r="r" t="t"/>
              <a:pathLst>
                <a:path extrusionOk="0" h="7448" w="7676">
                  <a:moveTo>
                    <a:pt x="3839" y="457"/>
                  </a:moveTo>
                  <a:lnTo>
                    <a:pt x="5138" y="1066"/>
                  </a:lnTo>
                  <a:lnTo>
                    <a:pt x="3839" y="1675"/>
                  </a:lnTo>
                  <a:lnTo>
                    <a:pt x="2538" y="1066"/>
                  </a:lnTo>
                  <a:lnTo>
                    <a:pt x="3839" y="457"/>
                  </a:lnTo>
                  <a:close/>
                  <a:moveTo>
                    <a:pt x="2244" y="1406"/>
                  </a:moveTo>
                  <a:lnTo>
                    <a:pt x="3621" y="2052"/>
                  </a:lnTo>
                  <a:lnTo>
                    <a:pt x="3621" y="3809"/>
                  </a:lnTo>
                  <a:lnTo>
                    <a:pt x="2244" y="3163"/>
                  </a:lnTo>
                  <a:lnTo>
                    <a:pt x="2244" y="1406"/>
                  </a:lnTo>
                  <a:close/>
                  <a:moveTo>
                    <a:pt x="2028" y="3540"/>
                  </a:moveTo>
                  <a:lnTo>
                    <a:pt x="3329" y="4149"/>
                  </a:lnTo>
                  <a:lnTo>
                    <a:pt x="2028" y="4758"/>
                  </a:lnTo>
                  <a:lnTo>
                    <a:pt x="727" y="4149"/>
                  </a:lnTo>
                  <a:lnTo>
                    <a:pt x="2028" y="3540"/>
                  </a:lnTo>
                  <a:close/>
                  <a:moveTo>
                    <a:pt x="5648" y="3540"/>
                  </a:moveTo>
                  <a:lnTo>
                    <a:pt x="6949" y="4149"/>
                  </a:lnTo>
                  <a:lnTo>
                    <a:pt x="5648" y="4758"/>
                  </a:lnTo>
                  <a:lnTo>
                    <a:pt x="4349" y="4149"/>
                  </a:lnTo>
                  <a:lnTo>
                    <a:pt x="5648" y="3540"/>
                  </a:lnTo>
                  <a:close/>
                  <a:moveTo>
                    <a:pt x="435" y="4489"/>
                  </a:moveTo>
                  <a:lnTo>
                    <a:pt x="1812" y="5135"/>
                  </a:lnTo>
                  <a:lnTo>
                    <a:pt x="1812" y="6890"/>
                  </a:lnTo>
                  <a:lnTo>
                    <a:pt x="435" y="6244"/>
                  </a:lnTo>
                  <a:lnTo>
                    <a:pt x="435" y="4489"/>
                  </a:lnTo>
                  <a:close/>
                  <a:moveTo>
                    <a:pt x="3621" y="4489"/>
                  </a:moveTo>
                  <a:lnTo>
                    <a:pt x="3621" y="6244"/>
                  </a:lnTo>
                  <a:lnTo>
                    <a:pt x="2244" y="6890"/>
                  </a:lnTo>
                  <a:lnTo>
                    <a:pt x="2244" y="5135"/>
                  </a:lnTo>
                  <a:lnTo>
                    <a:pt x="3621" y="4489"/>
                  </a:lnTo>
                  <a:close/>
                  <a:moveTo>
                    <a:pt x="4055" y="4489"/>
                  </a:moveTo>
                  <a:lnTo>
                    <a:pt x="5432" y="5133"/>
                  </a:lnTo>
                  <a:lnTo>
                    <a:pt x="5432" y="6890"/>
                  </a:lnTo>
                  <a:lnTo>
                    <a:pt x="4055" y="6244"/>
                  </a:lnTo>
                  <a:lnTo>
                    <a:pt x="4055" y="4489"/>
                  </a:lnTo>
                  <a:close/>
                  <a:moveTo>
                    <a:pt x="7243" y="4489"/>
                  </a:moveTo>
                  <a:lnTo>
                    <a:pt x="7243" y="6244"/>
                  </a:lnTo>
                  <a:lnTo>
                    <a:pt x="5866" y="6890"/>
                  </a:lnTo>
                  <a:lnTo>
                    <a:pt x="5866" y="5135"/>
                  </a:lnTo>
                  <a:lnTo>
                    <a:pt x="7243" y="4489"/>
                  </a:lnTo>
                  <a:close/>
                  <a:moveTo>
                    <a:pt x="3838" y="1"/>
                  </a:moveTo>
                  <a:cubicBezTo>
                    <a:pt x="3807" y="1"/>
                    <a:pt x="3775" y="8"/>
                    <a:pt x="3747" y="21"/>
                  </a:cubicBezTo>
                  <a:lnTo>
                    <a:pt x="1936" y="870"/>
                  </a:lnTo>
                  <a:cubicBezTo>
                    <a:pt x="1859" y="897"/>
                    <a:pt x="1810" y="989"/>
                    <a:pt x="1810" y="1066"/>
                  </a:cubicBezTo>
                  <a:lnTo>
                    <a:pt x="1810" y="3163"/>
                  </a:lnTo>
                  <a:lnTo>
                    <a:pt x="125" y="3952"/>
                  </a:lnTo>
                  <a:cubicBezTo>
                    <a:pt x="50" y="3988"/>
                    <a:pt x="1" y="4064"/>
                    <a:pt x="1" y="4147"/>
                  </a:cubicBezTo>
                  <a:lnTo>
                    <a:pt x="1" y="6383"/>
                  </a:lnTo>
                  <a:cubicBezTo>
                    <a:pt x="1" y="6467"/>
                    <a:pt x="50" y="6543"/>
                    <a:pt x="125" y="6578"/>
                  </a:cubicBezTo>
                  <a:lnTo>
                    <a:pt x="1936" y="7427"/>
                  </a:lnTo>
                  <a:cubicBezTo>
                    <a:pt x="1965" y="7441"/>
                    <a:pt x="1997" y="7448"/>
                    <a:pt x="2028" y="7448"/>
                  </a:cubicBezTo>
                  <a:cubicBezTo>
                    <a:pt x="2059" y="7448"/>
                    <a:pt x="2091" y="7441"/>
                    <a:pt x="2120" y="7427"/>
                  </a:cubicBezTo>
                  <a:lnTo>
                    <a:pt x="3837" y="6621"/>
                  </a:lnTo>
                  <a:lnTo>
                    <a:pt x="5556" y="7427"/>
                  </a:lnTo>
                  <a:cubicBezTo>
                    <a:pt x="5586" y="7441"/>
                    <a:pt x="5617" y="7448"/>
                    <a:pt x="5648" y="7448"/>
                  </a:cubicBezTo>
                  <a:cubicBezTo>
                    <a:pt x="5680" y="7448"/>
                    <a:pt x="5711" y="7441"/>
                    <a:pt x="5741" y="7427"/>
                  </a:cubicBezTo>
                  <a:lnTo>
                    <a:pt x="7550" y="6578"/>
                  </a:lnTo>
                  <a:cubicBezTo>
                    <a:pt x="7626" y="6543"/>
                    <a:pt x="7676" y="6467"/>
                    <a:pt x="7676" y="6383"/>
                  </a:cubicBezTo>
                  <a:lnTo>
                    <a:pt x="7676" y="4149"/>
                  </a:lnTo>
                  <a:cubicBezTo>
                    <a:pt x="7676" y="4064"/>
                    <a:pt x="7626" y="3988"/>
                    <a:pt x="7550" y="3952"/>
                  </a:cubicBezTo>
                  <a:lnTo>
                    <a:pt x="5865" y="3163"/>
                  </a:lnTo>
                  <a:lnTo>
                    <a:pt x="5865" y="2702"/>
                  </a:lnTo>
                  <a:cubicBezTo>
                    <a:pt x="5869" y="2579"/>
                    <a:pt x="5771" y="2479"/>
                    <a:pt x="5648" y="2479"/>
                  </a:cubicBezTo>
                  <a:cubicBezTo>
                    <a:pt x="5526" y="2479"/>
                    <a:pt x="5429" y="2579"/>
                    <a:pt x="5432" y="2702"/>
                  </a:cubicBezTo>
                  <a:lnTo>
                    <a:pt x="5432" y="3163"/>
                  </a:lnTo>
                  <a:lnTo>
                    <a:pt x="4055" y="3809"/>
                  </a:lnTo>
                  <a:lnTo>
                    <a:pt x="4055" y="2052"/>
                  </a:lnTo>
                  <a:lnTo>
                    <a:pt x="5432" y="1406"/>
                  </a:lnTo>
                  <a:lnTo>
                    <a:pt x="5432" y="1835"/>
                  </a:lnTo>
                  <a:cubicBezTo>
                    <a:pt x="5432" y="1955"/>
                    <a:pt x="5529" y="2052"/>
                    <a:pt x="5648" y="2052"/>
                  </a:cubicBezTo>
                  <a:cubicBezTo>
                    <a:pt x="5768" y="2052"/>
                    <a:pt x="5865" y="1955"/>
                    <a:pt x="5865" y="1834"/>
                  </a:cubicBezTo>
                  <a:lnTo>
                    <a:pt x="5865" y="1066"/>
                  </a:lnTo>
                  <a:cubicBezTo>
                    <a:pt x="5865" y="982"/>
                    <a:pt x="5815" y="905"/>
                    <a:pt x="5741" y="870"/>
                  </a:cubicBezTo>
                  <a:lnTo>
                    <a:pt x="3930" y="21"/>
                  </a:lnTo>
                  <a:cubicBezTo>
                    <a:pt x="3901" y="8"/>
                    <a:pt x="3870" y="1"/>
                    <a:pt x="38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47"/>
          <p:cNvGrpSpPr/>
          <p:nvPr/>
        </p:nvGrpSpPr>
        <p:grpSpPr>
          <a:xfrm>
            <a:off x="3590385" y="3241543"/>
            <a:ext cx="566604" cy="559403"/>
            <a:chOff x="2080625" y="2654100"/>
            <a:chExt cx="373725" cy="368975"/>
          </a:xfrm>
        </p:grpSpPr>
        <p:sp>
          <p:nvSpPr>
            <p:cNvPr id="642" name="Google Shape;642;p47"/>
            <p:cNvSpPr/>
            <p:nvPr/>
          </p:nvSpPr>
          <p:spPr>
            <a:xfrm>
              <a:off x="2103300" y="2985750"/>
              <a:ext cx="27225" cy="19550"/>
            </a:xfrm>
            <a:custGeom>
              <a:rect b="b" l="l" r="r" t="t"/>
              <a:pathLst>
                <a:path extrusionOk="0" h="782" w="1089">
                  <a:moveTo>
                    <a:pt x="386" y="1"/>
                  </a:moveTo>
                  <a:cubicBezTo>
                    <a:pt x="265" y="1"/>
                    <a:pt x="152" y="43"/>
                    <a:pt x="92" y="163"/>
                  </a:cubicBezTo>
                  <a:cubicBezTo>
                    <a:pt x="1" y="346"/>
                    <a:pt x="122" y="567"/>
                    <a:pt x="389" y="701"/>
                  </a:cubicBezTo>
                  <a:cubicBezTo>
                    <a:pt x="484" y="752"/>
                    <a:pt x="591" y="779"/>
                    <a:pt x="699" y="782"/>
                  </a:cubicBezTo>
                  <a:cubicBezTo>
                    <a:pt x="820" y="782"/>
                    <a:pt x="941" y="731"/>
                    <a:pt x="998" y="618"/>
                  </a:cubicBezTo>
                  <a:cubicBezTo>
                    <a:pt x="1088" y="435"/>
                    <a:pt x="966" y="214"/>
                    <a:pt x="700" y="81"/>
                  </a:cubicBezTo>
                  <a:cubicBezTo>
                    <a:pt x="612" y="36"/>
                    <a:pt x="496" y="1"/>
                    <a:pt x="3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7"/>
            <p:cNvSpPr/>
            <p:nvPr/>
          </p:nvSpPr>
          <p:spPr>
            <a:xfrm>
              <a:off x="2171275" y="2987750"/>
              <a:ext cx="25350" cy="17400"/>
            </a:xfrm>
            <a:custGeom>
              <a:rect b="b" l="l" r="r" t="t"/>
              <a:pathLst>
                <a:path extrusionOk="0" h="696" w="1014">
                  <a:moveTo>
                    <a:pt x="508" y="1"/>
                  </a:moveTo>
                  <a:cubicBezTo>
                    <a:pt x="209" y="1"/>
                    <a:pt x="1" y="144"/>
                    <a:pt x="1" y="349"/>
                  </a:cubicBezTo>
                  <a:cubicBezTo>
                    <a:pt x="1" y="552"/>
                    <a:pt x="209" y="695"/>
                    <a:pt x="508" y="695"/>
                  </a:cubicBezTo>
                  <a:cubicBezTo>
                    <a:pt x="805" y="695"/>
                    <a:pt x="1014" y="552"/>
                    <a:pt x="1014" y="349"/>
                  </a:cubicBezTo>
                  <a:cubicBezTo>
                    <a:pt x="1014" y="144"/>
                    <a:pt x="805" y="1"/>
                    <a:pt x="5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7"/>
            <p:cNvSpPr/>
            <p:nvPr/>
          </p:nvSpPr>
          <p:spPr>
            <a:xfrm>
              <a:off x="2080625" y="2654100"/>
              <a:ext cx="373725" cy="368975"/>
            </a:xfrm>
            <a:custGeom>
              <a:rect b="b" l="l" r="r" t="t"/>
              <a:pathLst>
                <a:path extrusionOk="0" h="14759" w="14949">
                  <a:moveTo>
                    <a:pt x="10486" y="433"/>
                  </a:moveTo>
                  <a:cubicBezTo>
                    <a:pt x="10664" y="433"/>
                    <a:pt x="10807" y="576"/>
                    <a:pt x="10807" y="754"/>
                  </a:cubicBezTo>
                  <a:lnTo>
                    <a:pt x="10807" y="1074"/>
                  </a:lnTo>
                  <a:lnTo>
                    <a:pt x="7802" y="1074"/>
                  </a:lnTo>
                  <a:lnTo>
                    <a:pt x="7802" y="754"/>
                  </a:lnTo>
                  <a:cubicBezTo>
                    <a:pt x="7802" y="576"/>
                    <a:pt x="7945" y="433"/>
                    <a:pt x="8123" y="433"/>
                  </a:cubicBezTo>
                  <a:close/>
                  <a:moveTo>
                    <a:pt x="11860" y="4935"/>
                  </a:moveTo>
                  <a:cubicBezTo>
                    <a:pt x="12325" y="4935"/>
                    <a:pt x="12784" y="5149"/>
                    <a:pt x="13081" y="5553"/>
                  </a:cubicBezTo>
                  <a:cubicBezTo>
                    <a:pt x="13577" y="6228"/>
                    <a:pt x="13429" y="7179"/>
                    <a:pt x="12750" y="7672"/>
                  </a:cubicBezTo>
                  <a:cubicBezTo>
                    <a:pt x="12534" y="7405"/>
                    <a:pt x="12297" y="7155"/>
                    <a:pt x="12041" y="6923"/>
                  </a:cubicBezTo>
                  <a:cubicBezTo>
                    <a:pt x="11537" y="6465"/>
                    <a:pt x="11165" y="5882"/>
                    <a:pt x="10961" y="5231"/>
                  </a:cubicBezTo>
                  <a:cubicBezTo>
                    <a:pt x="11232" y="5031"/>
                    <a:pt x="11547" y="4935"/>
                    <a:pt x="11860" y="4935"/>
                  </a:cubicBezTo>
                  <a:close/>
                  <a:moveTo>
                    <a:pt x="11857" y="3791"/>
                  </a:moveTo>
                  <a:cubicBezTo>
                    <a:pt x="11860" y="3791"/>
                    <a:pt x="11864" y="3791"/>
                    <a:pt x="11868" y="3791"/>
                  </a:cubicBezTo>
                  <a:cubicBezTo>
                    <a:pt x="13327" y="3791"/>
                    <a:pt x="14515" y="4980"/>
                    <a:pt x="14515" y="6443"/>
                  </a:cubicBezTo>
                  <a:cubicBezTo>
                    <a:pt x="14513" y="7310"/>
                    <a:pt x="14090" y="8122"/>
                    <a:pt x="13380" y="8620"/>
                  </a:cubicBezTo>
                  <a:cubicBezTo>
                    <a:pt x="13270" y="8411"/>
                    <a:pt x="13146" y="8211"/>
                    <a:pt x="13011" y="8017"/>
                  </a:cubicBezTo>
                  <a:cubicBezTo>
                    <a:pt x="13858" y="7403"/>
                    <a:pt x="14070" y="6230"/>
                    <a:pt x="13488" y="5360"/>
                  </a:cubicBezTo>
                  <a:cubicBezTo>
                    <a:pt x="13113" y="4800"/>
                    <a:pt x="12497" y="4495"/>
                    <a:pt x="11867" y="4495"/>
                  </a:cubicBezTo>
                  <a:cubicBezTo>
                    <a:pt x="11520" y="4495"/>
                    <a:pt x="11168" y="4588"/>
                    <a:pt x="10850" y="4783"/>
                  </a:cubicBezTo>
                  <a:cubicBezTo>
                    <a:pt x="10809" y="4562"/>
                    <a:pt x="10790" y="4338"/>
                    <a:pt x="10790" y="4112"/>
                  </a:cubicBezTo>
                  <a:cubicBezTo>
                    <a:pt x="10790" y="4080"/>
                    <a:pt x="10791" y="4049"/>
                    <a:pt x="10798" y="4017"/>
                  </a:cubicBezTo>
                  <a:cubicBezTo>
                    <a:pt x="11131" y="3869"/>
                    <a:pt x="11491" y="3791"/>
                    <a:pt x="11857" y="3791"/>
                  </a:cubicBezTo>
                  <a:close/>
                  <a:moveTo>
                    <a:pt x="1545" y="8349"/>
                  </a:moveTo>
                  <a:cubicBezTo>
                    <a:pt x="1878" y="8349"/>
                    <a:pt x="2483" y="8407"/>
                    <a:pt x="2852" y="8777"/>
                  </a:cubicBezTo>
                  <a:cubicBezTo>
                    <a:pt x="3245" y="9170"/>
                    <a:pt x="3285" y="9828"/>
                    <a:pt x="3280" y="10144"/>
                  </a:cubicBezTo>
                  <a:cubicBezTo>
                    <a:pt x="3262" y="10145"/>
                    <a:pt x="3242" y="10145"/>
                    <a:pt x="3222" y="10145"/>
                  </a:cubicBezTo>
                  <a:cubicBezTo>
                    <a:pt x="2889" y="10145"/>
                    <a:pt x="2284" y="10088"/>
                    <a:pt x="1914" y="9718"/>
                  </a:cubicBezTo>
                  <a:cubicBezTo>
                    <a:pt x="1525" y="9326"/>
                    <a:pt x="1483" y="8666"/>
                    <a:pt x="1488" y="8349"/>
                  </a:cubicBezTo>
                  <a:cubicBezTo>
                    <a:pt x="1506" y="8349"/>
                    <a:pt x="1525" y="8349"/>
                    <a:pt x="1545" y="8349"/>
                  </a:cubicBezTo>
                  <a:close/>
                  <a:moveTo>
                    <a:pt x="3937" y="10121"/>
                  </a:moveTo>
                  <a:lnTo>
                    <a:pt x="3937" y="10121"/>
                  </a:lnTo>
                  <a:cubicBezTo>
                    <a:pt x="3908" y="10321"/>
                    <a:pt x="3897" y="10524"/>
                    <a:pt x="3903" y="10726"/>
                  </a:cubicBezTo>
                  <a:cubicBezTo>
                    <a:pt x="3649" y="10769"/>
                    <a:pt x="3411" y="10882"/>
                    <a:pt x="3217" y="11052"/>
                  </a:cubicBezTo>
                  <a:lnTo>
                    <a:pt x="3937" y="10121"/>
                  </a:lnTo>
                  <a:close/>
                  <a:moveTo>
                    <a:pt x="4134" y="11140"/>
                  </a:moveTo>
                  <a:cubicBezTo>
                    <a:pt x="4803" y="11140"/>
                    <a:pt x="5252" y="11779"/>
                    <a:pt x="5252" y="12731"/>
                  </a:cubicBezTo>
                  <a:cubicBezTo>
                    <a:pt x="5252" y="13684"/>
                    <a:pt x="4803" y="14323"/>
                    <a:pt x="4134" y="14323"/>
                  </a:cubicBezTo>
                  <a:cubicBezTo>
                    <a:pt x="3721" y="14323"/>
                    <a:pt x="3382" y="14078"/>
                    <a:pt x="3188" y="13649"/>
                  </a:cubicBezTo>
                  <a:cubicBezTo>
                    <a:pt x="3217" y="13598"/>
                    <a:pt x="3244" y="13547"/>
                    <a:pt x="3271" y="13494"/>
                  </a:cubicBezTo>
                  <a:cubicBezTo>
                    <a:pt x="3539" y="12957"/>
                    <a:pt x="3632" y="12436"/>
                    <a:pt x="3539" y="11982"/>
                  </a:cubicBezTo>
                  <a:cubicBezTo>
                    <a:pt x="3506" y="11819"/>
                    <a:pt x="3447" y="11664"/>
                    <a:pt x="3364" y="11521"/>
                  </a:cubicBezTo>
                  <a:cubicBezTo>
                    <a:pt x="3562" y="11275"/>
                    <a:pt x="3830" y="11140"/>
                    <a:pt x="4134" y="11140"/>
                  </a:cubicBezTo>
                  <a:close/>
                  <a:moveTo>
                    <a:pt x="8123" y="0"/>
                  </a:moveTo>
                  <a:cubicBezTo>
                    <a:pt x="7707" y="0"/>
                    <a:pt x="7370" y="338"/>
                    <a:pt x="7370" y="754"/>
                  </a:cubicBezTo>
                  <a:lnTo>
                    <a:pt x="7370" y="1074"/>
                  </a:lnTo>
                  <a:lnTo>
                    <a:pt x="7314" y="1074"/>
                  </a:lnTo>
                  <a:cubicBezTo>
                    <a:pt x="7040" y="1074"/>
                    <a:pt x="6818" y="1296"/>
                    <a:pt x="6818" y="1570"/>
                  </a:cubicBezTo>
                  <a:lnTo>
                    <a:pt x="6818" y="2007"/>
                  </a:lnTo>
                  <a:cubicBezTo>
                    <a:pt x="6818" y="2433"/>
                    <a:pt x="6972" y="2843"/>
                    <a:pt x="7253" y="3161"/>
                  </a:cubicBezTo>
                  <a:lnTo>
                    <a:pt x="7767" y="3746"/>
                  </a:lnTo>
                  <a:cubicBezTo>
                    <a:pt x="7856" y="3848"/>
                    <a:pt x="7905" y="3979"/>
                    <a:pt x="7905" y="4115"/>
                  </a:cubicBezTo>
                  <a:cubicBezTo>
                    <a:pt x="7905" y="4234"/>
                    <a:pt x="8001" y="4330"/>
                    <a:pt x="8119" y="4330"/>
                  </a:cubicBezTo>
                  <a:cubicBezTo>
                    <a:pt x="8120" y="4330"/>
                    <a:pt x="8121" y="4330"/>
                    <a:pt x="8122" y="4330"/>
                  </a:cubicBezTo>
                  <a:cubicBezTo>
                    <a:pt x="8242" y="4330"/>
                    <a:pt x="8338" y="4233"/>
                    <a:pt x="8338" y="4112"/>
                  </a:cubicBezTo>
                  <a:cubicBezTo>
                    <a:pt x="8338" y="3872"/>
                    <a:pt x="8250" y="3640"/>
                    <a:pt x="8091" y="3460"/>
                  </a:cubicBezTo>
                  <a:lnTo>
                    <a:pt x="7578" y="2875"/>
                  </a:lnTo>
                  <a:cubicBezTo>
                    <a:pt x="7366" y="2635"/>
                    <a:pt x="7250" y="2327"/>
                    <a:pt x="7250" y="2007"/>
                  </a:cubicBezTo>
                  <a:lnTo>
                    <a:pt x="7250" y="1570"/>
                  </a:lnTo>
                  <a:cubicBezTo>
                    <a:pt x="7250" y="1535"/>
                    <a:pt x="7279" y="1508"/>
                    <a:pt x="7314" y="1506"/>
                  </a:cubicBezTo>
                  <a:lnTo>
                    <a:pt x="11379" y="1506"/>
                  </a:lnTo>
                  <a:cubicBezTo>
                    <a:pt x="11414" y="1508"/>
                    <a:pt x="11443" y="1535"/>
                    <a:pt x="11443" y="1570"/>
                  </a:cubicBezTo>
                  <a:lnTo>
                    <a:pt x="11443" y="2007"/>
                  </a:lnTo>
                  <a:cubicBezTo>
                    <a:pt x="11443" y="2327"/>
                    <a:pt x="11325" y="2635"/>
                    <a:pt x="11116" y="2875"/>
                  </a:cubicBezTo>
                  <a:lnTo>
                    <a:pt x="10600" y="3460"/>
                  </a:lnTo>
                  <a:cubicBezTo>
                    <a:pt x="10441" y="3641"/>
                    <a:pt x="10354" y="3874"/>
                    <a:pt x="10356" y="4115"/>
                  </a:cubicBezTo>
                  <a:cubicBezTo>
                    <a:pt x="10357" y="4888"/>
                    <a:pt x="10570" y="5646"/>
                    <a:pt x="10974" y="6306"/>
                  </a:cubicBezTo>
                  <a:lnTo>
                    <a:pt x="7721" y="6306"/>
                  </a:lnTo>
                  <a:cubicBezTo>
                    <a:pt x="7956" y="5918"/>
                    <a:pt x="8130" y="5495"/>
                    <a:pt x="8231" y="5053"/>
                  </a:cubicBezTo>
                  <a:cubicBezTo>
                    <a:pt x="8257" y="4937"/>
                    <a:pt x="8184" y="4823"/>
                    <a:pt x="8069" y="4797"/>
                  </a:cubicBezTo>
                  <a:cubicBezTo>
                    <a:pt x="8053" y="4794"/>
                    <a:pt x="8036" y="4792"/>
                    <a:pt x="8020" y="4792"/>
                  </a:cubicBezTo>
                  <a:cubicBezTo>
                    <a:pt x="7922" y="4792"/>
                    <a:pt x="7835" y="4858"/>
                    <a:pt x="7810" y="4956"/>
                  </a:cubicBezTo>
                  <a:cubicBezTo>
                    <a:pt x="7635" y="5715"/>
                    <a:pt x="7231" y="6402"/>
                    <a:pt x="6652" y="6923"/>
                  </a:cubicBezTo>
                  <a:cubicBezTo>
                    <a:pt x="5792" y="7705"/>
                    <a:pt x="4772" y="9017"/>
                    <a:pt x="4733" y="10842"/>
                  </a:cubicBezTo>
                  <a:cubicBezTo>
                    <a:pt x="4608" y="10784"/>
                    <a:pt x="4474" y="10742"/>
                    <a:pt x="4336" y="10723"/>
                  </a:cubicBezTo>
                  <a:cubicBezTo>
                    <a:pt x="4326" y="10386"/>
                    <a:pt x="4365" y="9612"/>
                    <a:pt x="4840" y="8952"/>
                  </a:cubicBezTo>
                  <a:lnTo>
                    <a:pt x="4934" y="8831"/>
                  </a:lnTo>
                  <a:cubicBezTo>
                    <a:pt x="5001" y="8737"/>
                    <a:pt x="4983" y="8609"/>
                    <a:pt x="4892" y="8537"/>
                  </a:cubicBezTo>
                  <a:cubicBezTo>
                    <a:pt x="4853" y="8505"/>
                    <a:pt x="4805" y="8490"/>
                    <a:pt x="4758" y="8490"/>
                  </a:cubicBezTo>
                  <a:cubicBezTo>
                    <a:pt x="4698" y="8490"/>
                    <a:pt x="4639" y="8514"/>
                    <a:pt x="4597" y="8561"/>
                  </a:cubicBezTo>
                  <a:cubicBezTo>
                    <a:pt x="4560" y="8605"/>
                    <a:pt x="4527" y="8650"/>
                    <a:pt x="4493" y="8694"/>
                  </a:cubicBezTo>
                  <a:lnTo>
                    <a:pt x="3694" y="9728"/>
                  </a:lnTo>
                  <a:cubicBezTo>
                    <a:pt x="3651" y="9330"/>
                    <a:pt x="3519" y="8830"/>
                    <a:pt x="3161" y="8472"/>
                  </a:cubicBezTo>
                  <a:cubicBezTo>
                    <a:pt x="2679" y="7989"/>
                    <a:pt x="1939" y="7917"/>
                    <a:pt x="1539" y="7917"/>
                  </a:cubicBezTo>
                  <a:cubicBezTo>
                    <a:pt x="1379" y="7917"/>
                    <a:pt x="1273" y="7928"/>
                    <a:pt x="1259" y="7930"/>
                  </a:cubicBezTo>
                  <a:cubicBezTo>
                    <a:pt x="1159" y="7942"/>
                    <a:pt x="1080" y="8020"/>
                    <a:pt x="1068" y="8120"/>
                  </a:cubicBezTo>
                  <a:cubicBezTo>
                    <a:pt x="1062" y="8170"/>
                    <a:pt x="935" y="9349"/>
                    <a:pt x="1609" y="10025"/>
                  </a:cubicBezTo>
                  <a:cubicBezTo>
                    <a:pt x="2022" y="10439"/>
                    <a:pt x="2625" y="10551"/>
                    <a:pt x="3040" y="10574"/>
                  </a:cubicBezTo>
                  <a:lnTo>
                    <a:pt x="2740" y="10963"/>
                  </a:lnTo>
                  <a:cubicBezTo>
                    <a:pt x="2551" y="10878"/>
                    <a:pt x="2357" y="10836"/>
                    <a:pt x="2164" y="10836"/>
                  </a:cubicBezTo>
                  <a:cubicBezTo>
                    <a:pt x="1673" y="10836"/>
                    <a:pt x="1185" y="11104"/>
                    <a:pt x="800" y="11610"/>
                  </a:cubicBezTo>
                  <a:cubicBezTo>
                    <a:pt x="723" y="11706"/>
                    <a:pt x="739" y="11844"/>
                    <a:pt x="836" y="11919"/>
                  </a:cubicBezTo>
                  <a:cubicBezTo>
                    <a:pt x="876" y="11949"/>
                    <a:pt x="922" y="11963"/>
                    <a:pt x="968" y="11963"/>
                  </a:cubicBezTo>
                  <a:cubicBezTo>
                    <a:pt x="1035" y="11963"/>
                    <a:pt x="1102" y="11932"/>
                    <a:pt x="1145" y="11873"/>
                  </a:cubicBezTo>
                  <a:cubicBezTo>
                    <a:pt x="1442" y="11482"/>
                    <a:pt x="1811" y="11273"/>
                    <a:pt x="2172" y="11273"/>
                  </a:cubicBezTo>
                  <a:cubicBezTo>
                    <a:pt x="2317" y="11273"/>
                    <a:pt x="2460" y="11306"/>
                    <a:pt x="2596" y="11375"/>
                  </a:cubicBezTo>
                  <a:cubicBezTo>
                    <a:pt x="3196" y="11677"/>
                    <a:pt x="3310" y="12450"/>
                    <a:pt x="2884" y="13300"/>
                  </a:cubicBezTo>
                  <a:cubicBezTo>
                    <a:pt x="2633" y="13803"/>
                    <a:pt x="2288" y="14148"/>
                    <a:pt x="1913" y="14272"/>
                  </a:cubicBezTo>
                  <a:cubicBezTo>
                    <a:pt x="1812" y="14307"/>
                    <a:pt x="1707" y="14324"/>
                    <a:pt x="1603" y="14324"/>
                  </a:cubicBezTo>
                  <a:cubicBezTo>
                    <a:pt x="1454" y="14324"/>
                    <a:pt x="1307" y="14289"/>
                    <a:pt x="1172" y="14219"/>
                  </a:cubicBezTo>
                  <a:cubicBezTo>
                    <a:pt x="641" y="13954"/>
                    <a:pt x="483" y="13324"/>
                    <a:pt x="760" y="12579"/>
                  </a:cubicBezTo>
                  <a:cubicBezTo>
                    <a:pt x="798" y="12467"/>
                    <a:pt x="741" y="12345"/>
                    <a:pt x="631" y="12305"/>
                  </a:cubicBezTo>
                  <a:cubicBezTo>
                    <a:pt x="606" y="12296"/>
                    <a:pt x="580" y="12291"/>
                    <a:pt x="555" y="12291"/>
                  </a:cubicBezTo>
                  <a:cubicBezTo>
                    <a:pt x="468" y="12291"/>
                    <a:pt x="388" y="12343"/>
                    <a:pt x="355" y="12428"/>
                  </a:cubicBezTo>
                  <a:cubicBezTo>
                    <a:pt x="0" y="13383"/>
                    <a:pt x="243" y="14239"/>
                    <a:pt x="978" y="14607"/>
                  </a:cubicBezTo>
                  <a:cubicBezTo>
                    <a:pt x="1174" y="14706"/>
                    <a:pt x="1389" y="14756"/>
                    <a:pt x="1604" y="14756"/>
                  </a:cubicBezTo>
                  <a:cubicBezTo>
                    <a:pt x="1754" y="14756"/>
                    <a:pt x="1903" y="14732"/>
                    <a:pt x="2048" y="14684"/>
                  </a:cubicBezTo>
                  <a:cubicBezTo>
                    <a:pt x="2371" y="14576"/>
                    <a:pt x="2665" y="14363"/>
                    <a:pt x="2914" y="14054"/>
                  </a:cubicBezTo>
                  <a:cubicBezTo>
                    <a:pt x="3193" y="14501"/>
                    <a:pt x="3630" y="14757"/>
                    <a:pt x="4134" y="14757"/>
                  </a:cubicBezTo>
                  <a:cubicBezTo>
                    <a:pt x="4573" y="14757"/>
                    <a:pt x="4969" y="14561"/>
                    <a:pt x="5249" y="14205"/>
                  </a:cubicBezTo>
                  <a:cubicBezTo>
                    <a:pt x="5400" y="14013"/>
                    <a:pt x="5514" y="13779"/>
                    <a:pt x="5587" y="13514"/>
                  </a:cubicBezTo>
                  <a:cubicBezTo>
                    <a:pt x="5770" y="13789"/>
                    <a:pt x="5972" y="14051"/>
                    <a:pt x="6190" y="14301"/>
                  </a:cubicBezTo>
                  <a:cubicBezTo>
                    <a:pt x="6443" y="14592"/>
                    <a:pt x="6808" y="14758"/>
                    <a:pt x="7195" y="14758"/>
                  </a:cubicBezTo>
                  <a:lnTo>
                    <a:pt x="11500" y="14758"/>
                  </a:lnTo>
                  <a:cubicBezTo>
                    <a:pt x="11887" y="14758"/>
                    <a:pt x="12252" y="14592"/>
                    <a:pt x="12505" y="14301"/>
                  </a:cubicBezTo>
                  <a:cubicBezTo>
                    <a:pt x="13208" y="13494"/>
                    <a:pt x="13661" y="12672"/>
                    <a:pt x="13855" y="11857"/>
                  </a:cubicBezTo>
                  <a:cubicBezTo>
                    <a:pt x="13879" y="11741"/>
                    <a:pt x="13806" y="11628"/>
                    <a:pt x="13691" y="11601"/>
                  </a:cubicBezTo>
                  <a:cubicBezTo>
                    <a:pt x="13675" y="11597"/>
                    <a:pt x="13658" y="11595"/>
                    <a:pt x="13642" y="11595"/>
                  </a:cubicBezTo>
                  <a:cubicBezTo>
                    <a:pt x="13547" y="11595"/>
                    <a:pt x="13458" y="11660"/>
                    <a:pt x="13434" y="11757"/>
                  </a:cubicBezTo>
                  <a:cubicBezTo>
                    <a:pt x="13256" y="12504"/>
                    <a:pt x="12834" y="13266"/>
                    <a:pt x="12179" y="14016"/>
                  </a:cubicBezTo>
                  <a:cubicBezTo>
                    <a:pt x="12008" y="14213"/>
                    <a:pt x="11761" y="14324"/>
                    <a:pt x="11500" y="14324"/>
                  </a:cubicBezTo>
                  <a:lnTo>
                    <a:pt x="7195" y="14324"/>
                  </a:lnTo>
                  <a:cubicBezTo>
                    <a:pt x="6934" y="14324"/>
                    <a:pt x="6686" y="14213"/>
                    <a:pt x="6516" y="14016"/>
                  </a:cubicBezTo>
                  <a:cubicBezTo>
                    <a:pt x="6177" y="13626"/>
                    <a:pt x="5897" y="13231"/>
                    <a:pt x="5684" y="12838"/>
                  </a:cubicBezTo>
                  <a:cubicBezTo>
                    <a:pt x="5687" y="12730"/>
                    <a:pt x="5686" y="12622"/>
                    <a:pt x="5678" y="12513"/>
                  </a:cubicBezTo>
                  <a:cubicBezTo>
                    <a:pt x="5646" y="12009"/>
                    <a:pt x="5498" y="11579"/>
                    <a:pt x="5249" y="11261"/>
                  </a:cubicBezTo>
                  <a:cubicBezTo>
                    <a:pt x="5225" y="11230"/>
                    <a:pt x="5199" y="11202"/>
                    <a:pt x="5172" y="11173"/>
                  </a:cubicBezTo>
                  <a:cubicBezTo>
                    <a:pt x="5167" y="11097"/>
                    <a:pt x="5166" y="11020"/>
                    <a:pt x="5166" y="10946"/>
                  </a:cubicBezTo>
                  <a:cubicBezTo>
                    <a:pt x="5166" y="9224"/>
                    <a:pt x="6133" y="7984"/>
                    <a:pt x="6945" y="7246"/>
                  </a:cubicBezTo>
                  <a:cubicBezTo>
                    <a:pt x="7115" y="7090"/>
                    <a:pt x="7273" y="6922"/>
                    <a:pt x="7417" y="6740"/>
                  </a:cubicBezTo>
                  <a:lnTo>
                    <a:pt x="11278" y="6740"/>
                  </a:lnTo>
                  <a:cubicBezTo>
                    <a:pt x="11421" y="6922"/>
                    <a:pt x="11580" y="7090"/>
                    <a:pt x="11750" y="7246"/>
                  </a:cubicBezTo>
                  <a:cubicBezTo>
                    <a:pt x="12562" y="7984"/>
                    <a:pt x="13529" y="9224"/>
                    <a:pt x="13529" y="10946"/>
                  </a:cubicBezTo>
                  <a:cubicBezTo>
                    <a:pt x="13532" y="11063"/>
                    <a:pt x="13629" y="11156"/>
                    <a:pt x="13745" y="11156"/>
                  </a:cubicBezTo>
                  <a:cubicBezTo>
                    <a:pt x="13863" y="11156"/>
                    <a:pt x="13958" y="11063"/>
                    <a:pt x="13962" y="10946"/>
                  </a:cubicBezTo>
                  <a:cubicBezTo>
                    <a:pt x="13963" y="10283"/>
                    <a:pt x="13830" y="9626"/>
                    <a:pt x="13567" y="9017"/>
                  </a:cubicBezTo>
                  <a:cubicBezTo>
                    <a:pt x="14429" y="8443"/>
                    <a:pt x="14947" y="7480"/>
                    <a:pt x="14949" y="6445"/>
                  </a:cubicBezTo>
                  <a:lnTo>
                    <a:pt x="14949" y="6443"/>
                  </a:lnTo>
                  <a:cubicBezTo>
                    <a:pt x="14949" y="4742"/>
                    <a:pt x="13567" y="3358"/>
                    <a:pt x="11868" y="3358"/>
                  </a:cubicBezTo>
                  <a:cubicBezTo>
                    <a:pt x="11861" y="3358"/>
                    <a:pt x="11854" y="3358"/>
                    <a:pt x="11847" y="3358"/>
                  </a:cubicBezTo>
                  <a:cubicBezTo>
                    <a:pt x="11631" y="3358"/>
                    <a:pt x="11417" y="3382"/>
                    <a:pt x="11206" y="3428"/>
                  </a:cubicBezTo>
                  <a:lnTo>
                    <a:pt x="11441" y="3161"/>
                  </a:lnTo>
                  <a:cubicBezTo>
                    <a:pt x="11721" y="2843"/>
                    <a:pt x="11877" y="2433"/>
                    <a:pt x="11876" y="2007"/>
                  </a:cubicBezTo>
                  <a:lnTo>
                    <a:pt x="11876" y="1570"/>
                  </a:lnTo>
                  <a:cubicBezTo>
                    <a:pt x="11876" y="1296"/>
                    <a:pt x="11655" y="1074"/>
                    <a:pt x="11379" y="1074"/>
                  </a:cubicBezTo>
                  <a:lnTo>
                    <a:pt x="11240" y="1074"/>
                  </a:lnTo>
                  <a:lnTo>
                    <a:pt x="11240" y="754"/>
                  </a:lnTo>
                  <a:cubicBezTo>
                    <a:pt x="11238" y="338"/>
                    <a:pt x="10901" y="0"/>
                    <a:pt x="104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 name="Shape 648"/>
        <p:cNvGrpSpPr/>
        <p:nvPr/>
      </p:nvGrpSpPr>
      <p:grpSpPr>
        <a:xfrm>
          <a:off x="0" y="0"/>
          <a:ext cx="0" cy="0"/>
          <a:chOff x="0" y="0"/>
          <a:chExt cx="0" cy="0"/>
        </a:xfrm>
      </p:grpSpPr>
      <p:sp>
        <p:nvSpPr>
          <p:cNvPr id="649" name="Google Shape;649;p48"/>
          <p:cNvSpPr/>
          <p:nvPr/>
        </p:nvSpPr>
        <p:spPr>
          <a:xfrm>
            <a:off x="2280725" y="2145100"/>
            <a:ext cx="5822400" cy="29985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8"/>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QUALITY IMPROVEMENT MEASURES</a:t>
            </a:r>
            <a:endParaRPr/>
          </a:p>
        </p:txBody>
      </p:sp>
      <p:graphicFrame>
        <p:nvGraphicFramePr>
          <p:cNvPr id="651" name="Google Shape;651;p48"/>
          <p:cNvGraphicFramePr/>
          <p:nvPr/>
        </p:nvGraphicFramePr>
        <p:xfrm>
          <a:off x="1153113" y="1606025"/>
          <a:ext cx="3000000" cy="3000000"/>
        </p:xfrm>
        <a:graphic>
          <a:graphicData uri="http://schemas.openxmlformats.org/drawingml/2006/table">
            <a:tbl>
              <a:tblPr>
                <a:noFill/>
                <a:tableStyleId>{4715F2C4-7DA0-4EFD-B24E-4C198AF47B80}</a:tableStyleId>
              </a:tblPr>
              <a:tblGrid>
                <a:gridCol w="1185800"/>
                <a:gridCol w="1419850"/>
                <a:gridCol w="1527125"/>
                <a:gridCol w="1558425"/>
                <a:gridCol w="1146575"/>
              </a:tblGrid>
              <a:tr h="539075">
                <a:tc>
                  <a:txBody>
                    <a:bodyPr/>
                    <a:lstStyle/>
                    <a:p>
                      <a:pPr indent="0" lvl="0" marL="0" rtl="0" algn="ctr">
                        <a:spcBef>
                          <a:spcPts val="0"/>
                        </a:spcBef>
                        <a:spcAft>
                          <a:spcPts val="0"/>
                        </a:spcAft>
                        <a:buNone/>
                      </a:pPr>
                      <a:r>
                        <a:t/>
                      </a:r>
                      <a:endParaRPr b="1">
                        <a:solidFill>
                          <a:srgbClr val="434343"/>
                        </a:solidFill>
                        <a:latin typeface="Livvic"/>
                        <a:ea typeface="Livvic"/>
                        <a:cs typeface="Livvic"/>
                        <a:sym typeface="Livvic"/>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VENUS</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MARS</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MERCURY</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JUPITER</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916275">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AREA 1</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50</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100</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20</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30</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916275">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AREA 2</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23</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34</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45</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56</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916275">
                <a:tc>
                  <a:txBody>
                    <a:bodyPr/>
                    <a:lstStyle/>
                    <a:p>
                      <a:pPr indent="0" lvl="0" marL="0" rtl="0" algn="ctr">
                        <a:spcBef>
                          <a:spcPts val="0"/>
                        </a:spcBef>
                        <a:spcAft>
                          <a:spcPts val="0"/>
                        </a:spcAft>
                        <a:buNone/>
                      </a:pPr>
                      <a:r>
                        <a:rPr lang="en-GB" sz="1800">
                          <a:solidFill>
                            <a:schemeClr val="dk1"/>
                          </a:solidFill>
                          <a:latin typeface="Oswald"/>
                          <a:ea typeface="Oswald"/>
                          <a:cs typeface="Oswald"/>
                          <a:sym typeface="Oswald"/>
                        </a:rPr>
                        <a:t>AREA 3</a:t>
                      </a:r>
                      <a:endParaRPr sz="1800">
                        <a:solidFill>
                          <a:schemeClr val="dk1"/>
                        </a:solidFill>
                        <a:latin typeface="Oswald"/>
                        <a:ea typeface="Oswald"/>
                        <a:cs typeface="Oswald"/>
                        <a:sym typeface="Oswa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234</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45</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65</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GB">
                          <a:solidFill>
                            <a:srgbClr val="434343"/>
                          </a:solidFill>
                          <a:latin typeface="Oxygen Light"/>
                          <a:ea typeface="Oxygen Light"/>
                          <a:cs typeface="Oxygen Light"/>
                          <a:sym typeface="Oxygen Light"/>
                        </a:rPr>
                        <a:t>56</a:t>
                      </a:r>
                      <a:endParaRPr>
                        <a:solidFill>
                          <a:srgbClr val="434343"/>
                        </a:solidFill>
                        <a:latin typeface="Oxygen Light"/>
                        <a:ea typeface="Oxygen Light"/>
                        <a:cs typeface="Oxygen Light"/>
                        <a:sym typeface="Oxygen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49"/>
          <p:cNvSpPr/>
          <p:nvPr/>
        </p:nvSpPr>
        <p:spPr>
          <a:xfrm flipH="1" rot="10800000">
            <a:off x="3322350" y="2674000"/>
            <a:ext cx="2499300" cy="6258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9"/>
          <p:cNvSpPr/>
          <p:nvPr/>
        </p:nvSpPr>
        <p:spPr>
          <a:xfrm flipH="1" rot="10800000">
            <a:off x="6644700" y="1479638"/>
            <a:ext cx="2499300" cy="625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9"/>
          <p:cNvSpPr/>
          <p:nvPr/>
        </p:nvSpPr>
        <p:spPr>
          <a:xfrm flipH="1" rot="10800000">
            <a:off x="0" y="1471425"/>
            <a:ext cx="2499300" cy="625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9"/>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TESTIMONIALS</a:t>
            </a:r>
            <a:endParaRPr/>
          </a:p>
        </p:txBody>
      </p:sp>
      <p:sp>
        <p:nvSpPr>
          <p:cNvPr id="660" name="Google Shape;660;p49"/>
          <p:cNvSpPr txBox="1"/>
          <p:nvPr>
            <p:ph idx="4294967295" type="ctrTitle"/>
          </p:nvPr>
        </p:nvSpPr>
        <p:spPr>
          <a:xfrm flipH="1">
            <a:off x="3340200" y="4239112"/>
            <a:ext cx="2463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sz="1400"/>
              <a:t>—Marisa Taylor</a:t>
            </a:r>
            <a:endParaRPr sz="1400"/>
          </a:p>
          <a:p>
            <a:pPr indent="0" lvl="0" marL="0" rtl="0" algn="ctr">
              <a:spcBef>
                <a:spcPts val="0"/>
              </a:spcBef>
              <a:spcAft>
                <a:spcPts val="0"/>
              </a:spcAft>
              <a:buNone/>
            </a:pPr>
            <a:r>
              <a:t/>
            </a:r>
            <a:endParaRPr sz="1400"/>
          </a:p>
        </p:txBody>
      </p:sp>
      <p:sp>
        <p:nvSpPr>
          <p:cNvPr id="661" name="Google Shape;661;p49"/>
          <p:cNvSpPr txBox="1"/>
          <p:nvPr>
            <p:ph idx="4294967295" type="subTitle"/>
          </p:nvPr>
        </p:nvSpPr>
        <p:spPr>
          <a:xfrm flipH="1">
            <a:off x="3423000" y="3493079"/>
            <a:ext cx="2298000" cy="875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GB" sz="1600"/>
              <a:t>“</a:t>
            </a:r>
            <a:r>
              <a:rPr lang="en-GB" sz="1600"/>
              <a:t>Saturn is the ringed one and a gas giant”</a:t>
            </a:r>
            <a:endParaRPr sz="1600"/>
          </a:p>
        </p:txBody>
      </p:sp>
      <p:sp>
        <p:nvSpPr>
          <p:cNvPr id="662" name="Google Shape;662;p49"/>
          <p:cNvSpPr txBox="1"/>
          <p:nvPr>
            <p:ph idx="4294967295" type="ctrTitle"/>
          </p:nvPr>
        </p:nvSpPr>
        <p:spPr>
          <a:xfrm flipH="1">
            <a:off x="958675" y="3032881"/>
            <a:ext cx="25110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sz="1400"/>
              <a:t>—Gideon Nguyen</a:t>
            </a:r>
            <a:endParaRPr sz="1400"/>
          </a:p>
        </p:txBody>
      </p:sp>
      <p:sp>
        <p:nvSpPr>
          <p:cNvPr id="663" name="Google Shape;663;p49"/>
          <p:cNvSpPr txBox="1"/>
          <p:nvPr>
            <p:ph idx="4294967295" type="subTitle"/>
          </p:nvPr>
        </p:nvSpPr>
        <p:spPr>
          <a:xfrm flipH="1">
            <a:off x="958675" y="2287628"/>
            <a:ext cx="24636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GB" sz="1600"/>
              <a:t>“</a:t>
            </a:r>
            <a:r>
              <a:rPr lang="en-GB" sz="1600"/>
              <a:t>Mercury is the closest planet to the Sun” </a:t>
            </a:r>
            <a:endParaRPr sz="1600"/>
          </a:p>
        </p:txBody>
      </p:sp>
      <p:sp>
        <p:nvSpPr>
          <p:cNvPr id="664" name="Google Shape;664;p49"/>
          <p:cNvSpPr txBox="1"/>
          <p:nvPr>
            <p:ph idx="4294967295" type="ctrTitle"/>
          </p:nvPr>
        </p:nvSpPr>
        <p:spPr>
          <a:xfrm flipH="1">
            <a:off x="958675" y="1502550"/>
            <a:ext cx="1022400" cy="577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GB" sz="3000"/>
              <a:t>01</a:t>
            </a:r>
            <a:endParaRPr sz="3000"/>
          </a:p>
        </p:txBody>
      </p:sp>
      <p:sp>
        <p:nvSpPr>
          <p:cNvPr id="665" name="Google Shape;665;p49"/>
          <p:cNvSpPr txBox="1"/>
          <p:nvPr>
            <p:ph idx="4294967295" type="ctrTitle"/>
          </p:nvPr>
        </p:nvSpPr>
        <p:spPr>
          <a:xfrm flipH="1">
            <a:off x="4060800" y="2698000"/>
            <a:ext cx="10224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3000"/>
              <a:t>02</a:t>
            </a:r>
            <a:endParaRPr sz="3000"/>
          </a:p>
        </p:txBody>
      </p:sp>
      <p:sp>
        <p:nvSpPr>
          <p:cNvPr id="666" name="Google Shape;666;p49"/>
          <p:cNvSpPr txBox="1"/>
          <p:nvPr>
            <p:ph idx="4294967295" type="ctrTitle"/>
          </p:nvPr>
        </p:nvSpPr>
        <p:spPr>
          <a:xfrm flipH="1">
            <a:off x="5716596" y="3036604"/>
            <a:ext cx="2463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GB" sz="1400"/>
              <a:t>—Theodore</a:t>
            </a:r>
            <a:r>
              <a:rPr lang="en-GB" sz="1400"/>
              <a:t> McGuire</a:t>
            </a:r>
            <a:endParaRPr sz="1400"/>
          </a:p>
          <a:p>
            <a:pPr indent="0" lvl="0" marL="0" rtl="0" algn="r">
              <a:spcBef>
                <a:spcPts val="0"/>
              </a:spcBef>
              <a:spcAft>
                <a:spcPts val="0"/>
              </a:spcAft>
              <a:buNone/>
            </a:pPr>
            <a:r>
              <a:t/>
            </a:r>
            <a:endParaRPr sz="1400"/>
          </a:p>
        </p:txBody>
      </p:sp>
      <p:sp>
        <p:nvSpPr>
          <p:cNvPr id="667" name="Google Shape;667;p49"/>
          <p:cNvSpPr txBox="1"/>
          <p:nvPr>
            <p:ph idx="4294967295" type="subTitle"/>
          </p:nvPr>
        </p:nvSpPr>
        <p:spPr>
          <a:xfrm flipH="1">
            <a:off x="5882196" y="2290570"/>
            <a:ext cx="22980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GB" sz="1600"/>
              <a:t>“</a:t>
            </a:r>
            <a:r>
              <a:rPr lang="en-GB" sz="1600"/>
              <a:t>Neptune is the farthest planet from the Sun</a:t>
            </a:r>
            <a:r>
              <a:rPr lang="en-GB" sz="1600"/>
              <a:t>”</a:t>
            </a:r>
            <a:endParaRPr sz="1600"/>
          </a:p>
        </p:txBody>
      </p:sp>
      <p:sp>
        <p:nvSpPr>
          <p:cNvPr id="668" name="Google Shape;668;p49"/>
          <p:cNvSpPr txBox="1"/>
          <p:nvPr>
            <p:ph idx="4294967295" type="ctrTitle"/>
          </p:nvPr>
        </p:nvSpPr>
        <p:spPr>
          <a:xfrm flipH="1">
            <a:off x="7157796" y="1504175"/>
            <a:ext cx="10224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sz="3000"/>
              <a:t>03</a:t>
            </a:r>
            <a:endParaRPr sz="30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2" name="Shape 672"/>
        <p:cNvGrpSpPr/>
        <p:nvPr/>
      </p:nvGrpSpPr>
      <p:grpSpPr>
        <a:xfrm>
          <a:off x="0" y="0"/>
          <a:ext cx="0" cy="0"/>
          <a:chOff x="0" y="0"/>
          <a:chExt cx="0" cy="0"/>
        </a:xfrm>
      </p:grpSpPr>
      <p:sp>
        <p:nvSpPr>
          <p:cNvPr id="673" name="Google Shape;673;p50"/>
          <p:cNvSpPr txBox="1"/>
          <p:nvPr>
            <p:ph idx="3" type="subTitle"/>
          </p:nvPr>
        </p:nvSpPr>
        <p:spPr>
          <a:xfrm flipH="1">
            <a:off x="6351608" y="2855748"/>
            <a:ext cx="19341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Despite being red, Mars is actually a cold place. It’s full of iron oxide dust</a:t>
            </a:r>
            <a:endParaRPr/>
          </a:p>
          <a:p>
            <a:pPr indent="0" lvl="0" marL="0" rtl="0" algn="l">
              <a:spcBef>
                <a:spcPts val="0"/>
              </a:spcBef>
              <a:spcAft>
                <a:spcPts val="0"/>
              </a:spcAft>
              <a:buNone/>
            </a:pPr>
            <a:r>
              <a:t/>
            </a:r>
            <a:endParaRPr/>
          </a:p>
        </p:txBody>
      </p:sp>
      <p:sp>
        <p:nvSpPr>
          <p:cNvPr id="674" name="Google Shape;674;p50"/>
          <p:cNvSpPr txBox="1"/>
          <p:nvPr>
            <p:ph idx="6" type="title"/>
          </p:nvPr>
        </p:nvSpPr>
        <p:spPr>
          <a:xfrm>
            <a:off x="627932" y="39388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AWARDS</a:t>
            </a:r>
            <a:endParaRPr/>
          </a:p>
        </p:txBody>
      </p:sp>
      <p:sp>
        <p:nvSpPr>
          <p:cNvPr id="675" name="Google Shape;675;p50"/>
          <p:cNvSpPr txBox="1"/>
          <p:nvPr>
            <p:ph type="ctrTitle"/>
          </p:nvPr>
        </p:nvSpPr>
        <p:spPr>
          <a:xfrm flipH="1">
            <a:off x="3647155" y="2261050"/>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SATURN</a:t>
            </a:r>
            <a:endParaRPr/>
          </a:p>
        </p:txBody>
      </p:sp>
      <p:sp>
        <p:nvSpPr>
          <p:cNvPr id="676" name="Google Shape;676;p50"/>
          <p:cNvSpPr txBox="1"/>
          <p:nvPr>
            <p:ph idx="1" type="subTitle"/>
          </p:nvPr>
        </p:nvSpPr>
        <p:spPr>
          <a:xfrm flipH="1">
            <a:off x="3647157" y="2856668"/>
            <a:ext cx="1851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Yes, this is the ringed one. It’s a gas giant, composed of hydrogen and helium</a:t>
            </a:r>
            <a:endParaRPr/>
          </a:p>
          <a:p>
            <a:pPr indent="0" lvl="0" marL="0" rtl="0" algn="l">
              <a:spcBef>
                <a:spcPts val="0"/>
              </a:spcBef>
              <a:spcAft>
                <a:spcPts val="0"/>
              </a:spcAft>
              <a:buNone/>
            </a:pPr>
            <a:r>
              <a:t/>
            </a:r>
            <a:endParaRPr b="1">
              <a:latin typeface="Oxygen"/>
              <a:ea typeface="Oxygen"/>
              <a:cs typeface="Oxygen"/>
              <a:sym typeface="Oxygen"/>
            </a:endParaRPr>
          </a:p>
        </p:txBody>
      </p:sp>
      <p:sp>
        <p:nvSpPr>
          <p:cNvPr id="677" name="Google Shape;677;p50"/>
          <p:cNvSpPr txBox="1"/>
          <p:nvPr>
            <p:ph idx="2" type="ctrTitle"/>
          </p:nvPr>
        </p:nvSpPr>
        <p:spPr>
          <a:xfrm flipH="1">
            <a:off x="6351608" y="2261050"/>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MARS</a:t>
            </a:r>
            <a:endParaRPr/>
          </a:p>
        </p:txBody>
      </p:sp>
      <p:sp>
        <p:nvSpPr>
          <p:cNvPr id="678" name="Google Shape;678;p50"/>
          <p:cNvSpPr txBox="1"/>
          <p:nvPr>
            <p:ph idx="4" type="ctrTitle"/>
          </p:nvPr>
        </p:nvSpPr>
        <p:spPr>
          <a:xfrm flipH="1">
            <a:off x="859678" y="2261050"/>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VENUS</a:t>
            </a:r>
            <a:endParaRPr/>
          </a:p>
        </p:txBody>
      </p:sp>
      <p:sp>
        <p:nvSpPr>
          <p:cNvPr id="679" name="Google Shape;679;p50"/>
          <p:cNvSpPr txBox="1"/>
          <p:nvPr>
            <p:ph idx="5" type="subTitle"/>
          </p:nvPr>
        </p:nvSpPr>
        <p:spPr>
          <a:xfrm flipH="1">
            <a:off x="859685" y="2853618"/>
            <a:ext cx="1851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Venus has a beautiful name and is the second planet from the Sun. It’s quite hot</a:t>
            </a:r>
            <a:endParaRPr/>
          </a:p>
          <a:p>
            <a:pPr indent="0" lvl="0" marL="0" rtl="0" algn="l">
              <a:spcBef>
                <a:spcPts val="0"/>
              </a:spcBef>
              <a:spcAft>
                <a:spcPts val="0"/>
              </a:spcAft>
              <a:buNone/>
            </a:pPr>
            <a:r>
              <a:t/>
            </a:r>
            <a:endParaRPr/>
          </a:p>
        </p:txBody>
      </p:sp>
      <p:sp>
        <p:nvSpPr>
          <p:cNvPr id="680" name="Google Shape;680;p50"/>
          <p:cNvSpPr/>
          <p:nvPr/>
        </p:nvSpPr>
        <p:spPr>
          <a:xfrm>
            <a:off x="966558" y="1305500"/>
            <a:ext cx="800100" cy="8001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0"/>
          <p:cNvSpPr/>
          <p:nvPr/>
        </p:nvSpPr>
        <p:spPr>
          <a:xfrm>
            <a:off x="3741708" y="1305500"/>
            <a:ext cx="800100" cy="800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0"/>
          <p:cNvSpPr/>
          <p:nvPr/>
        </p:nvSpPr>
        <p:spPr>
          <a:xfrm>
            <a:off x="6456333" y="1305500"/>
            <a:ext cx="800100" cy="8001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 name="Google Shape;683;p50"/>
          <p:cNvCxnSpPr/>
          <p:nvPr/>
        </p:nvCxnSpPr>
        <p:spPr>
          <a:xfrm>
            <a:off x="970983" y="3924875"/>
            <a:ext cx="1757700" cy="0"/>
          </a:xfrm>
          <a:prstGeom prst="straightConnector1">
            <a:avLst/>
          </a:prstGeom>
          <a:noFill/>
          <a:ln cap="flat" cmpd="sng" w="9525">
            <a:solidFill>
              <a:schemeClr val="dk1"/>
            </a:solidFill>
            <a:prstDash val="solid"/>
            <a:round/>
            <a:headEnd len="med" w="med" type="none"/>
            <a:tailEnd len="med" w="med" type="none"/>
          </a:ln>
        </p:spPr>
      </p:cxnSp>
      <p:cxnSp>
        <p:nvCxnSpPr>
          <p:cNvPr id="684" name="Google Shape;684;p50"/>
          <p:cNvCxnSpPr/>
          <p:nvPr/>
        </p:nvCxnSpPr>
        <p:spPr>
          <a:xfrm>
            <a:off x="3693958" y="3924875"/>
            <a:ext cx="1757700" cy="0"/>
          </a:xfrm>
          <a:prstGeom prst="straightConnector1">
            <a:avLst/>
          </a:prstGeom>
          <a:noFill/>
          <a:ln cap="flat" cmpd="sng" w="9525">
            <a:solidFill>
              <a:schemeClr val="dk1"/>
            </a:solidFill>
            <a:prstDash val="solid"/>
            <a:round/>
            <a:headEnd len="med" w="med" type="none"/>
            <a:tailEnd len="med" w="med" type="none"/>
          </a:ln>
        </p:spPr>
      </p:cxnSp>
      <p:cxnSp>
        <p:nvCxnSpPr>
          <p:cNvPr id="685" name="Google Shape;685;p50"/>
          <p:cNvCxnSpPr/>
          <p:nvPr/>
        </p:nvCxnSpPr>
        <p:spPr>
          <a:xfrm>
            <a:off x="6416933" y="3924875"/>
            <a:ext cx="1757700" cy="0"/>
          </a:xfrm>
          <a:prstGeom prst="straightConnector1">
            <a:avLst/>
          </a:prstGeom>
          <a:noFill/>
          <a:ln cap="flat" cmpd="sng" w="9525">
            <a:solidFill>
              <a:schemeClr val="dk1"/>
            </a:solidFill>
            <a:prstDash val="solid"/>
            <a:round/>
            <a:headEnd len="med" w="med" type="none"/>
            <a:tailEnd len="med" w="med" type="none"/>
          </a:ln>
        </p:spPr>
      </p:cxnSp>
      <p:sp>
        <p:nvSpPr>
          <p:cNvPr id="686" name="Google Shape;686;p50"/>
          <p:cNvSpPr txBox="1"/>
          <p:nvPr>
            <p:ph idx="4" type="ctrTitle"/>
          </p:nvPr>
        </p:nvSpPr>
        <p:spPr>
          <a:xfrm flipH="1">
            <a:off x="859685" y="3839275"/>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2005</a:t>
            </a:r>
            <a:endParaRPr/>
          </a:p>
        </p:txBody>
      </p:sp>
      <p:sp>
        <p:nvSpPr>
          <p:cNvPr id="687" name="Google Shape;687;p50"/>
          <p:cNvSpPr txBox="1"/>
          <p:nvPr>
            <p:ph idx="4" type="ctrTitle"/>
          </p:nvPr>
        </p:nvSpPr>
        <p:spPr>
          <a:xfrm flipH="1">
            <a:off x="3574310" y="3839275"/>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2010</a:t>
            </a:r>
            <a:endParaRPr/>
          </a:p>
        </p:txBody>
      </p:sp>
      <p:sp>
        <p:nvSpPr>
          <p:cNvPr id="688" name="Google Shape;688;p50"/>
          <p:cNvSpPr txBox="1"/>
          <p:nvPr>
            <p:ph idx="4" type="ctrTitle"/>
          </p:nvPr>
        </p:nvSpPr>
        <p:spPr>
          <a:xfrm flipH="1">
            <a:off x="6416935" y="3839275"/>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2019</a:t>
            </a:r>
            <a:endParaRPr/>
          </a:p>
        </p:txBody>
      </p:sp>
      <p:grpSp>
        <p:nvGrpSpPr>
          <p:cNvPr id="689" name="Google Shape;689;p50"/>
          <p:cNvGrpSpPr/>
          <p:nvPr/>
        </p:nvGrpSpPr>
        <p:grpSpPr>
          <a:xfrm>
            <a:off x="3869726" y="1463730"/>
            <a:ext cx="544065" cy="518559"/>
            <a:chOff x="6870193" y="2295620"/>
            <a:chExt cx="360356" cy="343462"/>
          </a:xfrm>
        </p:grpSpPr>
        <p:sp>
          <p:nvSpPr>
            <p:cNvPr id="690" name="Google Shape;690;p5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 name="Google Shape;692;p50"/>
          <p:cNvSpPr/>
          <p:nvPr/>
        </p:nvSpPr>
        <p:spPr>
          <a:xfrm>
            <a:off x="6696334" y="1432532"/>
            <a:ext cx="347104" cy="549757"/>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 name="Google Shape;693;p50"/>
          <p:cNvGrpSpPr/>
          <p:nvPr/>
        </p:nvGrpSpPr>
        <p:grpSpPr>
          <a:xfrm>
            <a:off x="1106866" y="1425711"/>
            <a:ext cx="519470" cy="556578"/>
            <a:chOff x="4149138" y="4121151"/>
            <a:chExt cx="344065" cy="368644"/>
          </a:xfrm>
        </p:grpSpPr>
        <p:sp>
          <p:nvSpPr>
            <p:cNvPr id="694" name="Google Shape;694;p5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 name="Shape 709"/>
        <p:cNvGrpSpPr/>
        <p:nvPr/>
      </p:nvGrpSpPr>
      <p:grpSpPr>
        <a:xfrm>
          <a:off x="0" y="0"/>
          <a:ext cx="0" cy="0"/>
          <a:chOff x="0" y="0"/>
          <a:chExt cx="0" cy="0"/>
        </a:xfrm>
      </p:grpSpPr>
      <p:sp>
        <p:nvSpPr>
          <p:cNvPr id="710" name="Google Shape;710;p51"/>
          <p:cNvSpPr txBox="1"/>
          <p:nvPr>
            <p:ph idx="4" type="title"/>
          </p:nvPr>
        </p:nvSpPr>
        <p:spPr>
          <a:xfrm>
            <a:off x="612991" y="386977"/>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OUR TEAM</a:t>
            </a:r>
            <a:endParaRPr/>
          </a:p>
        </p:txBody>
      </p:sp>
      <p:sp>
        <p:nvSpPr>
          <p:cNvPr id="711" name="Google Shape;711;p51"/>
          <p:cNvSpPr txBox="1"/>
          <p:nvPr>
            <p:ph type="ctrTitle"/>
          </p:nvPr>
        </p:nvSpPr>
        <p:spPr>
          <a:xfrm flipH="1">
            <a:off x="5647145" y="3626461"/>
            <a:ext cx="2470800" cy="45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GB"/>
              <a:t>FREYA COOPER</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rPr lang="en-GB"/>
              <a:t>FREYA COOPER</a:t>
            </a:r>
            <a:endParaRPr/>
          </a:p>
        </p:txBody>
      </p:sp>
      <p:sp>
        <p:nvSpPr>
          <p:cNvPr id="712" name="Google Shape;712;p51"/>
          <p:cNvSpPr txBox="1"/>
          <p:nvPr>
            <p:ph idx="2" type="ctrTitle"/>
          </p:nvPr>
        </p:nvSpPr>
        <p:spPr>
          <a:xfrm flipH="1">
            <a:off x="1220140" y="3626461"/>
            <a:ext cx="2082600" cy="45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t>DANNY SALINAS</a:t>
            </a:r>
            <a:endParaRPr/>
          </a:p>
        </p:txBody>
      </p:sp>
      <p:sp>
        <p:nvSpPr>
          <p:cNvPr id="713" name="Google Shape;713;p51"/>
          <p:cNvSpPr txBox="1"/>
          <p:nvPr>
            <p:ph idx="1" type="subTitle"/>
          </p:nvPr>
        </p:nvSpPr>
        <p:spPr>
          <a:xfrm flipH="1">
            <a:off x="5925390" y="3935275"/>
            <a:ext cx="1914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You can replace the image on the screen with your own</a:t>
            </a:r>
            <a:endParaRPr/>
          </a:p>
        </p:txBody>
      </p:sp>
      <p:sp>
        <p:nvSpPr>
          <p:cNvPr id="714" name="Google Shape;714;p51"/>
          <p:cNvSpPr txBox="1"/>
          <p:nvPr>
            <p:ph idx="3" type="subTitle"/>
          </p:nvPr>
        </p:nvSpPr>
        <p:spPr>
          <a:xfrm flipH="1">
            <a:off x="1304295" y="3935263"/>
            <a:ext cx="1914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You can replace the image on the screen with your own</a:t>
            </a:r>
            <a:endParaRPr/>
          </a:p>
        </p:txBody>
      </p:sp>
      <p:pic>
        <p:nvPicPr>
          <p:cNvPr id="715" name="Google Shape;715;p51"/>
          <p:cNvPicPr preferRelativeResize="0"/>
          <p:nvPr/>
        </p:nvPicPr>
        <p:blipFill rotWithShape="1">
          <a:blip r:embed="rId3">
            <a:alphaModFix/>
          </a:blip>
          <a:srcRect b="0" l="7396" r="7396" t="0"/>
          <a:stretch/>
        </p:blipFill>
        <p:spPr>
          <a:xfrm>
            <a:off x="908052" y="1369438"/>
            <a:ext cx="2706805" cy="2119524"/>
          </a:xfrm>
          <a:prstGeom prst="rect">
            <a:avLst/>
          </a:prstGeom>
          <a:noFill/>
          <a:ln>
            <a:noFill/>
          </a:ln>
        </p:spPr>
      </p:pic>
      <p:pic>
        <p:nvPicPr>
          <p:cNvPr id="716" name="Google Shape;716;p51"/>
          <p:cNvPicPr preferRelativeResize="0"/>
          <p:nvPr/>
        </p:nvPicPr>
        <p:blipFill rotWithShape="1">
          <a:blip r:embed="rId4">
            <a:alphaModFix/>
          </a:blip>
          <a:srcRect b="11142" l="17716" r="6571" t="0"/>
          <a:stretch/>
        </p:blipFill>
        <p:spPr>
          <a:xfrm>
            <a:off x="5529152" y="1369438"/>
            <a:ext cx="2706796" cy="2119524"/>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cxnSp>
        <p:nvCxnSpPr>
          <p:cNvPr id="721" name="Google Shape;721;p52"/>
          <p:cNvCxnSpPr/>
          <p:nvPr/>
        </p:nvCxnSpPr>
        <p:spPr>
          <a:xfrm rot="10800000">
            <a:off x="6752775" y="1458775"/>
            <a:ext cx="0" cy="1434000"/>
          </a:xfrm>
          <a:prstGeom prst="straightConnector1">
            <a:avLst/>
          </a:prstGeom>
          <a:noFill/>
          <a:ln cap="flat" cmpd="sng" w="9525">
            <a:solidFill>
              <a:schemeClr val="dk1"/>
            </a:solidFill>
            <a:prstDash val="solid"/>
            <a:round/>
            <a:headEnd len="med" w="med" type="none"/>
            <a:tailEnd len="med" w="med" type="none"/>
          </a:ln>
        </p:spPr>
      </p:cxnSp>
      <p:pic>
        <p:nvPicPr>
          <p:cNvPr id="722" name="Google Shape;722;p52"/>
          <p:cNvPicPr preferRelativeResize="0"/>
          <p:nvPr/>
        </p:nvPicPr>
        <p:blipFill rotWithShape="1">
          <a:blip r:embed="rId3">
            <a:alphaModFix/>
          </a:blip>
          <a:srcRect b="0" l="0" r="0" t="8088"/>
          <a:stretch/>
        </p:blipFill>
        <p:spPr>
          <a:xfrm>
            <a:off x="848300" y="1757390"/>
            <a:ext cx="3557448" cy="3091024"/>
          </a:xfrm>
          <a:prstGeom prst="rect">
            <a:avLst/>
          </a:prstGeom>
          <a:noFill/>
          <a:ln>
            <a:noFill/>
          </a:ln>
        </p:spPr>
      </p:pic>
      <p:pic>
        <p:nvPicPr>
          <p:cNvPr id="723" name="Google Shape;723;p52"/>
          <p:cNvPicPr preferRelativeResize="0"/>
          <p:nvPr/>
        </p:nvPicPr>
        <p:blipFill rotWithShape="1">
          <a:blip r:embed="rId4">
            <a:alphaModFix/>
          </a:blip>
          <a:srcRect b="11821" l="15165" r="15172" t="38922"/>
          <a:stretch/>
        </p:blipFill>
        <p:spPr>
          <a:xfrm>
            <a:off x="995650" y="1899414"/>
            <a:ext cx="3273243" cy="1851544"/>
          </a:xfrm>
          <a:prstGeom prst="rect">
            <a:avLst/>
          </a:prstGeom>
          <a:noFill/>
          <a:ln>
            <a:noFill/>
          </a:ln>
        </p:spPr>
      </p:pic>
      <p:sp>
        <p:nvSpPr>
          <p:cNvPr id="724" name="Google Shape;724;p52"/>
          <p:cNvSpPr/>
          <p:nvPr/>
        </p:nvSpPr>
        <p:spPr>
          <a:xfrm>
            <a:off x="2388522" y="2581993"/>
            <a:ext cx="487515" cy="486396"/>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2"/>
          <p:cNvSpPr/>
          <p:nvPr/>
        </p:nvSpPr>
        <p:spPr>
          <a:xfrm>
            <a:off x="1042355" y="3571606"/>
            <a:ext cx="3152751" cy="17585"/>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2"/>
          <p:cNvSpPr/>
          <p:nvPr/>
        </p:nvSpPr>
        <p:spPr>
          <a:xfrm>
            <a:off x="1042355" y="3571606"/>
            <a:ext cx="1510383" cy="17585"/>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2"/>
          <p:cNvSpPr/>
          <p:nvPr/>
        </p:nvSpPr>
        <p:spPr>
          <a:xfrm>
            <a:off x="2539116" y="3554739"/>
            <a:ext cx="51832" cy="51302"/>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8" name="Google Shape;728;p52"/>
          <p:cNvPicPr preferRelativeResize="0"/>
          <p:nvPr/>
        </p:nvPicPr>
        <p:blipFill>
          <a:blip r:embed="rId5">
            <a:alphaModFix/>
          </a:blip>
          <a:stretch>
            <a:fillRect/>
          </a:stretch>
        </p:blipFill>
        <p:spPr>
          <a:xfrm>
            <a:off x="5150750" y="2295098"/>
            <a:ext cx="3273249" cy="2308402"/>
          </a:xfrm>
          <a:prstGeom prst="rect">
            <a:avLst/>
          </a:prstGeom>
          <a:noFill/>
          <a:ln>
            <a:noFill/>
          </a:ln>
        </p:spPr>
      </p:pic>
      <p:pic>
        <p:nvPicPr>
          <p:cNvPr id="729" name="Google Shape;729;p52"/>
          <p:cNvPicPr preferRelativeResize="0"/>
          <p:nvPr/>
        </p:nvPicPr>
        <p:blipFill rotWithShape="1">
          <a:blip r:embed="rId6">
            <a:alphaModFix/>
          </a:blip>
          <a:srcRect b="10900" l="9977" r="30381" t="23192"/>
          <a:stretch/>
        </p:blipFill>
        <p:spPr>
          <a:xfrm flipH="1">
            <a:off x="5455850" y="2453683"/>
            <a:ext cx="2702150" cy="1992226"/>
          </a:xfrm>
          <a:prstGeom prst="rect">
            <a:avLst/>
          </a:prstGeom>
          <a:noFill/>
          <a:ln>
            <a:noFill/>
          </a:ln>
        </p:spPr>
      </p:pic>
      <p:sp>
        <p:nvSpPr>
          <p:cNvPr id="730" name="Google Shape;730;p52"/>
          <p:cNvSpPr/>
          <p:nvPr/>
        </p:nvSpPr>
        <p:spPr>
          <a:xfrm>
            <a:off x="6583237" y="3249667"/>
            <a:ext cx="408290" cy="407347"/>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2"/>
          <p:cNvSpPr/>
          <p:nvPr/>
        </p:nvSpPr>
        <p:spPr>
          <a:xfrm>
            <a:off x="5455852" y="4303005"/>
            <a:ext cx="2640443" cy="14727"/>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2"/>
          <p:cNvSpPr/>
          <p:nvPr/>
        </p:nvSpPr>
        <p:spPr>
          <a:xfrm>
            <a:off x="5455852" y="4303005"/>
            <a:ext cx="1264953" cy="14727"/>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2"/>
          <p:cNvSpPr/>
          <p:nvPr/>
        </p:nvSpPr>
        <p:spPr>
          <a:xfrm>
            <a:off x="6709356" y="4288879"/>
            <a:ext cx="43410" cy="42965"/>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2"/>
          <p:cNvSpPr txBox="1"/>
          <p:nvPr>
            <p:ph type="title"/>
          </p:nvPr>
        </p:nvSpPr>
        <p:spPr>
          <a:xfrm>
            <a:off x="611694" y="393626"/>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SNEAK PEEK</a:t>
            </a:r>
            <a:endParaRPr/>
          </a:p>
        </p:txBody>
      </p:sp>
      <p:sp>
        <p:nvSpPr>
          <p:cNvPr id="735" name="Google Shape;735;p52"/>
          <p:cNvSpPr txBox="1"/>
          <p:nvPr>
            <p:ph idx="1" type="subTitle"/>
          </p:nvPr>
        </p:nvSpPr>
        <p:spPr>
          <a:xfrm flipH="1">
            <a:off x="6750728" y="1249450"/>
            <a:ext cx="1510500" cy="87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Insert your multimedia content here</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9" name="Shape 739"/>
        <p:cNvGrpSpPr/>
        <p:nvPr/>
      </p:nvGrpSpPr>
      <p:grpSpPr>
        <a:xfrm>
          <a:off x="0" y="0"/>
          <a:ext cx="0" cy="0"/>
          <a:chOff x="0" y="0"/>
          <a:chExt cx="0" cy="0"/>
        </a:xfrm>
      </p:grpSpPr>
      <p:pic>
        <p:nvPicPr>
          <p:cNvPr id="740" name="Google Shape;740;p53"/>
          <p:cNvPicPr preferRelativeResize="0"/>
          <p:nvPr/>
        </p:nvPicPr>
        <p:blipFill rotWithShape="1">
          <a:blip r:embed="rId3">
            <a:alphaModFix/>
          </a:blip>
          <a:srcRect b="27056" l="0" r="17992" t="34592"/>
          <a:stretch/>
        </p:blipFill>
        <p:spPr>
          <a:xfrm>
            <a:off x="1763825" y="-200"/>
            <a:ext cx="7380000" cy="5161800"/>
          </a:xfrm>
          <a:prstGeom prst="rect">
            <a:avLst/>
          </a:prstGeom>
          <a:noFill/>
          <a:ln>
            <a:noFill/>
          </a:ln>
        </p:spPr>
      </p:pic>
      <p:sp>
        <p:nvSpPr>
          <p:cNvPr id="741" name="Google Shape;741;p53"/>
          <p:cNvSpPr/>
          <p:nvPr/>
        </p:nvSpPr>
        <p:spPr>
          <a:xfrm flipH="1">
            <a:off x="1763825" y="0"/>
            <a:ext cx="2815200" cy="44985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3"/>
          <p:cNvSpPr/>
          <p:nvPr/>
        </p:nvSpPr>
        <p:spPr>
          <a:xfrm rot="10800000">
            <a:off x="0" y="-1"/>
            <a:ext cx="4402200" cy="4498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3" name="Google Shape;743;p53"/>
          <p:cNvCxnSpPr/>
          <p:nvPr/>
        </p:nvCxnSpPr>
        <p:spPr>
          <a:xfrm>
            <a:off x="937150" y="537875"/>
            <a:ext cx="0" cy="2592900"/>
          </a:xfrm>
          <a:prstGeom prst="straightConnector1">
            <a:avLst/>
          </a:prstGeom>
          <a:noFill/>
          <a:ln cap="flat" cmpd="sng" w="9525">
            <a:solidFill>
              <a:schemeClr val="dk1"/>
            </a:solidFill>
            <a:prstDash val="solid"/>
            <a:round/>
            <a:headEnd len="med" w="med" type="none"/>
            <a:tailEnd len="med" w="med" type="none"/>
          </a:ln>
        </p:spPr>
      </p:cxnSp>
      <p:sp>
        <p:nvSpPr>
          <p:cNvPr id="744" name="Google Shape;744;p53"/>
          <p:cNvSpPr txBox="1"/>
          <p:nvPr>
            <p:ph idx="4294967295" type="subTitle"/>
          </p:nvPr>
        </p:nvSpPr>
        <p:spPr>
          <a:xfrm>
            <a:off x="1093786" y="4010620"/>
            <a:ext cx="2337900" cy="30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GB" sz="1000"/>
              <a:t>Please keep this slide for attribution</a:t>
            </a:r>
            <a:endParaRPr sz="1000"/>
          </a:p>
        </p:txBody>
      </p:sp>
      <p:sp>
        <p:nvSpPr>
          <p:cNvPr id="745" name="Google Shape;745;p53"/>
          <p:cNvSpPr txBox="1"/>
          <p:nvPr>
            <p:ph idx="4294967295" type="subTitle"/>
          </p:nvPr>
        </p:nvSpPr>
        <p:spPr>
          <a:xfrm>
            <a:off x="1093775" y="3412224"/>
            <a:ext cx="2815200" cy="547500"/>
          </a:xfrm>
          <a:prstGeom prst="rect">
            <a:avLst/>
          </a:prstGeom>
        </p:spPr>
        <p:txBody>
          <a:bodyPr anchorCtr="0" anchor="t" bIns="91425" lIns="91425" spcFirstLastPara="1" rIns="91425" wrap="square" tIns="91425">
            <a:noAutofit/>
          </a:bodyPr>
          <a:lstStyle/>
          <a:p>
            <a:pPr indent="0" lvl="0" marL="0" rtl="0" algn="l">
              <a:lnSpc>
                <a:spcPct val="115000"/>
              </a:lnSpc>
              <a:spcBef>
                <a:spcPts val="300"/>
              </a:spcBef>
              <a:spcAft>
                <a:spcPts val="1600"/>
              </a:spcAft>
              <a:buClr>
                <a:schemeClr val="dk1"/>
              </a:buClr>
              <a:buSzPts val="1100"/>
              <a:buFont typeface="Arial"/>
              <a:buNone/>
            </a:pPr>
            <a:r>
              <a:rPr lang="en-GB" sz="1000"/>
              <a:t>CREDITS: This presentation template was created by </a:t>
            </a:r>
            <a:r>
              <a:rPr lang="en-GB" sz="1000">
                <a:uFill>
                  <a:noFill/>
                </a:uFill>
                <a:latin typeface="Oxygen"/>
                <a:ea typeface="Oxygen"/>
                <a:cs typeface="Oxygen"/>
                <a:sym typeface="Oxygen"/>
                <a:hlinkClick r:id="rId4"/>
              </a:rPr>
              <a:t>Slidesgo</a:t>
            </a:r>
            <a:r>
              <a:rPr lang="en-GB" sz="1000"/>
              <a:t>, including icons by </a:t>
            </a:r>
            <a:r>
              <a:rPr lang="en-GB" sz="1000">
                <a:uFill>
                  <a:noFill/>
                </a:uFill>
                <a:latin typeface="Oxygen"/>
                <a:ea typeface="Oxygen"/>
                <a:cs typeface="Oxygen"/>
                <a:sym typeface="Oxygen"/>
                <a:hlinkClick r:id="rId5"/>
              </a:rPr>
              <a:t>Flaticon</a:t>
            </a:r>
            <a:r>
              <a:rPr lang="en-GB" sz="1000"/>
              <a:t>, and infographics &amp; images by </a:t>
            </a:r>
            <a:r>
              <a:rPr lang="en-GB" sz="1000">
                <a:uFill>
                  <a:noFill/>
                </a:uFill>
                <a:latin typeface="Oxygen"/>
                <a:ea typeface="Oxygen"/>
                <a:cs typeface="Oxygen"/>
                <a:sym typeface="Oxygen"/>
                <a:hlinkClick r:id="rId6"/>
              </a:rPr>
              <a:t>Freepik</a:t>
            </a:r>
            <a:endParaRPr sz="1000"/>
          </a:p>
        </p:txBody>
      </p:sp>
      <p:sp>
        <p:nvSpPr>
          <p:cNvPr id="746" name="Google Shape;746;p53"/>
          <p:cNvSpPr/>
          <p:nvPr/>
        </p:nvSpPr>
        <p:spPr>
          <a:xfrm>
            <a:off x="1216419" y="53999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 name="Google Shape;747;p53"/>
          <p:cNvGrpSpPr/>
          <p:nvPr/>
        </p:nvGrpSpPr>
        <p:grpSpPr>
          <a:xfrm>
            <a:off x="1665890" y="539999"/>
            <a:ext cx="346056" cy="345674"/>
            <a:chOff x="3303268" y="3817349"/>
            <a:chExt cx="346056" cy="345674"/>
          </a:xfrm>
        </p:grpSpPr>
        <p:sp>
          <p:nvSpPr>
            <p:cNvPr id="748" name="Google Shape;748;p5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53"/>
          <p:cNvGrpSpPr/>
          <p:nvPr/>
        </p:nvGrpSpPr>
        <p:grpSpPr>
          <a:xfrm>
            <a:off x="2114980" y="539999"/>
            <a:ext cx="346056" cy="345674"/>
            <a:chOff x="3752358" y="3817349"/>
            <a:chExt cx="346056" cy="345674"/>
          </a:xfrm>
        </p:grpSpPr>
        <p:sp>
          <p:nvSpPr>
            <p:cNvPr id="753" name="Google Shape;753;p5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 name="Google Shape;757;p53"/>
          <p:cNvSpPr txBox="1"/>
          <p:nvPr>
            <p:ph type="title"/>
          </p:nvPr>
        </p:nvSpPr>
        <p:spPr>
          <a:xfrm>
            <a:off x="1069825" y="1042004"/>
            <a:ext cx="2749800" cy="112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THANKS</a:t>
            </a:r>
            <a:endParaRPr/>
          </a:p>
        </p:txBody>
      </p:sp>
      <p:sp>
        <p:nvSpPr>
          <p:cNvPr id="758" name="Google Shape;758;p53"/>
          <p:cNvSpPr txBox="1"/>
          <p:nvPr>
            <p:ph idx="1" type="subTitle"/>
          </p:nvPr>
        </p:nvSpPr>
        <p:spPr>
          <a:xfrm>
            <a:off x="1101000" y="2001550"/>
            <a:ext cx="2960400" cy="135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Do you have any questions?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GB"/>
              <a:t>youremail@freepik.com </a:t>
            </a:r>
            <a:endParaRPr/>
          </a:p>
          <a:p>
            <a:pPr indent="0" lvl="0" marL="0" rtl="0" algn="l">
              <a:spcBef>
                <a:spcPts val="0"/>
              </a:spcBef>
              <a:spcAft>
                <a:spcPts val="0"/>
              </a:spcAft>
              <a:buClr>
                <a:schemeClr val="dk1"/>
              </a:buClr>
              <a:buSzPts val="1100"/>
              <a:buFont typeface="Arial"/>
              <a:buNone/>
            </a:pPr>
            <a:r>
              <a:rPr lang="en-GB"/>
              <a:t>+91  620 421 838 </a:t>
            </a:r>
            <a:endParaRPr/>
          </a:p>
          <a:p>
            <a:pPr indent="0" lvl="0" marL="0" rtl="0" algn="l">
              <a:spcBef>
                <a:spcPts val="0"/>
              </a:spcBef>
              <a:spcAft>
                <a:spcPts val="0"/>
              </a:spcAft>
              <a:buNone/>
            </a:pPr>
            <a:r>
              <a:rPr lang="en-GB"/>
              <a:t>yourcompany.com</a:t>
            </a:r>
            <a:endParaRPr/>
          </a:p>
        </p:txBody>
      </p:sp>
      <p:sp>
        <p:nvSpPr>
          <p:cNvPr id="759" name="Google Shape;759;p53"/>
          <p:cNvSpPr/>
          <p:nvPr/>
        </p:nvSpPr>
        <p:spPr>
          <a:xfrm>
            <a:off x="0" y="-200"/>
            <a:ext cx="1100700" cy="231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 name="Shape 763"/>
        <p:cNvGrpSpPr/>
        <p:nvPr/>
      </p:nvGrpSpPr>
      <p:grpSpPr>
        <a:xfrm>
          <a:off x="0" y="0"/>
          <a:ext cx="0" cy="0"/>
          <a:chOff x="0" y="0"/>
          <a:chExt cx="0" cy="0"/>
        </a:xfrm>
      </p:grpSpPr>
      <p:sp>
        <p:nvSpPr>
          <p:cNvPr id="764" name="Google Shape;764;p54"/>
          <p:cNvSpPr txBox="1"/>
          <p:nvPr>
            <p:ph type="title"/>
          </p:nvPr>
        </p:nvSpPr>
        <p:spPr>
          <a:xfrm>
            <a:off x="610012" y="39293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NUTRITION ICONS</a:t>
            </a:r>
            <a:endParaRPr/>
          </a:p>
        </p:txBody>
      </p:sp>
      <p:grpSp>
        <p:nvGrpSpPr>
          <p:cNvPr id="765" name="Google Shape;765;p54"/>
          <p:cNvGrpSpPr/>
          <p:nvPr/>
        </p:nvGrpSpPr>
        <p:grpSpPr>
          <a:xfrm>
            <a:off x="7204950" y="3456325"/>
            <a:ext cx="258775" cy="368900"/>
            <a:chOff x="6450900" y="3227725"/>
            <a:chExt cx="258775" cy="368900"/>
          </a:xfrm>
        </p:grpSpPr>
        <p:sp>
          <p:nvSpPr>
            <p:cNvPr id="766" name="Google Shape;766;p54"/>
            <p:cNvSpPr/>
            <p:nvPr/>
          </p:nvSpPr>
          <p:spPr>
            <a:xfrm>
              <a:off x="6450900" y="3227725"/>
              <a:ext cx="258775" cy="368900"/>
            </a:xfrm>
            <a:custGeom>
              <a:rect b="b" l="l" r="r" t="t"/>
              <a:pathLst>
                <a:path extrusionOk="0" h="14756" w="10351">
                  <a:moveTo>
                    <a:pt x="7879" y="433"/>
                  </a:moveTo>
                  <a:cubicBezTo>
                    <a:pt x="8077" y="433"/>
                    <a:pt x="8238" y="595"/>
                    <a:pt x="8238" y="794"/>
                  </a:cubicBezTo>
                  <a:lnTo>
                    <a:pt x="8238" y="1364"/>
                  </a:lnTo>
                  <a:lnTo>
                    <a:pt x="4183" y="1364"/>
                  </a:lnTo>
                  <a:cubicBezTo>
                    <a:pt x="4181" y="1364"/>
                    <a:pt x="4178" y="1364"/>
                    <a:pt x="4175" y="1364"/>
                  </a:cubicBezTo>
                  <a:cubicBezTo>
                    <a:pt x="4056" y="1364"/>
                    <a:pt x="3961" y="1461"/>
                    <a:pt x="3961" y="1581"/>
                  </a:cubicBezTo>
                  <a:cubicBezTo>
                    <a:pt x="3961" y="1701"/>
                    <a:pt x="4058" y="1797"/>
                    <a:pt x="4178" y="1797"/>
                  </a:cubicBezTo>
                  <a:cubicBezTo>
                    <a:pt x="4180" y="1797"/>
                    <a:pt x="4182" y="1797"/>
                    <a:pt x="4183" y="1797"/>
                  </a:cubicBezTo>
                  <a:lnTo>
                    <a:pt x="8076" y="1797"/>
                  </a:lnTo>
                  <a:lnTo>
                    <a:pt x="6513" y="4460"/>
                  </a:lnTo>
                  <a:lnTo>
                    <a:pt x="596" y="4460"/>
                  </a:lnTo>
                  <a:lnTo>
                    <a:pt x="2159" y="1797"/>
                  </a:lnTo>
                  <a:lnTo>
                    <a:pt x="3319" y="1797"/>
                  </a:lnTo>
                  <a:cubicBezTo>
                    <a:pt x="3320" y="1797"/>
                    <a:pt x="3322" y="1797"/>
                    <a:pt x="3324" y="1797"/>
                  </a:cubicBezTo>
                  <a:cubicBezTo>
                    <a:pt x="3443" y="1797"/>
                    <a:pt x="3541" y="1701"/>
                    <a:pt x="3541" y="1581"/>
                  </a:cubicBezTo>
                  <a:cubicBezTo>
                    <a:pt x="3541" y="1461"/>
                    <a:pt x="3444" y="1364"/>
                    <a:pt x="3327" y="1364"/>
                  </a:cubicBezTo>
                  <a:cubicBezTo>
                    <a:pt x="3324" y="1364"/>
                    <a:pt x="3321" y="1364"/>
                    <a:pt x="3319" y="1364"/>
                  </a:cubicBezTo>
                  <a:lnTo>
                    <a:pt x="2253" y="1364"/>
                  </a:lnTo>
                  <a:lnTo>
                    <a:pt x="2253" y="794"/>
                  </a:lnTo>
                  <a:cubicBezTo>
                    <a:pt x="2253" y="595"/>
                    <a:pt x="2414" y="433"/>
                    <a:pt x="2613" y="433"/>
                  </a:cubicBezTo>
                  <a:close/>
                  <a:moveTo>
                    <a:pt x="6422" y="4894"/>
                  </a:moveTo>
                  <a:lnTo>
                    <a:pt x="6422" y="7060"/>
                  </a:lnTo>
                  <a:lnTo>
                    <a:pt x="436" y="7060"/>
                  </a:lnTo>
                  <a:lnTo>
                    <a:pt x="434" y="4894"/>
                  </a:lnTo>
                  <a:close/>
                  <a:moveTo>
                    <a:pt x="8446" y="2021"/>
                  </a:moveTo>
                  <a:lnTo>
                    <a:pt x="9771" y="4460"/>
                  </a:lnTo>
                  <a:lnTo>
                    <a:pt x="8820" y="4460"/>
                  </a:lnTo>
                  <a:cubicBezTo>
                    <a:pt x="8699" y="4460"/>
                    <a:pt x="8602" y="4557"/>
                    <a:pt x="8602" y="4678"/>
                  </a:cubicBezTo>
                  <a:cubicBezTo>
                    <a:pt x="8602" y="4797"/>
                    <a:pt x="8699" y="4894"/>
                    <a:pt x="8820" y="4894"/>
                  </a:cubicBezTo>
                  <a:lnTo>
                    <a:pt x="9920" y="4894"/>
                  </a:lnTo>
                  <a:lnTo>
                    <a:pt x="9920" y="7060"/>
                  </a:lnTo>
                  <a:lnTo>
                    <a:pt x="6855" y="7060"/>
                  </a:lnTo>
                  <a:lnTo>
                    <a:pt x="6855" y="4894"/>
                  </a:lnTo>
                  <a:lnTo>
                    <a:pt x="7953" y="4894"/>
                  </a:lnTo>
                  <a:cubicBezTo>
                    <a:pt x="8073" y="4894"/>
                    <a:pt x="8170" y="4797"/>
                    <a:pt x="8170" y="4678"/>
                  </a:cubicBezTo>
                  <a:cubicBezTo>
                    <a:pt x="8170" y="4557"/>
                    <a:pt x="8073" y="4460"/>
                    <a:pt x="7953" y="4460"/>
                  </a:cubicBezTo>
                  <a:lnTo>
                    <a:pt x="7015" y="4460"/>
                  </a:lnTo>
                  <a:lnTo>
                    <a:pt x="8446" y="2021"/>
                  </a:lnTo>
                  <a:close/>
                  <a:moveTo>
                    <a:pt x="9920" y="7492"/>
                  </a:moveTo>
                  <a:lnTo>
                    <a:pt x="9920" y="11324"/>
                  </a:lnTo>
                  <a:lnTo>
                    <a:pt x="6855" y="11324"/>
                  </a:lnTo>
                  <a:lnTo>
                    <a:pt x="6855" y="7492"/>
                  </a:lnTo>
                  <a:close/>
                  <a:moveTo>
                    <a:pt x="6422" y="7492"/>
                  </a:moveTo>
                  <a:lnTo>
                    <a:pt x="6422" y="11324"/>
                  </a:lnTo>
                  <a:lnTo>
                    <a:pt x="5351" y="11324"/>
                  </a:lnTo>
                  <a:cubicBezTo>
                    <a:pt x="5349" y="11324"/>
                    <a:pt x="5347" y="11324"/>
                    <a:pt x="5345" y="11324"/>
                  </a:cubicBezTo>
                  <a:cubicBezTo>
                    <a:pt x="5225" y="11324"/>
                    <a:pt x="5128" y="11420"/>
                    <a:pt x="5128" y="11540"/>
                  </a:cubicBezTo>
                  <a:cubicBezTo>
                    <a:pt x="5128" y="11661"/>
                    <a:pt x="5225" y="11758"/>
                    <a:pt x="5345" y="11758"/>
                  </a:cubicBezTo>
                  <a:cubicBezTo>
                    <a:pt x="5347" y="11758"/>
                    <a:pt x="5349" y="11758"/>
                    <a:pt x="5351" y="11758"/>
                  </a:cubicBezTo>
                  <a:lnTo>
                    <a:pt x="6422" y="11758"/>
                  </a:lnTo>
                  <a:lnTo>
                    <a:pt x="6422" y="14323"/>
                  </a:lnTo>
                  <a:lnTo>
                    <a:pt x="797" y="14323"/>
                  </a:lnTo>
                  <a:cubicBezTo>
                    <a:pt x="598" y="14321"/>
                    <a:pt x="436" y="14160"/>
                    <a:pt x="436" y="13962"/>
                  </a:cubicBezTo>
                  <a:lnTo>
                    <a:pt x="434" y="13962"/>
                  </a:lnTo>
                  <a:lnTo>
                    <a:pt x="434" y="11758"/>
                  </a:lnTo>
                  <a:lnTo>
                    <a:pt x="4484" y="11758"/>
                  </a:lnTo>
                  <a:cubicBezTo>
                    <a:pt x="4602" y="11753"/>
                    <a:pt x="4694" y="11658"/>
                    <a:pt x="4694" y="11540"/>
                  </a:cubicBezTo>
                  <a:cubicBezTo>
                    <a:pt x="4694" y="11424"/>
                    <a:pt x="4602" y="11327"/>
                    <a:pt x="4484" y="11324"/>
                  </a:cubicBezTo>
                  <a:lnTo>
                    <a:pt x="434" y="11324"/>
                  </a:lnTo>
                  <a:lnTo>
                    <a:pt x="434" y="7492"/>
                  </a:lnTo>
                  <a:close/>
                  <a:moveTo>
                    <a:pt x="9920" y="11758"/>
                  </a:moveTo>
                  <a:lnTo>
                    <a:pt x="9920" y="13962"/>
                  </a:lnTo>
                  <a:cubicBezTo>
                    <a:pt x="9919" y="14160"/>
                    <a:pt x="9758" y="14323"/>
                    <a:pt x="9559" y="14323"/>
                  </a:cubicBezTo>
                  <a:lnTo>
                    <a:pt x="6855" y="14323"/>
                  </a:lnTo>
                  <a:lnTo>
                    <a:pt x="6855" y="11758"/>
                  </a:lnTo>
                  <a:close/>
                  <a:moveTo>
                    <a:pt x="2613" y="0"/>
                  </a:moveTo>
                  <a:cubicBezTo>
                    <a:pt x="2175" y="0"/>
                    <a:pt x="1819" y="355"/>
                    <a:pt x="1819" y="794"/>
                  </a:cubicBezTo>
                  <a:lnTo>
                    <a:pt x="1819" y="1522"/>
                  </a:lnTo>
                  <a:lnTo>
                    <a:pt x="30" y="4568"/>
                  </a:lnTo>
                  <a:cubicBezTo>
                    <a:pt x="11" y="4602"/>
                    <a:pt x="0" y="4638"/>
                    <a:pt x="0" y="4678"/>
                  </a:cubicBezTo>
                  <a:lnTo>
                    <a:pt x="0" y="13962"/>
                  </a:lnTo>
                  <a:cubicBezTo>
                    <a:pt x="2" y="14399"/>
                    <a:pt x="356" y="14755"/>
                    <a:pt x="794" y="14755"/>
                  </a:cubicBezTo>
                  <a:lnTo>
                    <a:pt x="9558" y="14755"/>
                  </a:lnTo>
                  <a:cubicBezTo>
                    <a:pt x="9996" y="14753"/>
                    <a:pt x="10351" y="14399"/>
                    <a:pt x="10351" y="13962"/>
                  </a:cubicBezTo>
                  <a:lnTo>
                    <a:pt x="10351" y="4678"/>
                  </a:lnTo>
                  <a:cubicBezTo>
                    <a:pt x="10351" y="4670"/>
                    <a:pt x="10351" y="4662"/>
                    <a:pt x="10349" y="4654"/>
                  </a:cubicBezTo>
                  <a:lnTo>
                    <a:pt x="10351" y="4654"/>
                  </a:lnTo>
                  <a:cubicBezTo>
                    <a:pt x="10348" y="4625"/>
                    <a:pt x="10340" y="4598"/>
                    <a:pt x="10326" y="4573"/>
                  </a:cubicBezTo>
                  <a:lnTo>
                    <a:pt x="8672" y="1525"/>
                  </a:lnTo>
                  <a:lnTo>
                    <a:pt x="8672" y="794"/>
                  </a:lnTo>
                  <a:cubicBezTo>
                    <a:pt x="8670" y="355"/>
                    <a:pt x="8316" y="0"/>
                    <a:pt x="78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4"/>
            <p:cNvSpPr/>
            <p:nvPr/>
          </p:nvSpPr>
          <p:spPr>
            <a:xfrm>
              <a:off x="6506575" y="3425800"/>
              <a:ext cx="60025" cy="74275"/>
            </a:xfrm>
            <a:custGeom>
              <a:rect b="b" l="l" r="r" t="t"/>
              <a:pathLst>
                <a:path extrusionOk="0" h="2971" w="2401">
                  <a:moveTo>
                    <a:pt x="1201" y="493"/>
                  </a:moveTo>
                  <a:cubicBezTo>
                    <a:pt x="1494" y="736"/>
                    <a:pt x="1968" y="1235"/>
                    <a:pt x="1968" y="1716"/>
                  </a:cubicBezTo>
                  <a:cubicBezTo>
                    <a:pt x="1968" y="2169"/>
                    <a:pt x="1623" y="2538"/>
                    <a:pt x="1201" y="2538"/>
                  </a:cubicBezTo>
                  <a:cubicBezTo>
                    <a:pt x="778" y="2538"/>
                    <a:pt x="435" y="2169"/>
                    <a:pt x="435" y="1716"/>
                  </a:cubicBezTo>
                  <a:cubicBezTo>
                    <a:pt x="435" y="1199"/>
                    <a:pt x="956" y="700"/>
                    <a:pt x="1201" y="493"/>
                  </a:cubicBezTo>
                  <a:close/>
                  <a:moveTo>
                    <a:pt x="1201" y="1"/>
                  </a:moveTo>
                  <a:cubicBezTo>
                    <a:pt x="1157" y="1"/>
                    <a:pt x="1112" y="14"/>
                    <a:pt x="1074" y="41"/>
                  </a:cubicBezTo>
                  <a:cubicBezTo>
                    <a:pt x="1031" y="73"/>
                    <a:pt x="1" y="820"/>
                    <a:pt x="1" y="1716"/>
                  </a:cubicBezTo>
                  <a:cubicBezTo>
                    <a:pt x="1" y="2407"/>
                    <a:pt x="540" y="2970"/>
                    <a:pt x="1201" y="2970"/>
                  </a:cubicBezTo>
                  <a:cubicBezTo>
                    <a:pt x="1863" y="2970"/>
                    <a:pt x="2400" y="2407"/>
                    <a:pt x="2400" y="1716"/>
                  </a:cubicBezTo>
                  <a:cubicBezTo>
                    <a:pt x="2400" y="822"/>
                    <a:pt x="1371" y="73"/>
                    <a:pt x="1327" y="41"/>
                  </a:cubicBezTo>
                  <a:cubicBezTo>
                    <a:pt x="1289" y="14"/>
                    <a:pt x="1245" y="1"/>
                    <a:pt x="12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 name="Google Shape;768;p54"/>
          <p:cNvGrpSpPr/>
          <p:nvPr/>
        </p:nvGrpSpPr>
        <p:grpSpPr>
          <a:xfrm>
            <a:off x="5328650" y="1728375"/>
            <a:ext cx="318075" cy="368950"/>
            <a:chOff x="4574600" y="1499775"/>
            <a:chExt cx="318075" cy="368950"/>
          </a:xfrm>
        </p:grpSpPr>
        <p:sp>
          <p:nvSpPr>
            <p:cNvPr id="769" name="Google Shape;769;p54"/>
            <p:cNvSpPr/>
            <p:nvPr/>
          </p:nvSpPr>
          <p:spPr>
            <a:xfrm>
              <a:off x="4574600" y="1499775"/>
              <a:ext cx="318075" cy="295700"/>
            </a:xfrm>
            <a:custGeom>
              <a:rect b="b" l="l" r="r" t="t"/>
              <a:pathLst>
                <a:path extrusionOk="0" h="11828" w="12723">
                  <a:moveTo>
                    <a:pt x="9568" y="1"/>
                  </a:moveTo>
                  <a:cubicBezTo>
                    <a:pt x="9352" y="1"/>
                    <a:pt x="9135" y="15"/>
                    <a:pt x="8919" y="42"/>
                  </a:cubicBezTo>
                  <a:cubicBezTo>
                    <a:pt x="8094" y="144"/>
                    <a:pt x="7418" y="437"/>
                    <a:pt x="6966" y="888"/>
                  </a:cubicBezTo>
                  <a:cubicBezTo>
                    <a:pt x="6575" y="1279"/>
                    <a:pt x="6303" y="1839"/>
                    <a:pt x="6171" y="2520"/>
                  </a:cubicBezTo>
                  <a:lnTo>
                    <a:pt x="6143" y="2520"/>
                  </a:lnTo>
                  <a:cubicBezTo>
                    <a:pt x="5826" y="1826"/>
                    <a:pt x="5267" y="1065"/>
                    <a:pt x="4278" y="491"/>
                  </a:cubicBezTo>
                  <a:cubicBezTo>
                    <a:pt x="4240" y="464"/>
                    <a:pt x="4197" y="451"/>
                    <a:pt x="4154" y="451"/>
                  </a:cubicBezTo>
                  <a:cubicBezTo>
                    <a:pt x="4079" y="451"/>
                    <a:pt x="4006" y="489"/>
                    <a:pt x="3966" y="559"/>
                  </a:cubicBezTo>
                  <a:cubicBezTo>
                    <a:pt x="3903" y="669"/>
                    <a:pt x="3947" y="809"/>
                    <a:pt x="4062" y="863"/>
                  </a:cubicBezTo>
                  <a:cubicBezTo>
                    <a:pt x="4785" y="1284"/>
                    <a:pt x="5324" y="1844"/>
                    <a:pt x="5675" y="2535"/>
                  </a:cubicBezTo>
                  <a:cubicBezTo>
                    <a:pt x="4864" y="2585"/>
                    <a:pt x="4093" y="2721"/>
                    <a:pt x="3414" y="2939"/>
                  </a:cubicBezTo>
                  <a:cubicBezTo>
                    <a:pt x="2454" y="3248"/>
                    <a:pt x="1681" y="3709"/>
                    <a:pt x="1117" y="4308"/>
                  </a:cubicBezTo>
                  <a:cubicBezTo>
                    <a:pt x="351" y="5124"/>
                    <a:pt x="1" y="6159"/>
                    <a:pt x="77" y="7386"/>
                  </a:cubicBezTo>
                  <a:cubicBezTo>
                    <a:pt x="85" y="7499"/>
                    <a:pt x="179" y="7588"/>
                    <a:pt x="293" y="7590"/>
                  </a:cubicBezTo>
                  <a:lnTo>
                    <a:pt x="308" y="7590"/>
                  </a:lnTo>
                  <a:cubicBezTo>
                    <a:pt x="427" y="7582"/>
                    <a:pt x="517" y="7479"/>
                    <a:pt x="510" y="7359"/>
                  </a:cubicBezTo>
                  <a:cubicBezTo>
                    <a:pt x="441" y="6258"/>
                    <a:pt x="751" y="5331"/>
                    <a:pt x="1433" y="4606"/>
                  </a:cubicBezTo>
                  <a:cubicBezTo>
                    <a:pt x="2348" y="3632"/>
                    <a:pt x="3944" y="3044"/>
                    <a:pt x="5861" y="2960"/>
                  </a:cubicBezTo>
                  <a:cubicBezTo>
                    <a:pt x="5911" y="3095"/>
                    <a:pt x="5955" y="3235"/>
                    <a:pt x="5993" y="3380"/>
                  </a:cubicBezTo>
                  <a:cubicBezTo>
                    <a:pt x="6103" y="3801"/>
                    <a:pt x="6151" y="4238"/>
                    <a:pt x="6136" y="4674"/>
                  </a:cubicBezTo>
                  <a:cubicBezTo>
                    <a:pt x="5341" y="4613"/>
                    <a:pt x="4814" y="4208"/>
                    <a:pt x="4807" y="4203"/>
                  </a:cubicBezTo>
                  <a:cubicBezTo>
                    <a:pt x="4767" y="4172"/>
                    <a:pt x="4720" y="4156"/>
                    <a:pt x="4673" y="4156"/>
                  </a:cubicBezTo>
                  <a:cubicBezTo>
                    <a:pt x="4609" y="4156"/>
                    <a:pt x="4547" y="4184"/>
                    <a:pt x="4504" y="4238"/>
                  </a:cubicBezTo>
                  <a:cubicBezTo>
                    <a:pt x="4429" y="4332"/>
                    <a:pt x="4445" y="4469"/>
                    <a:pt x="4539" y="4544"/>
                  </a:cubicBezTo>
                  <a:cubicBezTo>
                    <a:pt x="4569" y="4566"/>
                    <a:pt x="5275" y="5116"/>
                    <a:pt x="6337" y="5116"/>
                  </a:cubicBezTo>
                  <a:cubicBezTo>
                    <a:pt x="7399" y="5116"/>
                    <a:pt x="8105" y="4566"/>
                    <a:pt x="8133" y="4544"/>
                  </a:cubicBezTo>
                  <a:cubicBezTo>
                    <a:pt x="8227" y="4469"/>
                    <a:pt x="8243" y="4332"/>
                    <a:pt x="8170" y="4238"/>
                  </a:cubicBezTo>
                  <a:cubicBezTo>
                    <a:pt x="8127" y="4184"/>
                    <a:pt x="8064" y="4156"/>
                    <a:pt x="8000" y="4156"/>
                  </a:cubicBezTo>
                  <a:cubicBezTo>
                    <a:pt x="7952" y="4156"/>
                    <a:pt x="7905" y="4172"/>
                    <a:pt x="7865" y="4203"/>
                  </a:cubicBezTo>
                  <a:cubicBezTo>
                    <a:pt x="7860" y="4208"/>
                    <a:pt x="7351" y="4602"/>
                    <a:pt x="6571" y="4671"/>
                  </a:cubicBezTo>
                  <a:cubicBezTo>
                    <a:pt x="6575" y="4501"/>
                    <a:pt x="6572" y="4330"/>
                    <a:pt x="6559" y="4160"/>
                  </a:cubicBezTo>
                  <a:lnTo>
                    <a:pt x="6559" y="4160"/>
                  </a:lnTo>
                  <a:cubicBezTo>
                    <a:pt x="6613" y="4164"/>
                    <a:pt x="6675" y="4164"/>
                    <a:pt x="6744" y="4164"/>
                  </a:cubicBezTo>
                  <a:cubicBezTo>
                    <a:pt x="6965" y="4164"/>
                    <a:pt x="7186" y="4151"/>
                    <a:pt x="7405" y="4124"/>
                  </a:cubicBezTo>
                  <a:cubicBezTo>
                    <a:pt x="8162" y="4032"/>
                    <a:pt x="8792" y="3777"/>
                    <a:pt x="9238" y="3389"/>
                  </a:cubicBezTo>
                  <a:cubicBezTo>
                    <a:pt x="10169" y="3704"/>
                    <a:pt x="10892" y="4171"/>
                    <a:pt x="11393" y="4777"/>
                  </a:cubicBezTo>
                  <a:cubicBezTo>
                    <a:pt x="11967" y="5474"/>
                    <a:pt x="12228" y="6342"/>
                    <a:pt x="12164" y="7359"/>
                  </a:cubicBezTo>
                  <a:cubicBezTo>
                    <a:pt x="12070" y="8855"/>
                    <a:pt x="11692" y="10293"/>
                    <a:pt x="11070" y="11517"/>
                  </a:cubicBezTo>
                  <a:cubicBezTo>
                    <a:pt x="11019" y="11624"/>
                    <a:pt x="11062" y="11751"/>
                    <a:pt x="11167" y="11803"/>
                  </a:cubicBezTo>
                  <a:cubicBezTo>
                    <a:pt x="11199" y="11820"/>
                    <a:pt x="11233" y="11827"/>
                    <a:pt x="11266" y="11827"/>
                  </a:cubicBezTo>
                  <a:cubicBezTo>
                    <a:pt x="11343" y="11827"/>
                    <a:pt x="11418" y="11786"/>
                    <a:pt x="11456" y="11714"/>
                  </a:cubicBezTo>
                  <a:cubicBezTo>
                    <a:pt x="12105" y="10438"/>
                    <a:pt x="12498" y="8940"/>
                    <a:pt x="12595" y="7385"/>
                  </a:cubicBezTo>
                  <a:cubicBezTo>
                    <a:pt x="12722" y="5348"/>
                    <a:pt x="11649" y="3817"/>
                    <a:pt x="9563" y="3044"/>
                  </a:cubicBezTo>
                  <a:cubicBezTo>
                    <a:pt x="9750" y="2796"/>
                    <a:pt x="9897" y="2521"/>
                    <a:pt x="9997" y="2229"/>
                  </a:cubicBezTo>
                  <a:cubicBezTo>
                    <a:pt x="10040" y="2114"/>
                    <a:pt x="9981" y="1987"/>
                    <a:pt x="9867" y="1947"/>
                  </a:cubicBezTo>
                  <a:cubicBezTo>
                    <a:pt x="9842" y="1938"/>
                    <a:pt x="9818" y="1934"/>
                    <a:pt x="9794" y="1934"/>
                  </a:cubicBezTo>
                  <a:cubicBezTo>
                    <a:pt x="9703" y="1934"/>
                    <a:pt x="9618" y="1992"/>
                    <a:pt x="9588" y="2084"/>
                  </a:cubicBezTo>
                  <a:cubicBezTo>
                    <a:pt x="9461" y="2445"/>
                    <a:pt x="9280" y="2744"/>
                    <a:pt x="9052" y="2973"/>
                  </a:cubicBezTo>
                  <a:cubicBezTo>
                    <a:pt x="8572" y="3453"/>
                    <a:pt x="7868" y="3629"/>
                    <a:pt x="7362" y="3693"/>
                  </a:cubicBezTo>
                  <a:cubicBezTo>
                    <a:pt x="7161" y="3718"/>
                    <a:pt x="6959" y="3730"/>
                    <a:pt x="6756" y="3730"/>
                  </a:cubicBezTo>
                  <a:cubicBezTo>
                    <a:pt x="6677" y="3730"/>
                    <a:pt x="6598" y="3728"/>
                    <a:pt x="6520" y="3725"/>
                  </a:cubicBezTo>
                  <a:cubicBezTo>
                    <a:pt x="6497" y="3252"/>
                    <a:pt x="6513" y="1952"/>
                    <a:pt x="7273" y="1192"/>
                  </a:cubicBezTo>
                  <a:cubicBezTo>
                    <a:pt x="7753" y="712"/>
                    <a:pt x="8456" y="535"/>
                    <a:pt x="8962" y="472"/>
                  </a:cubicBezTo>
                  <a:cubicBezTo>
                    <a:pt x="9166" y="447"/>
                    <a:pt x="9372" y="435"/>
                    <a:pt x="9578" y="435"/>
                  </a:cubicBezTo>
                  <a:cubicBezTo>
                    <a:pt x="9654" y="435"/>
                    <a:pt x="9730" y="436"/>
                    <a:pt x="9806" y="440"/>
                  </a:cubicBezTo>
                  <a:cubicBezTo>
                    <a:pt x="9817" y="718"/>
                    <a:pt x="9806" y="996"/>
                    <a:pt x="9773" y="1273"/>
                  </a:cubicBezTo>
                  <a:cubicBezTo>
                    <a:pt x="9752" y="1395"/>
                    <a:pt x="9838" y="1510"/>
                    <a:pt x="9960" y="1526"/>
                  </a:cubicBezTo>
                  <a:cubicBezTo>
                    <a:pt x="9969" y="1527"/>
                    <a:pt x="9978" y="1527"/>
                    <a:pt x="9986" y="1527"/>
                  </a:cubicBezTo>
                  <a:cubicBezTo>
                    <a:pt x="10099" y="1527"/>
                    <a:pt x="10195" y="1441"/>
                    <a:pt x="10204" y="1325"/>
                  </a:cubicBezTo>
                  <a:cubicBezTo>
                    <a:pt x="10250" y="957"/>
                    <a:pt x="10256" y="583"/>
                    <a:pt x="10223" y="212"/>
                  </a:cubicBezTo>
                  <a:cubicBezTo>
                    <a:pt x="10212" y="112"/>
                    <a:pt x="10132" y="34"/>
                    <a:pt x="10032" y="22"/>
                  </a:cubicBezTo>
                  <a:cubicBezTo>
                    <a:pt x="9878" y="8"/>
                    <a:pt x="9723" y="1"/>
                    <a:pt x="95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4"/>
            <p:cNvSpPr/>
            <p:nvPr/>
          </p:nvSpPr>
          <p:spPr>
            <a:xfrm>
              <a:off x="4578275" y="1700225"/>
              <a:ext cx="273325" cy="168500"/>
            </a:xfrm>
            <a:custGeom>
              <a:rect b="b" l="l" r="r" t="t"/>
              <a:pathLst>
                <a:path extrusionOk="0" h="6740" w="10933">
                  <a:moveTo>
                    <a:pt x="231" y="1"/>
                  </a:moveTo>
                  <a:cubicBezTo>
                    <a:pt x="221" y="1"/>
                    <a:pt x="212" y="1"/>
                    <a:pt x="202" y="3"/>
                  </a:cubicBezTo>
                  <a:cubicBezTo>
                    <a:pt x="83" y="19"/>
                    <a:pt x="0" y="128"/>
                    <a:pt x="16" y="248"/>
                  </a:cubicBezTo>
                  <a:cubicBezTo>
                    <a:pt x="229" y="1806"/>
                    <a:pt x="736" y="3251"/>
                    <a:pt x="1483" y="4428"/>
                  </a:cubicBezTo>
                  <a:cubicBezTo>
                    <a:pt x="2196" y="5549"/>
                    <a:pt x="3075" y="6326"/>
                    <a:pt x="3957" y="6614"/>
                  </a:cubicBezTo>
                  <a:cubicBezTo>
                    <a:pt x="4212" y="6697"/>
                    <a:pt x="4463" y="6739"/>
                    <a:pt x="4708" y="6739"/>
                  </a:cubicBezTo>
                  <a:cubicBezTo>
                    <a:pt x="5246" y="6739"/>
                    <a:pt x="5753" y="6540"/>
                    <a:pt x="6188" y="6153"/>
                  </a:cubicBezTo>
                  <a:cubicBezTo>
                    <a:pt x="6624" y="6539"/>
                    <a:pt x="7128" y="6739"/>
                    <a:pt x="7667" y="6739"/>
                  </a:cubicBezTo>
                  <a:cubicBezTo>
                    <a:pt x="7738" y="6739"/>
                    <a:pt x="7812" y="6736"/>
                    <a:pt x="7885" y="6728"/>
                  </a:cubicBezTo>
                  <a:cubicBezTo>
                    <a:pt x="8921" y="6628"/>
                    <a:pt x="10009" y="5803"/>
                    <a:pt x="10867" y="4469"/>
                  </a:cubicBezTo>
                  <a:cubicBezTo>
                    <a:pt x="10933" y="4369"/>
                    <a:pt x="10904" y="4234"/>
                    <a:pt x="10802" y="4170"/>
                  </a:cubicBezTo>
                  <a:lnTo>
                    <a:pt x="10804" y="4168"/>
                  </a:lnTo>
                  <a:cubicBezTo>
                    <a:pt x="10767" y="4145"/>
                    <a:pt x="10727" y="4134"/>
                    <a:pt x="10687" y="4134"/>
                  </a:cubicBezTo>
                  <a:cubicBezTo>
                    <a:pt x="10615" y="4134"/>
                    <a:pt x="10545" y="4169"/>
                    <a:pt x="10503" y="4234"/>
                  </a:cubicBezTo>
                  <a:cubicBezTo>
                    <a:pt x="9716" y="5456"/>
                    <a:pt x="8746" y="6208"/>
                    <a:pt x="7842" y="6297"/>
                  </a:cubicBezTo>
                  <a:cubicBezTo>
                    <a:pt x="7782" y="6303"/>
                    <a:pt x="7724" y="6306"/>
                    <a:pt x="7666" y="6306"/>
                  </a:cubicBezTo>
                  <a:cubicBezTo>
                    <a:pt x="7177" y="6306"/>
                    <a:pt x="6733" y="6103"/>
                    <a:pt x="6346" y="5701"/>
                  </a:cubicBezTo>
                  <a:cubicBezTo>
                    <a:pt x="6303" y="5657"/>
                    <a:pt x="6246" y="5636"/>
                    <a:pt x="6189" y="5636"/>
                  </a:cubicBezTo>
                  <a:cubicBezTo>
                    <a:pt x="6133" y="5636"/>
                    <a:pt x="6076" y="5657"/>
                    <a:pt x="6034" y="5701"/>
                  </a:cubicBezTo>
                  <a:cubicBezTo>
                    <a:pt x="5647" y="6102"/>
                    <a:pt x="5197" y="6305"/>
                    <a:pt x="4709" y="6305"/>
                  </a:cubicBezTo>
                  <a:cubicBezTo>
                    <a:pt x="4510" y="6305"/>
                    <a:pt x="4303" y="6271"/>
                    <a:pt x="4093" y="6202"/>
                  </a:cubicBezTo>
                  <a:cubicBezTo>
                    <a:pt x="3304" y="5943"/>
                    <a:pt x="2507" y="5231"/>
                    <a:pt x="1849" y="4194"/>
                  </a:cubicBezTo>
                  <a:cubicBezTo>
                    <a:pt x="1135" y="3071"/>
                    <a:pt x="650" y="1685"/>
                    <a:pt x="445" y="189"/>
                  </a:cubicBezTo>
                  <a:cubicBezTo>
                    <a:pt x="431" y="79"/>
                    <a:pt x="337" y="1"/>
                    <a:pt x="2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54"/>
          <p:cNvGrpSpPr/>
          <p:nvPr/>
        </p:nvGrpSpPr>
        <p:grpSpPr>
          <a:xfrm>
            <a:off x="1650700" y="2309763"/>
            <a:ext cx="287850" cy="368900"/>
            <a:chOff x="894425" y="2081200"/>
            <a:chExt cx="287850" cy="368900"/>
          </a:xfrm>
        </p:grpSpPr>
        <p:sp>
          <p:nvSpPr>
            <p:cNvPr id="772" name="Google Shape;772;p54"/>
            <p:cNvSpPr/>
            <p:nvPr/>
          </p:nvSpPr>
          <p:spPr>
            <a:xfrm>
              <a:off x="894425" y="2081200"/>
              <a:ext cx="287850" cy="368900"/>
            </a:xfrm>
            <a:custGeom>
              <a:rect b="b" l="l" r="r" t="t"/>
              <a:pathLst>
                <a:path extrusionOk="0" h="14756" w="11514">
                  <a:moveTo>
                    <a:pt x="9782" y="434"/>
                  </a:moveTo>
                  <a:cubicBezTo>
                    <a:pt x="9899" y="434"/>
                    <a:pt x="9996" y="531"/>
                    <a:pt x="9996" y="651"/>
                  </a:cubicBezTo>
                  <a:lnTo>
                    <a:pt x="9996" y="1711"/>
                  </a:lnTo>
                  <a:cubicBezTo>
                    <a:pt x="9996" y="1829"/>
                    <a:pt x="9899" y="1924"/>
                    <a:pt x="9782" y="1926"/>
                  </a:cubicBezTo>
                  <a:lnTo>
                    <a:pt x="4784" y="1926"/>
                  </a:lnTo>
                  <a:cubicBezTo>
                    <a:pt x="4665" y="1926"/>
                    <a:pt x="4568" y="2023"/>
                    <a:pt x="4568" y="2142"/>
                  </a:cubicBezTo>
                  <a:cubicBezTo>
                    <a:pt x="4568" y="2261"/>
                    <a:pt x="4665" y="2358"/>
                    <a:pt x="4784" y="2358"/>
                  </a:cubicBezTo>
                  <a:lnTo>
                    <a:pt x="9182" y="2358"/>
                  </a:lnTo>
                  <a:lnTo>
                    <a:pt x="9182" y="3010"/>
                  </a:lnTo>
                  <a:lnTo>
                    <a:pt x="2333" y="3010"/>
                  </a:lnTo>
                  <a:lnTo>
                    <a:pt x="2333" y="2358"/>
                  </a:lnTo>
                  <a:lnTo>
                    <a:pt x="3918" y="2358"/>
                  </a:lnTo>
                  <a:cubicBezTo>
                    <a:pt x="4037" y="2358"/>
                    <a:pt x="4134" y="2261"/>
                    <a:pt x="4134" y="2142"/>
                  </a:cubicBezTo>
                  <a:cubicBezTo>
                    <a:pt x="4134" y="2023"/>
                    <a:pt x="4037" y="1926"/>
                    <a:pt x="3918" y="1926"/>
                  </a:cubicBezTo>
                  <a:lnTo>
                    <a:pt x="1732" y="1926"/>
                  </a:lnTo>
                  <a:cubicBezTo>
                    <a:pt x="1612" y="1924"/>
                    <a:pt x="1515" y="1829"/>
                    <a:pt x="1515" y="1710"/>
                  </a:cubicBezTo>
                  <a:lnTo>
                    <a:pt x="1515" y="649"/>
                  </a:lnTo>
                  <a:cubicBezTo>
                    <a:pt x="1517" y="530"/>
                    <a:pt x="1612" y="434"/>
                    <a:pt x="1732" y="434"/>
                  </a:cubicBezTo>
                  <a:close/>
                  <a:moveTo>
                    <a:pt x="9538" y="3444"/>
                  </a:moveTo>
                  <a:cubicBezTo>
                    <a:pt x="10389" y="3446"/>
                    <a:pt x="11079" y="4134"/>
                    <a:pt x="11081" y="4986"/>
                  </a:cubicBezTo>
                  <a:lnTo>
                    <a:pt x="11081" y="5999"/>
                  </a:lnTo>
                  <a:lnTo>
                    <a:pt x="9567" y="5999"/>
                  </a:lnTo>
                  <a:cubicBezTo>
                    <a:pt x="9446" y="5999"/>
                    <a:pt x="9349" y="6096"/>
                    <a:pt x="9349" y="6216"/>
                  </a:cubicBezTo>
                  <a:cubicBezTo>
                    <a:pt x="9349" y="6335"/>
                    <a:pt x="9446" y="6433"/>
                    <a:pt x="9567" y="6433"/>
                  </a:cubicBezTo>
                  <a:lnTo>
                    <a:pt x="11081" y="6433"/>
                  </a:lnTo>
                  <a:lnTo>
                    <a:pt x="11081" y="11004"/>
                  </a:lnTo>
                  <a:lnTo>
                    <a:pt x="3180" y="11004"/>
                  </a:lnTo>
                  <a:cubicBezTo>
                    <a:pt x="3177" y="11004"/>
                    <a:pt x="3174" y="11004"/>
                    <a:pt x="3171" y="11004"/>
                  </a:cubicBezTo>
                  <a:cubicBezTo>
                    <a:pt x="3053" y="11004"/>
                    <a:pt x="2956" y="11101"/>
                    <a:pt x="2956" y="11221"/>
                  </a:cubicBezTo>
                  <a:cubicBezTo>
                    <a:pt x="2956" y="11341"/>
                    <a:pt x="3054" y="11437"/>
                    <a:pt x="3174" y="11437"/>
                  </a:cubicBezTo>
                  <a:cubicBezTo>
                    <a:pt x="3176" y="11437"/>
                    <a:pt x="3178" y="11437"/>
                    <a:pt x="3180" y="11437"/>
                  </a:cubicBezTo>
                  <a:lnTo>
                    <a:pt x="11081" y="11437"/>
                  </a:lnTo>
                  <a:lnTo>
                    <a:pt x="11081" y="12780"/>
                  </a:lnTo>
                  <a:cubicBezTo>
                    <a:pt x="11079" y="13631"/>
                    <a:pt x="10389" y="14321"/>
                    <a:pt x="9538" y="14321"/>
                  </a:cubicBezTo>
                  <a:lnTo>
                    <a:pt x="1975" y="14321"/>
                  </a:lnTo>
                  <a:cubicBezTo>
                    <a:pt x="1124" y="14321"/>
                    <a:pt x="434" y="13631"/>
                    <a:pt x="434" y="12780"/>
                  </a:cubicBezTo>
                  <a:lnTo>
                    <a:pt x="434" y="11437"/>
                  </a:lnTo>
                  <a:lnTo>
                    <a:pt x="2313" y="11437"/>
                  </a:lnTo>
                  <a:cubicBezTo>
                    <a:pt x="2315" y="11437"/>
                    <a:pt x="2317" y="11437"/>
                    <a:pt x="2319" y="11437"/>
                  </a:cubicBezTo>
                  <a:cubicBezTo>
                    <a:pt x="2439" y="11437"/>
                    <a:pt x="2536" y="11341"/>
                    <a:pt x="2536" y="11221"/>
                  </a:cubicBezTo>
                  <a:cubicBezTo>
                    <a:pt x="2536" y="11101"/>
                    <a:pt x="2441" y="11004"/>
                    <a:pt x="2322" y="11004"/>
                  </a:cubicBezTo>
                  <a:cubicBezTo>
                    <a:pt x="2319" y="11004"/>
                    <a:pt x="2316" y="11004"/>
                    <a:pt x="2313" y="11004"/>
                  </a:cubicBezTo>
                  <a:lnTo>
                    <a:pt x="434" y="11004"/>
                  </a:lnTo>
                  <a:lnTo>
                    <a:pt x="434" y="6433"/>
                  </a:lnTo>
                  <a:lnTo>
                    <a:pt x="8700" y="6433"/>
                  </a:lnTo>
                  <a:cubicBezTo>
                    <a:pt x="8820" y="6432"/>
                    <a:pt x="8917" y="6335"/>
                    <a:pt x="8917" y="6216"/>
                  </a:cubicBezTo>
                  <a:cubicBezTo>
                    <a:pt x="8917" y="6096"/>
                    <a:pt x="8820" y="5999"/>
                    <a:pt x="8700" y="5999"/>
                  </a:cubicBezTo>
                  <a:lnTo>
                    <a:pt x="434" y="5999"/>
                  </a:lnTo>
                  <a:lnTo>
                    <a:pt x="434" y="4986"/>
                  </a:lnTo>
                  <a:cubicBezTo>
                    <a:pt x="434" y="4134"/>
                    <a:pt x="1124" y="3446"/>
                    <a:pt x="1975" y="3444"/>
                  </a:cubicBezTo>
                  <a:close/>
                  <a:moveTo>
                    <a:pt x="1732" y="0"/>
                  </a:moveTo>
                  <a:cubicBezTo>
                    <a:pt x="1374" y="0"/>
                    <a:pt x="1083" y="291"/>
                    <a:pt x="1083" y="649"/>
                  </a:cubicBezTo>
                  <a:lnTo>
                    <a:pt x="1083" y="1710"/>
                  </a:lnTo>
                  <a:cubicBezTo>
                    <a:pt x="1083" y="2069"/>
                    <a:pt x="1374" y="2358"/>
                    <a:pt x="1732" y="2358"/>
                  </a:cubicBezTo>
                  <a:lnTo>
                    <a:pt x="1898" y="2358"/>
                  </a:lnTo>
                  <a:lnTo>
                    <a:pt x="1898" y="3013"/>
                  </a:lnTo>
                  <a:cubicBezTo>
                    <a:pt x="840" y="3055"/>
                    <a:pt x="2" y="3926"/>
                    <a:pt x="0" y="4986"/>
                  </a:cubicBezTo>
                  <a:lnTo>
                    <a:pt x="0" y="12780"/>
                  </a:lnTo>
                  <a:cubicBezTo>
                    <a:pt x="2" y="13871"/>
                    <a:pt x="886" y="14755"/>
                    <a:pt x="1975" y="14755"/>
                  </a:cubicBezTo>
                  <a:lnTo>
                    <a:pt x="9538" y="14755"/>
                  </a:lnTo>
                  <a:cubicBezTo>
                    <a:pt x="10629" y="14755"/>
                    <a:pt x="11511" y="13871"/>
                    <a:pt x="11513" y="12780"/>
                  </a:cubicBezTo>
                  <a:lnTo>
                    <a:pt x="11513" y="4986"/>
                  </a:lnTo>
                  <a:cubicBezTo>
                    <a:pt x="11511" y="3926"/>
                    <a:pt x="10674" y="3055"/>
                    <a:pt x="9615" y="3013"/>
                  </a:cubicBezTo>
                  <a:lnTo>
                    <a:pt x="9615" y="2358"/>
                  </a:lnTo>
                  <a:lnTo>
                    <a:pt x="9782" y="2358"/>
                  </a:lnTo>
                  <a:cubicBezTo>
                    <a:pt x="10139" y="2358"/>
                    <a:pt x="10430" y="2069"/>
                    <a:pt x="10430" y="1710"/>
                  </a:cubicBezTo>
                  <a:lnTo>
                    <a:pt x="10430" y="649"/>
                  </a:lnTo>
                  <a:cubicBezTo>
                    <a:pt x="10430" y="291"/>
                    <a:pt x="10139" y="0"/>
                    <a:pt x="9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4"/>
            <p:cNvSpPr/>
            <p:nvPr/>
          </p:nvSpPr>
          <p:spPr>
            <a:xfrm>
              <a:off x="1017725" y="2262550"/>
              <a:ext cx="36375" cy="69125"/>
            </a:xfrm>
            <a:custGeom>
              <a:rect b="b" l="l" r="r" t="t"/>
              <a:pathLst>
                <a:path extrusionOk="0" h="2765" w="1455">
                  <a:moveTo>
                    <a:pt x="1013" y="1"/>
                  </a:moveTo>
                  <a:cubicBezTo>
                    <a:pt x="940" y="1"/>
                    <a:pt x="868" y="38"/>
                    <a:pt x="827" y="105"/>
                  </a:cubicBezTo>
                  <a:lnTo>
                    <a:pt x="89" y="1270"/>
                  </a:lnTo>
                  <a:cubicBezTo>
                    <a:pt x="0" y="1413"/>
                    <a:pt x="102" y="1599"/>
                    <a:pt x="272" y="1602"/>
                  </a:cubicBezTo>
                  <a:lnTo>
                    <a:pt x="790" y="1602"/>
                  </a:lnTo>
                  <a:lnTo>
                    <a:pt x="262" y="2432"/>
                  </a:lnTo>
                  <a:cubicBezTo>
                    <a:pt x="199" y="2533"/>
                    <a:pt x="228" y="2668"/>
                    <a:pt x="329" y="2731"/>
                  </a:cubicBezTo>
                  <a:cubicBezTo>
                    <a:pt x="365" y="2754"/>
                    <a:pt x="405" y="2765"/>
                    <a:pt x="444" y="2765"/>
                  </a:cubicBezTo>
                  <a:cubicBezTo>
                    <a:pt x="516" y="2765"/>
                    <a:pt x="586" y="2729"/>
                    <a:pt x="628" y="2665"/>
                  </a:cubicBezTo>
                  <a:lnTo>
                    <a:pt x="1368" y="1502"/>
                  </a:lnTo>
                  <a:cubicBezTo>
                    <a:pt x="1455" y="1358"/>
                    <a:pt x="1353" y="1172"/>
                    <a:pt x="1185" y="1168"/>
                  </a:cubicBezTo>
                  <a:lnTo>
                    <a:pt x="666" y="1168"/>
                  </a:lnTo>
                  <a:lnTo>
                    <a:pt x="1193" y="337"/>
                  </a:lnTo>
                  <a:cubicBezTo>
                    <a:pt x="1261" y="237"/>
                    <a:pt x="1232" y="100"/>
                    <a:pt x="1129" y="35"/>
                  </a:cubicBezTo>
                  <a:cubicBezTo>
                    <a:pt x="1093" y="12"/>
                    <a:pt x="1053" y="1"/>
                    <a:pt x="101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54"/>
          <p:cNvGrpSpPr/>
          <p:nvPr/>
        </p:nvGrpSpPr>
        <p:grpSpPr>
          <a:xfrm>
            <a:off x="4069750" y="2882725"/>
            <a:ext cx="374400" cy="368875"/>
            <a:chOff x="3315700" y="2654125"/>
            <a:chExt cx="374400" cy="368875"/>
          </a:xfrm>
        </p:grpSpPr>
        <p:sp>
          <p:nvSpPr>
            <p:cNvPr id="775" name="Google Shape;775;p54"/>
            <p:cNvSpPr/>
            <p:nvPr/>
          </p:nvSpPr>
          <p:spPr>
            <a:xfrm>
              <a:off x="3389275" y="2850100"/>
              <a:ext cx="103450" cy="119550"/>
            </a:xfrm>
            <a:custGeom>
              <a:rect b="b" l="l" r="r" t="t"/>
              <a:pathLst>
                <a:path extrusionOk="0" h="4782" w="4138">
                  <a:moveTo>
                    <a:pt x="2068" y="1"/>
                  </a:moveTo>
                  <a:cubicBezTo>
                    <a:pt x="1568" y="1"/>
                    <a:pt x="1028" y="384"/>
                    <a:pt x="618" y="1025"/>
                  </a:cubicBezTo>
                  <a:cubicBezTo>
                    <a:pt x="549" y="1133"/>
                    <a:pt x="486" y="1244"/>
                    <a:pt x="430" y="1360"/>
                  </a:cubicBezTo>
                  <a:cubicBezTo>
                    <a:pt x="373" y="1467"/>
                    <a:pt x="416" y="1600"/>
                    <a:pt x="525" y="1654"/>
                  </a:cubicBezTo>
                  <a:cubicBezTo>
                    <a:pt x="557" y="1669"/>
                    <a:pt x="590" y="1677"/>
                    <a:pt x="622" y="1677"/>
                  </a:cubicBezTo>
                  <a:cubicBezTo>
                    <a:pt x="704" y="1677"/>
                    <a:pt x="782" y="1630"/>
                    <a:pt x="818" y="1551"/>
                  </a:cubicBezTo>
                  <a:cubicBezTo>
                    <a:pt x="867" y="1451"/>
                    <a:pt x="923" y="1352"/>
                    <a:pt x="983" y="1258"/>
                  </a:cubicBezTo>
                  <a:cubicBezTo>
                    <a:pt x="1303" y="757"/>
                    <a:pt x="1727" y="435"/>
                    <a:pt x="2068" y="435"/>
                  </a:cubicBezTo>
                  <a:cubicBezTo>
                    <a:pt x="2352" y="435"/>
                    <a:pt x="2701" y="660"/>
                    <a:pt x="2998" y="1040"/>
                  </a:cubicBezTo>
                  <a:cubicBezTo>
                    <a:pt x="3330" y="1463"/>
                    <a:pt x="3559" y="2028"/>
                    <a:pt x="3627" y="2591"/>
                  </a:cubicBezTo>
                  <a:cubicBezTo>
                    <a:pt x="3691" y="3126"/>
                    <a:pt x="3588" y="3553"/>
                    <a:pt x="3314" y="3859"/>
                  </a:cubicBezTo>
                  <a:cubicBezTo>
                    <a:pt x="3039" y="4169"/>
                    <a:pt x="2584" y="4348"/>
                    <a:pt x="2068" y="4348"/>
                  </a:cubicBezTo>
                  <a:cubicBezTo>
                    <a:pt x="1549" y="4348"/>
                    <a:pt x="1095" y="4169"/>
                    <a:pt x="821" y="3859"/>
                  </a:cubicBezTo>
                  <a:cubicBezTo>
                    <a:pt x="548" y="3553"/>
                    <a:pt x="443" y="3126"/>
                    <a:pt x="508" y="2591"/>
                  </a:cubicBezTo>
                  <a:cubicBezTo>
                    <a:pt x="521" y="2492"/>
                    <a:pt x="537" y="2392"/>
                    <a:pt x="559" y="2295"/>
                  </a:cubicBezTo>
                  <a:lnTo>
                    <a:pt x="560" y="2293"/>
                  </a:lnTo>
                  <a:cubicBezTo>
                    <a:pt x="583" y="2179"/>
                    <a:pt x="508" y="2066"/>
                    <a:pt x="393" y="2042"/>
                  </a:cubicBezTo>
                  <a:cubicBezTo>
                    <a:pt x="378" y="2039"/>
                    <a:pt x="362" y="2037"/>
                    <a:pt x="346" y="2037"/>
                  </a:cubicBezTo>
                  <a:cubicBezTo>
                    <a:pt x="249" y="2037"/>
                    <a:pt x="162" y="2102"/>
                    <a:pt x="137" y="2201"/>
                  </a:cubicBezTo>
                  <a:cubicBezTo>
                    <a:pt x="114" y="2312"/>
                    <a:pt x="95" y="2425"/>
                    <a:pt x="80" y="2538"/>
                  </a:cubicBezTo>
                  <a:cubicBezTo>
                    <a:pt x="1" y="3192"/>
                    <a:pt x="145" y="3748"/>
                    <a:pt x="498" y="4147"/>
                  </a:cubicBezTo>
                  <a:cubicBezTo>
                    <a:pt x="861" y="4556"/>
                    <a:pt x="1419" y="4782"/>
                    <a:pt x="2069" y="4782"/>
                  </a:cubicBezTo>
                  <a:cubicBezTo>
                    <a:pt x="2720" y="4782"/>
                    <a:pt x="3278" y="4556"/>
                    <a:pt x="3640" y="4147"/>
                  </a:cubicBezTo>
                  <a:cubicBezTo>
                    <a:pt x="3993" y="3750"/>
                    <a:pt x="4138" y="3193"/>
                    <a:pt x="4058" y="2538"/>
                  </a:cubicBezTo>
                  <a:cubicBezTo>
                    <a:pt x="3979" y="1889"/>
                    <a:pt x="3724" y="1263"/>
                    <a:pt x="3340" y="773"/>
                  </a:cubicBezTo>
                  <a:cubicBezTo>
                    <a:pt x="2955" y="282"/>
                    <a:pt x="2492" y="1"/>
                    <a:pt x="20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4"/>
            <p:cNvSpPr/>
            <p:nvPr/>
          </p:nvSpPr>
          <p:spPr>
            <a:xfrm>
              <a:off x="3315700" y="2654125"/>
              <a:ext cx="374400" cy="368875"/>
            </a:xfrm>
            <a:custGeom>
              <a:rect b="b" l="l" r="r" t="t"/>
              <a:pathLst>
                <a:path extrusionOk="0" h="14755" w="14976">
                  <a:moveTo>
                    <a:pt x="9451" y="1"/>
                  </a:moveTo>
                  <a:cubicBezTo>
                    <a:pt x="9401" y="1"/>
                    <a:pt x="9350" y="18"/>
                    <a:pt x="9310" y="54"/>
                  </a:cubicBezTo>
                  <a:cubicBezTo>
                    <a:pt x="9219" y="131"/>
                    <a:pt x="9208" y="267"/>
                    <a:pt x="9285" y="357"/>
                  </a:cubicBezTo>
                  <a:cubicBezTo>
                    <a:pt x="9512" y="624"/>
                    <a:pt x="9661" y="947"/>
                    <a:pt x="9717" y="1294"/>
                  </a:cubicBezTo>
                  <a:cubicBezTo>
                    <a:pt x="8811" y="1362"/>
                    <a:pt x="8035" y="1830"/>
                    <a:pt x="7488" y="2636"/>
                  </a:cubicBezTo>
                  <a:cubicBezTo>
                    <a:pt x="6904" y="1772"/>
                    <a:pt x="6046" y="1284"/>
                    <a:pt x="5022" y="1284"/>
                  </a:cubicBezTo>
                  <a:cubicBezTo>
                    <a:pt x="3329" y="1284"/>
                    <a:pt x="2088" y="2623"/>
                    <a:pt x="1788" y="4777"/>
                  </a:cubicBezTo>
                  <a:cubicBezTo>
                    <a:pt x="1581" y="6258"/>
                    <a:pt x="1239" y="6968"/>
                    <a:pt x="909" y="7657"/>
                  </a:cubicBezTo>
                  <a:cubicBezTo>
                    <a:pt x="649" y="8194"/>
                    <a:pt x="385" y="8749"/>
                    <a:pt x="193" y="9636"/>
                  </a:cubicBezTo>
                  <a:cubicBezTo>
                    <a:pt x="1" y="10525"/>
                    <a:pt x="107" y="11966"/>
                    <a:pt x="1037" y="13118"/>
                  </a:cubicBezTo>
                  <a:cubicBezTo>
                    <a:pt x="2128" y="14470"/>
                    <a:pt x="3807" y="14754"/>
                    <a:pt x="5023" y="14754"/>
                  </a:cubicBezTo>
                  <a:cubicBezTo>
                    <a:pt x="5753" y="14754"/>
                    <a:pt x="6652" y="14653"/>
                    <a:pt x="7488" y="14277"/>
                  </a:cubicBezTo>
                  <a:cubicBezTo>
                    <a:pt x="8189" y="14595"/>
                    <a:pt x="9019" y="14754"/>
                    <a:pt x="9954" y="14754"/>
                  </a:cubicBezTo>
                  <a:cubicBezTo>
                    <a:pt x="11317" y="14754"/>
                    <a:pt x="12437" y="14420"/>
                    <a:pt x="13287" y="13759"/>
                  </a:cubicBezTo>
                  <a:cubicBezTo>
                    <a:pt x="13382" y="13686"/>
                    <a:pt x="13398" y="13551"/>
                    <a:pt x="13325" y="13455"/>
                  </a:cubicBezTo>
                  <a:cubicBezTo>
                    <a:pt x="13282" y="13401"/>
                    <a:pt x="13218" y="13372"/>
                    <a:pt x="13153" y="13372"/>
                  </a:cubicBezTo>
                  <a:cubicBezTo>
                    <a:pt x="13107" y="13372"/>
                    <a:pt x="13060" y="13387"/>
                    <a:pt x="13021" y="13417"/>
                  </a:cubicBezTo>
                  <a:cubicBezTo>
                    <a:pt x="12250" y="14018"/>
                    <a:pt x="11218" y="14322"/>
                    <a:pt x="9954" y="14322"/>
                  </a:cubicBezTo>
                  <a:cubicBezTo>
                    <a:pt x="9223" y="14322"/>
                    <a:pt x="8563" y="14218"/>
                    <a:pt x="7989" y="14013"/>
                  </a:cubicBezTo>
                  <a:cubicBezTo>
                    <a:pt x="8377" y="13775"/>
                    <a:pt x="8722" y="13473"/>
                    <a:pt x="9008" y="13118"/>
                  </a:cubicBezTo>
                  <a:cubicBezTo>
                    <a:pt x="9938" y="11966"/>
                    <a:pt x="10045" y="10522"/>
                    <a:pt x="9852" y="9636"/>
                  </a:cubicBezTo>
                  <a:cubicBezTo>
                    <a:pt x="9660" y="8751"/>
                    <a:pt x="9393" y="8194"/>
                    <a:pt x="9137" y="7657"/>
                  </a:cubicBezTo>
                  <a:cubicBezTo>
                    <a:pt x="8941" y="7250"/>
                    <a:pt x="8739" y="6828"/>
                    <a:pt x="8567" y="6253"/>
                  </a:cubicBezTo>
                  <a:cubicBezTo>
                    <a:pt x="8539" y="6159"/>
                    <a:pt x="8452" y="6098"/>
                    <a:pt x="8358" y="6098"/>
                  </a:cubicBezTo>
                  <a:cubicBezTo>
                    <a:pt x="8338" y="6098"/>
                    <a:pt x="8317" y="6101"/>
                    <a:pt x="8297" y="6107"/>
                  </a:cubicBezTo>
                  <a:cubicBezTo>
                    <a:pt x="8183" y="6141"/>
                    <a:pt x="8118" y="6262"/>
                    <a:pt x="8151" y="6377"/>
                  </a:cubicBezTo>
                  <a:cubicBezTo>
                    <a:pt x="8334" y="6984"/>
                    <a:pt x="8544" y="7421"/>
                    <a:pt x="8746" y="7844"/>
                  </a:cubicBezTo>
                  <a:cubicBezTo>
                    <a:pt x="9005" y="8382"/>
                    <a:pt x="9248" y="8891"/>
                    <a:pt x="9429" y="9728"/>
                  </a:cubicBezTo>
                  <a:cubicBezTo>
                    <a:pt x="9601" y="10520"/>
                    <a:pt x="9506" y="11813"/>
                    <a:pt x="8672" y="12846"/>
                  </a:cubicBezTo>
                  <a:cubicBezTo>
                    <a:pt x="7893" y="13811"/>
                    <a:pt x="6632" y="14322"/>
                    <a:pt x="5023" y="14322"/>
                  </a:cubicBezTo>
                  <a:cubicBezTo>
                    <a:pt x="3414" y="14322"/>
                    <a:pt x="2154" y="13811"/>
                    <a:pt x="1374" y="12846"/>
                  </a:cubicBezTo>
                  <a:cubicBezTo>
                    <a:pt x="540" y="11813"/>
                    <a:pt x="446" y="10522"/>
                    <a:pt x="616" y="9728"/>
                  </a:cubicBezTo>
                  <a:cubicBezTo>
                    <a:pt x="799" y="8891"/>
                    <a:pt x="1042" y="8382"/>
                    <a:pt x="1300" y="7844"/>
                  </a:cubicBezTo>
                  <a:cubicBezTo>
                    <a:pt x="1645" y="7126"/>
                    <a:pt x="2001" y="6383"/>
                    <a:pt x="2217" y="4836"/>
                  </a:cubicBezTo>
                  <a:cubicBezTo>
                    <a:pt x="2351" y="3887"/>
                    <a:pt x="2680" y="3095"/>
                    <a:pt x="3173" y="2548"/>
                  </a:cubicBezTo>
                  <a:cubicBezTo>
                    <a:pt x="3662" y="2004"/>
                    <a:pt x="4302" y="1717"/>
                    <a:pt x="5023" y="1717"/>
                  </a:cubicBezTo>
                  <a:cubicBezTo>
                    <a:pt x="5744" y="1717"/>
                    <a:pt x="6384" y="2004"/>
                    <a:pt x="6873" y="2548"/>
                  </a:cubicBezTo>
                  <a:cubicBezTo>
                    <a:pt x="7365" y="3095"/>
                    <a:pt x="7696" y="3887"/>
                    <a:pt x="7828" y="4836"/>
                  </a:cubicBezTo>
                  <a:cubicBezTo>
                    <a:pt x="7862" y="5073"/>
                    <a:pt x="7900" y="5300"/>
                    <a:pt x="7941" y="5512"/>
                  </a:cubicBezTo>
                  <a:cubicBezTo>
                    <a:pt x="7963" y="5614"/>
                    <a:pt x="8052" y="5683"/>
                    <a:pt x="8152" y="5683"/>
                  </a:cubicBezTo>
                  <a:cubicBezTo>
                    <a:pt x="8166" y="5683"/>
                    <a:pt x="8180" y="5681"/>
                    <a:pt x="8194" y="5679"/>
                  </a:cubicBezTo>
                  <a:cubicBezTo>
                    <a:pt x="8310" y="5657"/>
                    <a:pt x="8386" y="5545"/>
                    <a:pt x="8366" y="5429"/>
                  </a:cubicBezTo>
                  <a:cubicBezTo>
                    <a:pt x="8326" y="5224"/>
                    <a:pt x="8289" y="5005"/>
                    <a:pt x="8257" y="4777"/>
                  </a:cubicBezTo>
                  <a:cubicBezTo>
                    <a:pt x="8165" y="4122"/>
                    <a:pt x="7987" y="3543"/>
                    <a:pt x="7736" y="3054"/>
                  </a:cubicBezTo>
                  <a:cubicBezTo>
                    <a:pt x="8249" y="2190"/>
                    <a:pt x="9033" y="1717"/>
                    <a:pt x="9956" y="1717"/>
                  </a:cubicBezTo>
                  <a:cubicBezTo>
                    <a:pt x="10676" y="1717"/>
                    <a:pt x="11317" y="2004"/>
                    <a:pt x="11805" y="2548"/>
                  </a:cubicBezTo>
                  <a:cubicBezTo>
                    <a:pt x="12298" y="3095"/>
                    <a:pt x="12628" y="3887"/>
                    <a:pt x="12760" y="4836"/>
                  </a:cubicBezTo>
                  <a:cubicBezTo>
                    <a:pt x="12976" y="6383"/>
                    <a:pt x="13333" y="7126"/>
                    <a:pt x="13678" y="7844"/>
                  </a:cubicBezTo>
                  <a:cubicBezTo>
                    <a:pt x="13937" y="8382"/>
                    <a:pt x="14180" y="8889"/>
                    <a:pt x="14361" y="9728"/>
                  </a:cubicBezTo>
                  <a:cubicBezTo>
                    <a:pt x="14531" y="10514"/>
                    <a:pt x="14439" y="11797"/>
                    <a:pt x="13617" y="12829"/>
                  </a:cubicBezTo>
                  <a:cubicBezTo>
                    <a:pt x="13546" y="12923"/>
                    <a:pt x="13562" y="13056"/>
                    <a:pt x="13654" y="13129"/>
                  </a:cubicBezTo>
                  <a:cubicBezTo>
                    <a:pt x="13694" y="13162"/>
                    <a:pt x="13741" y="13177"/>
                    <a:pt x="13789" y="13177"/>
                  </a:cubicBezTo>
                  <a:cubicBezTo>
                    <a:pt x="13851" y="13177"/>
                    <a:pt x="13913" y="13150"/>
                    <a:pt x="13956" y="13098"/>
                  </a:cubicBezTo>
                  <a:cubicBezTo>
                    <a:pt x="14872" y="11948"/>
                    <a:pt x="14975" y="10514"/>
                    <a:pt x="14784" y="9635"/>
                  </a:cubicBezTo>
                  <a:lnTo>
                    <a:pt x="14784" y="9635"/>
                  </a:lnTo>
                  <a:lnTo>
                    <a:pt x="14783" y="9636"/>
                  </a:lnTo>
                  <a:cubicBezTo>
                    <a:pt x="14590" y="8749"/>
                    <a:pt x="14325" y="8194"/>
                    <a:pt x="14067" y="7657"/>
                  </a:cubicBezTo>
                  <a:cubicBezTo>
                    <a:pt x="13736" y="6968"/>
                    <a:pt x="13395" y="6258"/>
                    <a:pt x="13188" y="4777"/>
                  </a:cubicBezTo>
                  <a:cubicBezTo>
                    <a:pt x="12900" y="2709"/>
                    <a:pt x="11746" y="1392"/>
                    <a:pt x="10156" y="1291"/>
                  </a:cubicBezTo>
                  <a:cubicBezTo>
                    <a:pt x="10095" y="841"/>
                    <a:pt x="9908" y="419"/>
                    <a:pt x="9614" y="74"/>
                  </a:cubicBezTo>
                  <a:cubicBezTo>
                    <a:pt x="9571" y="26"/>
                    <a:pt x="9511" y="1"/>
                    <a:pt x="94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54"/>
          <p:cNvGrpSpPr/>
          <p:nvPr/>
        </p:nvGrpSpPr>
        <p:grpSpPr>
          <a:xfrm>
            <a:off x="7798050" y="1746850"/>
            <a:ext cx="304225" cy="368925"/>
            <a:chOff x="7044000" y="1518250"/>
            <a:chExt cx="304225" cy="368925"/>
          </a:xfrm>
        </p:grpSpPr>
        <p:sp>
          <p:nvSpPr>
            <p:cNvPr id="778" name="Google Shape;778;p54"/>
            <p:cNvSpPr/>
            <p:nvPr/>
          </p:nvSpPr>
          <p:spPr>
            <a:xfrm>
              <a:off x="7044000" y="1533350"/>
              <a:ext cx="68100" cy="211525"/>
            </a:xfrm>
            <a:custGeom>
              <a:rect b="b" l="l" r="r" t="t"/>
              <a:pathLst>
                <a:path extrusionOk="0" h="8461" w="2724">
                  <a:moveTo>
                    <a:pt x="433" y="4460"/>
                  </a:moveTo>
                  <a:lnTo>
                    <a:pt x="433" y="4460"/>
                  </a:lnTo>
                  <a:cubicBezTo>
                    <a:pt x="598" y="4693"/>
                    <a:pt x="783" y="4878"/>
                    <a:pt x="942" y="5037"/>
                  </a:cubicBezTo>
                  <a:cubicBezTo>
                    <a:pt x="1142" y="5237"/>
                    <a:pt x="1315" y="5411"/>
                    <a:pt x="1315" y="5552"/>
                  </a:cubicBezTo>
                  <a:lnTo>
                    <a:pt x="1315" y="6117"/>
                  </a:lnTo>
                  <a:lnTo>
                    <a:pt x="1248" y="6050"/>
                  </a:lnTo>
                  <a:cubicBezTo>
                    <a:pt x="876" y="5678"/>
                    <a:pt x="458" y="5258"/>
                    <a:pt x="433" y="4460"/>
                  </a:cubicBezTo>
                  <a:close/>
                  <a:moveTo>
                    <a:pt x="2477" y="0"/>
                  </a:moveTo>
                  <a:cubicBezTo>
                    <a:pt x="2451" y="0"/>
                    <a:pt x="2424" y="5"/>
                    <a:pt x="2398" y="16"/>
                  </a:cubicBezTo>
                  <a:cubicBezTo>
                    <a:pt x="1118" y="507"/>
                    <a:pt x="347" y="1251"/>
                    <a:pt x="108" y="2229"/>
                  </a:cubicBezTo>
                  <a:cubicBezTo>
                    <a:pt x="43" y="2485"/>
                    <a:pt x="7" y="2747"/>
                    <a:pt x="0" y="3013"/>
                  </a:cubicBezTo>
                  <a:lnTo>
                    <a:pt x="0" y="3032"/>
                  </a:lnTo>
                  <a:lnTo>
                    <a:pt x="0" y="4391"/>
                  </a:lnTo>
                  <a:lnTo>
                    <a:pt x="0" y="4404"/>
                  </a:lnTo>
                  <a:cubicBezTo>
                    <a:pt x="5" y="5419"/>
                    <a:pt x="546" y="5961"/>
                    <a:pt x="942" y="6357"/>
                  </a:cubicBezTo>
                  <a:cubicBezTo>
                    <a:pt x="1142" y="6557"/>
                    <a:pt x="1315" y="6730"/>
                    <a:pt x="1315" y="6872"/>
                  </a:cubicBezTo>
                  <a:lnTo>
                    <a:pt x="1315" y="8238"/>
                  </a:lnTo>
                  <a:cubicBezTo>
                    <a:pt x="1312" y="8360"/>
                    <a:pt x="1409" y="8460"/>
                    <a:pt x="1531" y="8460"/>
                  </a:cubicBezTo>
                  <a:cubicBezTo>
                    <a:pt x="1654" y="8460"/>
                    <a:pt x="1752" y="8360"/>
                    <a:pt x="1748" y="8238"/>
                  </a:cubicBezTo>
                  <a:lnTo>
                    <a:pt x="1748" y="5554"/>
                  </a:lnTo>
                  <a:cubicBezTo>
                    <a:pt x="1748" y="5231"/>
                    <a:pt x="1517" y="5000"/>
                    <a:pt x="1248" y="4732"/>
                  </a:cubicBezTo>
                  <a:cubicBezTo>
                    <a:pt x="781" y="4264"/>
                    <a:pt x="199" y="3682"/>
                    <a:pt x="530" y="2332"/>
                  </a:cubicBezTo>
                  <a:cubicBezTo>
                    <a:pt x="732" y="1501"/>
                    <a:pt x="1414" y="857"/>
                    <a:pt x="2552" y="421"/>
                  </a:cubicBezTo>
                  <a:cubicBezTo>
                    <a:pt x="2667" y="378"/>
                    <a:pt x="2724" y="253"/>
                    <a:pt x="2681" y="140"/>
                  </a:cubicBezTo>
                  <a:cubicBezTo>
                    <a:pt x="2647" y="53"/>
                    <a:pt x="2564" y="0"/>
                    <a:pt x="2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4"/>
            <p:cNvSpPr/>
            <p:nvPr/>
          </p:nvSpPr>
          <p:spPr>
            <a:xfrm>
              <a:off x="7076775" y="1518250"/>
              <a:ext cx="271450" cy="368925"/>
            </a:xfrm>
            <a:custGeom>
              <a:rect b="b" l="l" r="r" t="t"/>
              <a:pathLst>
                <a:path extrusionOk="0" h="14757" w="10858">
                  <a:moveTo>
                    <a:pt x="10423" y="5065"/>
                  </a:moveTo>
                  <a:cubicBezTo>
                    <a:pt x="10399" y="5862"/>
                    <a:pt x="9980" y="6283"/>
                    <a:pt x="9608" y="6654"/>
                  </a:cubicBezTo>
                  <a:lnTo>
                    <a:pt x="9609" y="6654"/>
                  </a:lnTo>
                  <a:lnTo>
                    <a:pt x="9541" y="6721"/>
                  </a:lnTo>
                  <a:lnTo>
                    <a:pt x="9541" y="6158"/>
                  </a:lnTo>
                  <a:cubicBezTo>
                    <a:pt x="9541" y="6015"/>
                    <a:pt x="9714" y="5841"/>
                    <a:pt x="9914" y="5641"/>
                  </a:cubicBezTo>
                  <a:cubicBezTo>
                    <a:pt x="10073" y="5482"/>
                    <a:pt x="10259" y="5297"/>
                    <a:pt x="10423" y="5065"/>
                  </a:cubicBezTo>
                  <a:close/>
                  <a:moveTo>
                    <a:pt x="4719" y="1"/>
                  </a:moveTo>
                  <a:cubicBezTo>
                    <a:pt x="4442" y="1"/>
                    <a:pt x="3216" y="22"/>
                    <a:pt x="1938" y="351"/>
                  </a:cubicBezTo>
                  <a:cubicBezTo>
                    <a:pt x="1821" y="381"/>
                    <a:pt x="1752" y="499"/>
                    <a:pt x="1782" y="615"/>
                  </a:cubicBezTo>
                  <a:cubicBezTo>
                    <a:pt x="1807" y="713"/>
                    <a:pt x="1895" y="778"/>
                    <a:pt x="1991" y="778"/>
                  </a:cubicBezTo>
                  <a:cubicBezTo>
                    <a:pt x="2009" y="778"/>
                    <a:pt x="2027" y="776"/>
                    <a:pt x="2046" y="771"/>
                  </a:cubicBezTo>
                  <a:cubicBezTo>
                    <a:pt x="3273" y="457"/>
                    <a:pt x="4483" y="435"/>
                    <a:pt x="4726" y="435"/>
                  </a:cubicBezTo>
                  <a:cubicBezTo>
                    <a:pt x="4753" y="435"/>
                    <a:pt x="4768" y="435"/>
                    <a:pt x="4769" y="435"/>
                  </a:cubicBezTo>
                  <a:lnTo>
                    <a:pt x="4776" y="435"/>
                  </a:lnTo>
                  <a:cubicBezTo>
                    <a:pt x="4777" y="435"/>
                    <a:pt x="4783" y="435"/>
                    <a:pt x="4793" y="435"/>
                  </a:cubicBezTo>
                  <a:cubicBezTo>
                    <a:pt x="5117" y="435"/>
                    <a:pt x="9727" y="473"/>
                    <a:pt x="10328" y="2936"/>
                  </a:cubicBezTo>
                  <a:cubicBezTo>
                    <a:pt x="10659" y="4286"/>
                    <a:pt x="10077" y="4868"/>
                    <a:pt x="9609" y="5336"/>
                  </a:cubicBezTo>
                  <a:cubicBezTo>
                    <a:pt x="9350" y="5593"/>
                    <a:pt x="9108" y="5835"/>
                    <a:pt x="9108" y="6158"/>
                  </a:cubicBezTo>
                  <a:lnTo>
                    <a:pt x="9108" y="12304"/>
                  </a:lnTo>
                  <a:cubicBezTo>
                    <a:pt x="9108" y="12664"/>
                    <a:pt x="8817" y="12953"/>
                    <a:pt x="8458" y="12955"/>
                  </a:cubicBezTo>
                  <a:lnTo>
                    <a:pt x="6345" y="12955"/>
                  </a:lnTo>
                  <a:cubicBezTo>
                    <a:pt x="6226" y="12955"/>
                    <a:pt x="6129" y="13052"/>
                    <a:pt x="6129" y="13171"/>
                  </a:cubicBezTo>
                  <a:cubicBezTo>
                    <a:pt x="6129" y="13290"/>
                    <a:pt x="6226" y="13387"/>
                    <a:pt x="6345" y="13387"/>
                  </a:cubicBezTo>
                  <a:lnTo>
                    <a:pt x="8458" y="13387"/>
                  </a:lnTo>
                  <a:cubicBezTo>
                    <a:pt x="8693" y="13387"/>
                    <a:pt x="8921" y="13311"/>
                    <a:pt x="9108" y="13171"/>
                  </a:cubicBezTo>
                  <a:lnTo>
                    <a:pt x="9108" y="13673"/>
                  </a:lnTo>
                  <a:cubicBezTo>
                    <a:pt x="9108" y="14033"/>
                    <a:pt x="8817" y="14324"/>
                    <a:pt x="8458" y="14324"/>
                  </a:cubicBezTo>
                  <a:lnTo>
                    <a:pt x="1087" y="14324"/>
                  </a:lnTo>
                  <a:cubicBezTo>
                    <a:pt x="728" y="14324"/>
                    <a:pt x="438" y="14033"/>
                    <a:pt x="437" y="13673"/>
                  </a:cubicBezTo>
                  <a:lnTo>
                    <a:pt x="437" y="13171"/>
                  </a:lnTo>
                  <a:cubicBezTo>
                    <a:pt x="624" y="13311"/>
                    <a:pt x="853" y="13387"/>
                    <a:pt x="1087" y="13387"/>
                  </a:cubicBezTo>
                  <a:lnTo>
                    <a:pt x="5480" y="13387"/>
                  </a:lnTo>
                  <a:cubicBezTo>
                    <a:pt x="5599" y="13387"/>
                    <a:pt x="5696" y="13290"/>
                    <a:pt x="5696" y="13171"/>
                  </a:cubicBezTo>
                  <a:cubicBezTo>
                    <a:pt x="5696" y="13052"/>
                    <a:pt x="5599" y="12955"/>
                    <a:pt x="5480" y="12955"/>
                  </a:cubicBezTo>
                  <a:lnTo>
                    <a:pt x="1087" y="12955"/>
                  </a:lnTo>
                  <a:cubicBezTo>
                    <a:pt x="728" y="12953"/>
                    <a:pt x="438" y="12664"/>
                    <a:pt x="437" y="12304"/>
                  </a:cubicBezTo>
                  <a:lnTo>
                    <a:pt x="437" y="9708"/>
                  </a:lnTo>
                  <a:cubicBezTo>
                    <a:pt x="441" y="9586"/>
                    <a:pt x="343" y="9484"/>
                    <a:pt x="220" y="9484"/>
                  </a:cubicBezTo>
                  <a:cubicBezTo>
                    <a:pt x="98" y="9484"/>
                    <a:pt x="1" y="9586"/>
                    <a:pt x="4" y="9708"/>
                  </a:cubicBezTo>
                  <a:lnTo>
                    <a:pt x="4" y="13673"/>
                  </a:lnTo>
                  <a:cubicBezTo>
                    <a:pt x="4" y="14271"/>
                    <a:pt x="489" y="14756"/>
                    <a:pt x="1087" y="14756"/>
                  </a:cubicBezTo>
                  <a:lnTo>
                    <a:pt x="8458" y="14756"/>
                  </a:lnTo>
                  <a:cubicBezTo>
                    <a:pt x="9056" y="14756"/>
                    <a:pt x="9541" y="14271"/>
                    <a:pt x="9542" y="13673"/>
                  </a:cubicBezTo>
                  <a:lnTo>
                    <a:pt x="9542" y="7476"/>
                  </a:lnTo>
                  <a:cubicBezTo>
                    <a:pt x="9542" y="7333"/>
                    <a:pt x="9714" y="7159"/>
                    <a:pt x="9914" y="6959"/>
                  </a:cubicBezTo>
                  <a:cubicBezTo>
                    <a:pt x="10310" y="6563"/>
                    <a:pt x="10853" y="6021"/>
                    <a:pt x="10857" y="5007"/>
                  </a:cubicBezTo>
                  <a:lnTo>
                    <a:pt x="10857" y="4994"/>
                  </a:lnTo>
                  <a:lnTo>
                    <a:pt x="10857" y="3636"/>
                  </a:lnTo>
                  <a:cubicBezTo>
                    <a:pt x="10857" y="3630"/>
                    <a:pt x="10857" y="3623"/>
                    <a:pt x="10857" y="3617"/>
                  </a:cubicBezTo>
                  <a:cubicBezTo>
                    <a:pt x="10849" y="3353"/>
                    <a:pt x="10813" y="3089"/>
                    <a:pt x="10749" y="2833"/>
                  </a:cubicBezTo>
                  <a:cubicBezTo>
                    <a:pt x="10582" y="2154"/>
                    <a:pt x="10155" y="1582"/>
                    <a:pt x="9474" y="1132"/>
                  </a:cubicBezTo>
                  <a:cubicBezTo>
                    <a:pt x="8948" y="784"/>
                    <a:pt x="8267" y="509"/>
                    <a:pt x="7455" y="313"/>
                  </a:cubicBezTo>
                  <a:cubicBezTo>
                    <a:pt x="6228" y="21"/>
                    <a:pt x="5086" y="1"/>
                    <a:pt x="4824" y="1"/>
                  </a:cubicBezTo>
                  <a:cubicBezTo>
                    <a:pt x="4798" y="1"/>
                    <a:pt x="4780" y="1"/>
                    <a:pt x="4772" y="1"/>
                  </a:cubicBezTo>
                  <a:cubicBezTo>
                    <a:pt x="4764" y="1"/>
                    <a:pt x="4746" y="1"/>
                    <a:pt x="47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4"/>
            <p:cNvSpPr/>
            <p:nvPr/>
          </p:nvSpPr>
          <p:spPr>
            <a:xfrm>
              <a:off x="7075750" y="1589175"/>
              <a:ext cx="40050" cy="38500"/>
            </a:xfrm>
            <a:custGeom>
              <a:rect b="b" l="l" r="r" t="t"/>
              <a:pathLst>
                <a:path extrusionOk="0" h="1540" w="1602">
                  <a:moveTo>
                    <a:pt x="829" y="433"/>
                  </a:moveTo>
                  <a:cubicBezTo>
                    <a:pt x="1002" y="433"/>
                    <a:pt x="1168" y="567"/>
                    <a:pt x="1168" y="770"/>
                  </a:cubicBezTo>
                  <a:cubicBezTo>
                    <a:pt x="1168" y="955"/>
                    <a:pt x="1017" y="1106"/>
                    <a:pt x="832" y="1106"/>
                  </a:cubicBezTo>
                  <a:cubicBezTo>
                    <a:pt x="532" y="1106"/>
                    <a:pt x="381" y="743"/>
                    <a:pt x="594" y="532"/>
                  </a:cubicBezTo>
                  <a:cubicBezTo>
                    <a:pt x="662" y="463"/>
                    <a:pt x="746" y="433"/>
                    <a:pt x="829" y="433"/>
                  </a:cubicBezTo>
                  <a:close/>
                  <a:moveTo>
                    <a:pt x="828" y="1"/>
                  </a:moveTo>
                  <a:cubicBezTo>
                    <a:pt x="518" y="1"/>
                    <a:pt x="239" y="188"/>
                    <a:pt x="120" y="475"/>
                  </a:cubicBezTo>
                  <a:cubicBezTo>
                    <a:pt x="1" y="762"/>
                    <a:pt x="67" y="1093"/>
                    <a:pt x="287" y="1314"/>
                  </a:cubicBezTo>
                  <a:cubicBezTo>
                    <a:pt x="434" y="1461"/>
                    <a:pt x="631" y="1540"/>
                    <a:pt x="832" y="1540"/>
                  </a:cubicBezTo>
                  <a:cubicBezTo>
                    <a:pt x="931" y="1540"/>
                    <a:pt x="1031" y="1520"/>
                    <a:pt x="1126" y="1481"/>
                  </a:cubicBezTo>
                  <a:cubicBezTo>
                    <a:pt x="1414" y="1362"/>
                    <a:pt x="1602" y="1080"/>
                    <a:pt x="1602" y="770"/>
                  </a:cubicBezTo>
                  <a:cubicBezTo>
                    <a:pt x="1600" y="344"/>
                    <a:pt x="1257" y="1"/>
                    <a:pt x="832" y="1"/>
                  </a:cubicBezTo>
                  <a:cubicBezTo>
                    <a:pt x="831" y="1"/>
                    <a:pt x="830" y="1"/>
                    <a:pt x="82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4"/>
            <p:cNvSpPr/>
            <p:nvPr/>
          </p:nvSpPr>
          <p:spPr>
            <a:xfrm>
              <a:off x="7242425" y="1732800"/>
              <a:ext cx="40000" cy="38500"/>
            </a:xfrm>
            <a:custGeom>
              <a:rect b="b" l="l" r="r" t="t"/>
              <a:pathLst>
                <a:path extrusionOk="0" h="1540" w="1600">
                  <a:moveTo>
                    <a:pt x="827" y="432"/>
                  </a:moveTo>
                  <a:cubicBezTo>
                    <a:pt x="1000" y="432"/>
                    <a:pt x="1166" y="567"/>
                    <a:pt x="1166" y="770"/>
                  </a:cubicBezTo>
                  <a:cubicBezTo>
                    <a:pt x="1166" y="954"/>
                    <a:pt x="1016" y="1105"/>
                    <a:pt x="830" y="1105"/>
                  </a:cubicBezTo>
                  <a:cubicBezTo>
                    <a:pt x="530" y="1105"/>
                    <a:pt x="380" y="743"/>
                    <a:pt x="592" y="531"/>
                  </a:cubicBezTo>
                  <a:cubicBezTo>
                    <a:pt x="660" y="462"/>
                    <a:pt x="744" y="432"/>
                    <a:pt x="827" y="432"/>
                  </a:cubicBezTo>
                  <a:close/>
                  <a:moveTo>
                    <a:pt x="831" y="1"/>
                  </a:moveTo>
                  <a:cubicBezTo>
                    <a:pt x="630" y="1"/>
                    <a:pt x="434" y="79"/>
                    <a:pt x="287" y="226"/>
                  </a:cubicBezTo>
                  <a:cubicBezTo>
                    <a:pt x="67" y="446"/>
                    <a:pt x="0" y="776"/>
                    <a:pt x="120" y="1064"/>
                  </a:cubicBezTo>
                  <a:cubicBezTo>
                    <a:pt x="239" y="1352"/>
                    <a:pt x="519" y="1539"/>
                    <a:pt x="830" y="1539"/>
                  </a:cubicBezTo>
                  <a:cubicBezTo>
                    <a:pt x="1255" y="1538"/>
                    <a:pt x="1598" y="1194"/>
                    <a:pt x="1600" y="770"/>
                  </a:cubicBezTo>
                  <a:cubicBezTo>
                    <a:pt x="1600" y="458"/>
                    <a:pt x="1412" y="178"/>
                    <a:pt x="1125" y="59"/>
                  </a:cubicBezTo>
                  <a:cubicBezTo>
                    <a:pt x="1029" y="20"/>
                    <a:pt x="930" y="1"/>
                    <a:pt x="8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4"/>
            <p:cNvSpPr/>
            <p:nvPr/>
          </p:nvSpPr>
          <p:spPr>
            <a:xfrm>
              <a:off x="7241575" y="1559450"/>
              <a:ext cx="40025" cy="38500"/>
            </a:xfrm>
            <a:custGeom>
              <a:rect b="b" l="l" r="r" t="t"/>
              <a:pathLst>
                <a:path extrusionOk="0" h="1540" w="1601">
                  <a:moveTo>
                    <a:pt x="829" y="433"/>
                  </a:moveTo>
                  <a:cubicBezTo>
                    <a:pt x="1002" y="433"/>
                    <a:pt x="1168" y="567"/>
                    <a:pt x="1168" y="770"/>
                  </a:cubicBezTo>
                  <a:cubicBezTo>
                    <a:pt x="1168" y="956"/>
                    <a:pt x="1017" y="1106"/>
                    <a:pt x="833" y="1107"/>
                  </a:cubicBezTo>
                  <a:cubicBezTo>
                    <a:pt x="532" y="1107"/>
                    <a:pt x="381" y="745"/>
                    <a:pt x="592" y="532"/>
                  </a:cubicBezTo>
                  <a:cubicBezTo>
                    <a:pt x="661" y="463"/>
                    <a:pt x="746" y="433"/>
                    <a:pt x="829" y="433"/>
                  </a:cubicBezTo>
                  <a:close/>
                  <a:moveTo>
                    <a:pt x="833" y="1"/>
                  </a:moveTo>
                  <a:cubicBezTo>
                    <a:pt x="521" y="1"/>
                    <a:pt x="239" y="188"/>
                    <a:pt x="120" y="474"/>
                  </a:cubicBezTo>
                  <a:cubicBezTo>
                    <a:pt x="1" y="762"/>
                    <a:pt x="68" y="1094"/>
                    <a:pt x="287" y="1314"/>
                  </a:cubicBezTo>
                  <a:cubicBezTo>
                    <a:pt x="434" y="1461"/>
                    <a:pt x="632" y="1539"/>
                    <a:pt x="832" y="1539"/>
                  </a:cubicBezTo>
                  <a:cubicBezTo>
                    <a:pt x="931" y="1539"/>
                    <a:pt x="1031" y="1520"/>
                    <a:pt x="1125" y="1481"/>
                  </a:cubicBezTo>
                  <a:cubicBezTo>
                    <a:pt x="1413" y="1362"/>
                    <a:pt x="1601" y="1082"/>
                    <a:pt x="1601" y="770"/>
                  </a:cubicBezTo>
                  <a:cubicBezTo>
                    <a:pt x="1601" y="346"/>
                    <a:pt x="1257" y="1"/>
                    <a:pt x="8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4"/>
            <p:cNvSpPr/>
            <p:nvPr/>
          </p:nvSpPr>
          <p:spPr>
            <a:xfrm>
              <a:off x="7119825" y="1787100"/>
              <a:ext cx="40050" cy="38500"/>
            </a:xfrm>
            <a:custGeom>
              <a:rect b="b" l="l" r="r" t="t"/>
              <a:pathLst>
                <a:path extrusionOk="0" h="1540" w="1602">
                  <a:moveTo>
                    <a:pt x="829" y="433"/>
                  </a:moveTo>
                  <a:cubicBezTo>
                    <a:pt x="1003" y="433"/>
                    <a:pt x="1170" y="568"/>
                    <a:pt x="1170" y="771"/>
                  </a:cubicBezTo>
                  <a:cubicBezTo>
                    <a:pt x="1168" y="956"/>
                    <a:pt x="1017" y="1107"/>
                    <a:pt x="832" y="1107"/>
                  </a:cubicBezTo>
                  <a:cubicBezTo>
                    <a:pt x="532" y="1107"/>
                    <a:pt x="383" y="743"/>
                    <a:pt x="594" y="531"/>
                  </a:cubicBezTo>
                  <a:cubicBezTo>
                    <a:pt x="663" y="463"/>
                    <a:pt x="747" y="433"/>
                    <a:pt x="829" y="433"/>
                  </a:cubicBezTo>
                  <a:close/>
                  <a:moveTo>
                    <a:pt x="832" y="0"/>
                  </a:moveTo>
                  <a:cubicBezTo>
                    <a:pt x="521" y="0"/>
                    <a:pt x="239" y="188"/>
                    <a:pt x="120" y="474"/>
                  </a:cubicBezTo>
                  <a:cubicBezTo>
                    <a:pt x="1" y="762"/>
                    <a:pt x="68" y="1094"/>
                    <a:pt x="287" y="1314"/>
                  </a:cubicBezTo>
                  <a:cubicBezTo>
                    <a:pt x="434" y="1461"/>
                    <a:pt x="631" y="1539"/>
                    <a:pt x="831" y="1539"/>
                  </a:cubicBezTo>
                  <a:cubicBezTo>
                    <a:pt x="931" y="1539"/>
                    <a:pt x="1031" y="1520"/>
                    <a:pt x="1127" y="1480"/>
                  </a:cubicBezTo>
                  <a:cubicBezTo>
                    <a:pt x="1414" y="1361"/>
                    <a:pt x="1600" y="1081"/>
                    <a:pt x="1602" y="770"/>
                  </a:cubicBezTo>
                  <a:cubicBezTo>
                    <a:pt x="1600" y="345"/>
                    <a:pt x="1257" y="0"/>
                    <a:pt x="83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4"/>
            <p:cNvSpPr/>
            <p:nvPr/>
          </p:nvSpPr>
          <p:spPr>
            <a:xfrm>
              <a:off x="7155250" y="1699175"/>
              <a:ext cx="40050" cy="38475"/>
            </a:xfrm>
            <a:custGeom>
              <a:rect b="b" l="l" r="r" t="t"/>
              <a:pathLst>
                <a:path extrusionOk="0" h="1539" w="1602">
                  <a:moveTo>
                    <a:pt x="829" y="432"/>
                  </a:moveTo>
                  <a:cubicBezTo>
                    <a:pt x="1002" y="432"/>
                    <a:pt x="1168" y="566"/>
                    <a:pt x="1168" y="770"/>
                  </a:cubicBezTo>
                  <a:cubicBezTo>
                    <a:pt x="1168" y="954"/>
                    <a:pt x="1018" y="1105"/>
                    <a:pt x="832" y="1105"/>
                  </a:cubicBezTo>
                  <a:cubicBezTo>
                    <a:pt x="831" y="1105"/>
                    <a:pt x="831" y="1105"/>
                    <a:pt x="830" y="1105"/>
                  </a:cubicBezTo>
                  <a:cubicBezTo>
                    <a:pt x="531" y="1105"/>
                    <a:pt x="383" y="744"/>
                    <a:pt x="594" y="531"/>
                  </a:cubicBezTo>
                  <a:cubicBezTo>
                    <a:pt x="662" y="463"/>
                    <a:pt x="746" y="432"/>
                    <a:pt x="829" y="432"/>
                  </a:cubicBezTo>
                  <a:close/>
                  <a:moveTo>
                    <a:pt x="828" y="0"/>
                  </a:moveTo>
                  <a:cubicBezTo>
                    <a:pt x="518" y="0"/>
                    <a:pt x="240" y="187"/>
                    <a:pt x="120" y="474"/>
                  </a:cubicBezTo>
                  <a:cubicBezTo>
                    <a:pt x="1" y="762"/>
                    <a:pt x="67" y="1093"/>
                    <a:pt x="287" y="1314"/>
                  </a:cubicBezTo>
                  <a:cubicBezTo>
                    <a:pt x="435" y="1460"/>
                    <a:pt x="632" y="1539"/>
                    <a:pt x="833" y="1539"/>
                  </a:cubicBezTo>
                  <a:cubicBezTo>
                    <a:pt x="931" y="1539"/>
                    <a:pt x="1031" y="1520"/>
                    <a:pt x="1126" y="1481"/>
                  </a:cubicBezTo>
                  <a:cubicBezTo>
                    <a:pt x="1414" y="1361"/>
                    <a:pt x="1602" y="1081"/>
                    <a:pt x="1602" y="770"/>
                  </a:cubicBezTo>
                  <a:cubicBezTo>
                    <a:pt x="1602" y="345"/>
                    <a:pt x="1257" y="0"/>
                    <a:pt x="832" y="0"/>
                  </a:cubicBezTo>
                  <a:cubicBezTo>
                    <a:pt x="831" y="0"/>
                    <a:pt x="830" y="0"/>
                    <a:pt x="8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4"/>
            <p:cNvSpPr/>
            <p:nvPr/>
          </p:nvSpPr>
          <p:spPr>
            <a:xfrm>
              <a:off x="7190825" y="1617600"/>
              <a:ext cx="40025" cy="38525"/>
            </a:xfrm>
            <a:custGeom>
              <a:rect b="b" l="l" r="r" t="t"/>
              <a:pathLst>
                <a:path extrusionOk="0" h="1541" w="1601">
                  <a:moveTo>
                    <a:pt x="829" y="434"/>
                  </a:moveTo>
                  <a:cubicBezTo>
                    <a:pt x="1002" y="434"/>
                    <a:pt x="1168" y="568"/>
                    <a:pt x="1168" y="770"/>
                  </a:cubicBezTo>
                  <a:cubicBezTo>
                    <a:pt x="1168" y="956"/>
                    <a:pt x="1017" y="1107"/>
                    <a:pt x="831" y="1107"/>
                  </a:cubicBezTo>
                  <a:cubicBezTo>
                    <a:pt x="532" y="1107"/>
                    <a:pt x="381" y="745"/>
                    <a:pt x="592" y="533"/>
                  </a:cubicBezTo>
                  <a:cubicBezTo>
                    <a:pt x="661" y="464"/>
                    <a:pt x="746" y="434"/>
                    <a:pt x="829" y="434"/>
                  </a:cubicBezTo>
                  <a:close/>
                  <a:moveTo>
                    <a:pt x="831" y="1"/>
                  </a:moveTo>
                  <a:cubicBezTo>
                    <a:pt x="521" y="1"/>
                    <a:pt x="239" y="188"/>
                    <a:pt x="120" y="476"/>
                  </a:cubicBezTo>
                  <a:cubicBezTo>
                    <a:pt x="1" y="764"/>
                    <a:pt x="66" y="1095"/>
                    <a:pt x="287" y="1314"/>
                  </a:cubicBezTo>
                  <a:cubicBezTo>
                    <a:pt x="434" y="1462"/>
                    <a:pt x="631" y="1540"/>
                    <a:pt x="832" y="1540"/>
                  </a:cubicBezTo>
                  <a:cubicBezTo>
                    <a:pt x="930" y="1540"/>
                    <a:pt x="1030" y="1521"/>
                    <a:pt x="1125" y="1482"/>
                  </a:cubicBezTo>
                  <a:cubicBezTo>
                    <a:pt x="1413" y="1363"/>
                    <a:pt x="1600" y="1082"/>
                    <a:pt x="1600" y="770"/>
                  </a:cubicBezTo>
                  <a:cubicBezTo>
                    <a:pt x="1600" y="346"/>
                    <a:pt x="1257" y="1"/>
                    <a:pt x="83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4"/>
            <p:cNvSpPr/>
            <p:nvPr/>
          </p:nvSpPr>
          <p:spPr>
            <a:xfrm>
              <a:off x="7152275" y="1569000"/>
              <a:ext cx="22725" cy="19425"/>
            </a:xfrm>
            <a:custGeom>
              <a:rect b="b" l="l" r="r" t="t"/>
              <a:pathLst>
                <a:path extrusionOk="0" h="777" w="909">
                  <a:moveTo>
                    <a:pt x="520" y="0"/>
                  </a:moveTo>
                  <a:cubicBezTo>
                    <a:pt x="175" y="0"/>
                    <a:pt x="0" y="417"/>
                    <a:pt x="245" y="662"/>
                  </a:cubicBezTo>
                  <a:cubicBezTo>
                    <a:pt x="324" y="741"/>
                    <a:pt x="422" y="776"/>
                    <a:pt x="517" y="776"/>
                  </a:cubicBezTo>
                  <a:cubicBezTo>
                    <a:pt x="717" y="776"/>
                    <a:pt x="908" y="621"/>
                    <a:pt x="908" y="388"/>
                  </a:cubicBezTo>
                  <a:cubicBezTo>
                    <a:pt x="908" y="173"/>
                    <a:pt x="735" y="0"/>
                    <a:pt x="5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4"/>
            <p:cNvSpPr/>
            <p:nvPr/>
          </p:nvSpPr>
          <p:spPr>
            <a:xfrm>
              <a:off x="7100675" y="1736125"/>
              <a:ext cx="22675" cy="19450"/>
            </a:xfrm>
            <a:custGeom>
              <a:rect b="b" l="l" r="r" t="t"/>
              <a:pathLst>
                <a:path extrusionOk="0" h="778" w="907">
                  <a:moveTo>
                    <a:pt x="519" y="1"/>
                  </a:moveTo>
                  <a:cubicBezTo>
                    <a:pt x="174" y="1"/>
                    <a:pt x="1" y="417"/>
                    <a:pt x="244" y="662"/>
                  </a:cubicBezTo>
                  <a:cubicBezTo>
                    <a:pt x="323" y="742"/>
                    <a:pt x="420" y="777"/>
                    <a:pt x="516" y="777"/>
                  </a:cubicBezTo>
                  <a:cubicBezTo>
                    <a:pt x="716" y="777"/>
                    <a:pt x="907" y="622"/>
                    <a:pt x="907" y="389"/>
                  </a:cubicBezTo>
                  <a:cubicBezTo>
                    <a:pt x="907" y="174"/>
                    <a:pt x="734" y="1"/>
                    <a:pt x="5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4"/>
            <p:cNvSpPr/>
            <p:nvPr/>
          </p:nvSpPr>
          <p:spPr>
            <a:xfrm>
              <a:off x="7248425" y="1806600"/>
              <a:ext cx="22625" cy="19425"/>
            </a:xfrm>
            <a:custGeom>
              <a:rect b="b" l="l" r="r" t="t"/>
              <a:pathLst>
                <a:path extrusionOk="0" h="777" w="905">
                  <a:moveTo>
                    <a:pt x="389" y="1"/>
                  </a:moveTo>
                  <a:cubicBezTo>
                    <a:pt x="388" y="1"/>
                    <a:pt x="387" y="1"/>
                    <a:pt x="387" y="1"/>
                  </a:cubicBezTo>
                  <a:cubicBezTo>
                    <a:pt x="174" y="1"/>
                    <a:pt x="0" y="174"/>
                    <a:pt x="0" y="389"/>
                  </a:cubicBezTo>
                  <a:cubicBezTo>
                    <a:pt x="0" y="622"/>
                    <a:pt x="191" y="776"/>
                    <a:pt x="390" y="776"/>
                  </a:cubicBezTo>
                  <a:cubicBezTo>
                    <a:pt x="485" y="776"/>
                    <a:pt x="583" y="741"/>
                    <a:pt x="662" y="662"/>
                  </a:cubicBezTo>
                  <a:cubicBezTo>
                    <a:pt x="905" y="418"/>
                    <a:pt x="734" y="1"/>
                    <a:pt x="3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4"/>
            <p:cNvSpPr/>
            <p:nvPr/>
          </p:nvSpPr>
          <p:spPr>
            <a:xfrm>
              <a:off x="7272125" y="1632250"/>
              <a:ext cx="22675" cy="19450"/>
            </a:xfrm>
            <a:custGeom>
              <a:rect b="b" l="l" r="r" t="t"/>
              <a:pathLst>
                <a:path extrusionOk="0" h="778" w="907">
                  <a:moveTo>
                    <a:pt x="516" y="0"/>
                  </a:moveTo>
                  <a:cubicBezTo>
                    <a:pt x="421" y="0"/>
                    <a:pt x="324" y="36"/>
                    <a:pt x="245" y="114"/>
                  </a:cubicBezTo>
                  <a:cubicBezTo>
                    <a:pt x="0" y="359"/>
                    <a:pt x="173" y="777"/>
                    <a:pt x="518" y="777"/>
                  </a:cubicBezTo>
                  <a:cubicBezTo>
                    <a:pt x="733" y="777"/>
                    <a:pt x="906" y="602"/>
                    <a:pt x="906" y="389"/>
                  </a:cubicBezTo>
                  <a:cubicBezTo>
                    <a:pt x="906" y="155"/>
                    <a:pt x="715" y="0"/>
                    <a:pt x="51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4"/>
            <p:cNvSpPr/>
            <p:nvPr/>
          </p:nvSpPr>
          <p:spPr>
            <a:xfrm>
              <a:off x="7182350" y="1780225"/>
              <a:ext cx="22700" cy="19425"/>
            </a:xfrm>
            <a:custGeom>
              <a:rect b="b" l="l" r="r" t="t"/>
              <a:pathLst>
                <a:path extrusionOk="0" h="777" w="908">
                  <a:moveTo>
                    <a:pt x="389" y="0"/>
                  </a:moveTo>
                  <a:cubicBezTo>
                    <a:pt x="176" y="0"/>
                    <a:pt x="1" y="173"/>
                    <a:pt x="1" y="388"/>
                  </a:cubicBezTo>
                  <a:cubicBezTo>
                    <a:pt x="1" y="621"/>
                    <a:pt x="192" y="776"/>
                    <a:pt x="392" y="776"/>
                  </a:cubicBezTo>
                  <a:cubicBezTo>
                    <a:pt x="487" y="776"/>
                    <a:pt x="585" y="741"/>
                    <a:pt x="664" y="662"/>
                  </a:cubicBezTo>
                  <a:cubicBezTo>
                    <a:pt x="907" y="417"/>
                    <a:pt x="736" y="0"/>
                    <a:pt x="3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4"/>
            <p:cNvSpPr/>
            <p:nvPr/>
          </p:nvSpPr>
          <p:spPr>
            <a:xfrm>
              <a:off x="7230625" y="1686500"/>
              <a:ext cx="22675" cy="19425"/>
            </a:xfrm>
            <a:custGeom>
              <a:rect b="b" l="l" r="r" t="t"/>
              <a:pathLst>
                <a:path extrusionOk="0" h="777" w="907">
                  <a:moveTo>
                    <a:pt x="388" y="0"/>
                  </a:moveTo>
                  <a:cubicBezTo>
                    <a:pt x="173" y="0"/>
                    <a:pt x="0" y="173"/>
                    <a:pt x="0" y="388"/>
                  </a:cubicBezTo>
                  <a:cubicBezTo>
                    <a:pt x="0" y="621"/>
                    <a:pt x="191" y="776"/>
                    <a:pt x="390" y="776"/>
                  </a:cubicBezTo>
                  <a:cubicBezTo>
                    <a:pt x="485" y="776"/>
                    <a:pt x="582" y="741"/>
                    <a:pt x="662" y="661"/>
                  </a:cubicBezTo>
                  <a:cubicBezTo>
                    <a:pt x="906" y="417"/>
                    <a:pt x="733" y="0"/>
                    <a:pt x="38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4"/>
            <p:cNvSpPr/>
            <p:nvPr/>
          </p:nvSpPr>
          <p:spPr>
            <a:xfrm>
              <a:off x="7117925" y="1658250"/>
              <a:ext cx="22675" cy="19450"/>
            </a:xfrm>
            <a:custGeom>
              <a:rect b="b" l="l" r="r" t="t"/>
              <a:pathLst>
                <a:path extrusionOk="0" h="778" w="907">
                  <a:moveTo>
                    <a:pt x="391" y="1"/>
                  </a:moveTo>
                  <a:cubicBezTo>
                    <a:pt x="192" y="1"/>
                    <a:pt x="1" y="156"/>
                    <a:pt x="1" y="389"/>
                  </a:cubicBezTo>
                  <a:cubicBezTo>
                    <a:pt x="1" y="604"/>
                    <a:pt x="174" y="777"/>
                    <a:pt x="389" y="777"/>
                  </a:cubicBezTo>
                  <a:cubicBezTo>
                    <a:pt x="734" y="777"/>
                    <a:pt x="907" y="359"/>
                    <a:pt x="664" y="116"/>
                  </a:cubicBezTo>
                  <a:cubicBezTo>
                    <a:pt x="584" y="36"/>
                    <a:pt x="487" y="1"/>
                    <a:pt x="3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54"/>
          <p:cNvGrpSpPr/>
          <p:nvPr/>
        </p:nvGrpSpPr>
        <p:grpSpPr>
          <a:xfrm>
            <a:off x="1607450" y="3467200"/>
            <a:ext cx="371625" cy="358025"/>
            <a:chOff x="853400" y="3238600"/>
            <a:chExt cx="371625" cy="358025"/>
          </a:xfrm>
        </p:grpSpPr>
        <p:sp>
          <p:nvSpPr>
            <p:cNvPr id="794" name="Google Shape;794;p54"/>
            <p:cNvSpPr/>
            <p:nvPr/>
          </p:nvSpPr>
          <p:spPr>
            <a:xfrm>
              <a:off x="853400" y="3393975"/>
              <a:ext cx="287525" cy="202650"/>
            </a:xfrm>
            <a:custGeom>
              <a:rect b="b" l="l" r="r" t="t"/>
              <a:pathLst>
                <a:path extrusionOk="0" h="8106" w="11501">
                  <a:moveTo>
                    <a:pt x="10801" y="0"/>
                  </a:moveTo>
                  <a:cubicBezTo>
                    <a:pt x="10691" y="0"/>
                    <a:pt x="10597" y="84"/>
                    <a:pt x="10586" y="197"/>
                  </a:cubicBezTo>
                  <a:cubicBezTo>
                    <a:pt x="10499" y="1157"/>
                    <a:pt x="10132" y="1966"/>
                    <a:pt x="9462" y="2671"/>
                  </a:cubicBezTo>
                  <a:cubicBezTo>
                    <a:pt x="8441" y="3747"/>
                    <a:pt x="7382" y="4060"/>
                    <a:pt x="6449" y="4337"/>
                  </a:cubicBezTo>
                  <a:cubicBezTo>
                    <a:pt x="5656" y="4572"/>
                    <a:pt x="4902" y="4796"/>
                    <a:pt x="4322" y="5442"/>
                  </a:cubicBezTo>
                  <a:cubicBezTo>
                    <a:pt x="2306" y="5296"/>
                    <a:pt x="1453" y="4540"/>
                    <a:pt x="1093" y="3925"/>
                  </a:cubicBezTo>
                  <a:cubicBezTo>
                    <a:pt x="1078" y="3901"/>
                    <a:pt x="1058" y="3879"/>
                    <a:pt x="1034" y="3861"/>
                  </a:cubicBezTo>
                  <a:lnTo>
                    <a:pt x="495" y="3461"/>
                  </a:lnTo>
                  <a:lnTo>
                    <a:pt x="685" y="2928"/>
                  </a:lnTo>
                  <a:lnTo>
                    <a:pt x="1252" y="2914"/>
                  </a:lnTo>
                  <a:cubicBezTo>
                    <a:pt x="1296" y="2914"/>
                    <a:pt x="1339" y="2900"/>
                    <a:pt x="1376" y="2872"/>
                  </a:cubicBezTo>
                  <a:cubicBezTo>
                    <a:pt x="1901" y="2487"/>
                    <a:pt x="2443" y="2396"/>
                    <a:pt x="3032" y="2396"/>
                  </a:cubicBezTo>
                  <a:cubicBezTo>
                    <a:pt x="3286" y="2396"/>
                    <a:pt x="3549" y="2413"/>
                    <a:pt x="3824" y="2430"/>
                  </a:cubicBezTo>
                  <a:lnTo>
                    <a:pt x="3826" y="2430"/>
                  </a:lnTo>
                  <a:cubicBezTo>
                    <a:pt x="3830" y="2431"/>
                    <a:pt x="3835" y="2431"/>
                    <a:pt x="3840" y="2431"/>
                  </a:cubicBezTo>
                  <a:cubicBezTo>
                    <a:pt x="3953" y="2431"/>
                    <a:pt x="4049" y="2341"/>
                    <a:pt x="4055" y="2227"/>
                  </a:cubicBezTo>
                  <a:cubicBezTo>
                    <a:pt x="4063" y="2108"/>
                    <a:pt x="3970" y="2006"/>
                    <a:pt x="3851" y="1998"/>
                  </a:cubicBezTo>
                  <a:cubicBezTo>
                    <a:pt x="3573" y="1980"/>
                    <a:pt x="3299" y="1962"/>
                    <a:pt x="3029" y="1962"/>
                  </a:cubicBezTo>
                  <a:cubicBezTo>
                    <a:pt x="2394" y="1962"/>
                    <a:pt x="1780" y="2060"/>
                    <a:pt x="1175" y="2483"/>
                  </a:cubicBezTo>
                  <a:lnTo>
                    <a:pt x="526" y="2497"/>
                  </a:lnTo>
                  <a:cubicBezTo>
                    <a:pt x="436" y="2500"/>
                    <a:pt x="358" y="2558"/>
                    <a:pt x="328" y="2642"/>
                  </a:cubicBezTo>
                  <a:lnTo>
                    <a:pt x="32" y="3466"/>
                  </a:lnTo>
                  <a:cubicBezTo>
                    <a:pt x="0" y="3556"/>
                    <a:pt x="30" y="3656"/>
                    <a:pt x="107" y="3714"/>
                  </a:cubicBezTo>
                  <a:lnTo>
                    <a:pt x="743" y="4184"/>
                  </a:lnTo>
                  <a:cubicBezTo>
                    <a:pt x="1285" y="5075"/>
                    <a:pt x="2345" y="5636"/>
                    <a:pt x="3827" y="5827"/>
                  </a:cubicBezTo>
                  <a:lnTo>
                    <a:pt x="3500" y="5955"/>
                  </a:lnTo>
                  <a:cubicBezTo>
                    <a:pt x="3417" y="5989"/>
                    <a:pt x="3363" y="6070"/>
                    <a:pt x="3363" y="6159"/>
                  </a:cubicBezTo>
                  <a:lnTo>
                    <a:pt x="3373" y="7035"/>
                  </a:lnTo>
                  <a:cubicBezTo>
                    <a:pt x="3373" y="7130"/>
                    <a:pt x="3436" y="7215"/>
                    <a:pt x="3528" y="7242"/>
                  </a:cubicBezTo>
                  <a:lnTo>
                    <a:pt x="4285" y="7463"/>
                  </a:lnTo>
                  <a:cubicBezTo>
                    <a:pt x="4824" y="7889"/>
                    <a:pt x="5535" y="8105"/>
                    <a:pt x="6378" y="8105"/>
                  </a:cubicBezTo>
                  <a:cubicBezTo>
                    <a:pt x="6750" y="8103"/>
                    <a:pt x="7122" y="8065"/>
                    <a:pt x="7487" y="7994"/>
                  </a:cubicBezTo>
                  <a:cubicBezTo>
                    <a:pt x="8696" y="7763"/>
                    <a:pt x="10038" y="7192"/>
                    <a:pt x="11369" y="6345"/>
                  </a:cubicBezTo>
                  <a:cubicBezTo>
                    <a:pt x="11470" y="6281"/>
                    <a:pt x="11500" y="6146"/>
                    <a:pt x="11437" y="6044"/>
                  </a:cubicBezTo>
                  <a:cubicBezTo>
                    <a:pt x="11395" y="5980"/>
                    <a:pt x="11325" y="5944"/>
                    <a:pt x="11253" y="5944"/>
                  </a:cubicBezTo>
                  <a:cubicBezTo>
                    <a:pt x="11213" y="5944"/>
                    <a:pt x="11172" y="5956"/>
                    <a:pt x="11135" y="5979"/>
                  </a:cubicBezTo>
                  <a:cubicBezTo>
                    <a:pt x="9871" y="6787"/>
                    <a:pt x="8546" y="7351"/>
                    <a:pt x="7406" y="7568"/>
                  </a:cubicBezTo>
                  <a:cubicBezTo>
                    <a:pt x="7022" y="7641"/>
                    <a:pt x="6680" y="7672"/>
                    <a:pt x="6375" y="7672"/>
                  </a:cubicBezTo>
                  <a:cubicBezTo>
                    <a:pt x="5450" y="7672"/>
                    <a:pt x="4871" y="7384"/>
                    <a:pt x="4525" y="7100"/>
                  </a:cubicBezTo>
                  <a:cubicBezTo>
                    <a:pt x="4503" y="7081"/>
                    <a:pt x="4478" y="7068"/>
                    <a:pt x="4449" y="7060"/>
                  </a:cubicBezTo>
                  <a:lnTo>
                    <a:pt x="3803" y="6871"/>
                  </a:lnTo>
                  <a:lnTo>
                    <a:pt x="3799" y="6305"/>
                  </a:lnTo>
                  <a:lnTo>
                    <a:pt x="4327" y="6097"/>
                  </a:lnTo>
                  <a:cubicBezTo>
                    <a:pt x="4368" y="6079"/>
                    <a:pt x="4403" y="6051"/>
                    <a:pt x="4428" y="6014"/>
                  </a:cubicBezTo>
                  <a:cubicBezTo>
                    <a:pt x="4942" y="5237"/>
                    <a:pt x="5697" y="5013"/>
                    <a:pt x="6572" y="4753"/>
                  </a:cubicBezTo>
                  <a:cubicBezTo>
                    <a:pt x="7557" y="4461"/>
                    <a:pt x="8675" y="4130"/>
                    <a:pt x="9777" y="2969"/>
                  </a:cubicBezTo>
                  <a:cubicBezTo>
                    <a:pt x="10515" y="2190"/>
                    <a:pt x="10922" y="1297"/>
                    <a:pt x="11017" y="236"/>
                  </a:cubicBezTo>
                  <a:cubicBezTo>
                    <a:pt x="11028" y="117"/>
                    <a:pt x="10941" y="12"/>
                    <a:pt x="10822" y="1"/>
                  </a:cubicBezTo>
                  <a:cubicBezTo>
                    <a:pt x="10815" y="0"/>
                    <a:pt x="10808" y="0"/>
                    <a:pt x="1080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4"/>
            <p:cNvSpPr/>
            <p:nvPr/>
          </p:nvSpPr>
          <p:spPr>
            <a:xfrm>
              <a:off x="965800" y="3238600"/>
              <a:ext cx="259225" cy="301800"/>
            </a:xfrm>
            <a:custGeom>
              <a:rect b="b" l="l" r="r" t="t"/>
              <a:pathLst>
                <a:path extrusionOk="0" h="12072" w="10369">
                  <a:moveTo>
                    <a:pt x="8079" y="1"/>
                  </a:moveTo>
                  <a:cubicBezTo>
                    <a:pt x="8078" y="1"/>
                    <a:pt x="8077" y="1"/>
                    <a:pt x="8076" y="1"/>
                  </a:cubicBezTo>
                  <a:lnTo>
                    <a:pt x="7481" y="10"/>
                  </a:lnTo>
                  <a:cubicBezTo>
                    <a:pt x="7205" y="15"/>
                    <a:pt x="6984" y="241"/>
                    <a:pt x="6984" y="518"/>
                  </a:cubicBezTo>
                  <a:lnTo>
                    <a:pt x="6993" y="1909"/>
                  </a:lnTo>
                  <a:cubicBezTo>
                    <a:pt x="6585" y="1972"/>
                    <a:pt x="5709" y="2227"/>
                    <a:pt x="5391" y="3243"/>
                  </a:cubicBezTo>
                  <a:cubicBezTo>
                    <a:pt x="5330" y="3438"/>
                    <a:pt x="5281" y="3670"/>
                    <a:pt x="5224" y="3938"/>
                  </a:cubicBezTo>
                  <a:cubicBezTo>
                    <a:pt x="5101" y="4515"/>
                    <a:pt x="4949" y="5230"/>
                    <a:pt x="4594" y="5912"/>
                  </a:cubicBezTo>
                  <a:cubicBezTo>
                    <a:pt x="4181" y="6704"/>
                    <a:pt x="3581" y="7286"/>
                    <a:pt x="2761" y="7691"/>
                  </a:cubicBezTo>
                  <a:cubicBezTo>
                    <a:pt x="1765" y="8184"/>
                    <a:pt x="920" y="8255"/>
                    <a:pt x="283" y="8255"/>
                  </a:cubicBezTo>
                  <a:cubicBezTo>
                    <a:pt x="260" y="8255"/>
                    <a:pt x="238" y="8255"/>
                    <a:pt x="215" y="8254"/>
                  </a:cubicBezTo>
                  <a:lnTo>
                    <a:pt x="214" y="8254"/>
                  </a:lnTo>
                  <a:cubicBezTo>
                    <a:pt x="96" y="8256"/>
                    <a:pt x="2" y="8351"/>
                    <a:pt x="2" y="8469"/>
                  </a:cubicBezTo>
                  <a:cubicBezTo>
                    <a:pt x="1" y="8587"/>
                    <a:pt x="94" y="8682"/>
                    <a:pt x="211" y="8687"/>
                  </a:cubicBezTo>
                  <a:lnTo>
                    <a:pt x="298" y="8687"/>
                  </a:lnTo>
                  <a:cubicBezTo>
                    <a:pt x="980" y="8687"/>
                    <a:pt x="1885" y="8607"/>
                    <a:pt x="2952" y="8079"/>
                  </a:cubicBezTo>
                  <a:cubicBezTo>
                    <a:pt x="5001" y="7068"/>
                    <a:pt x="5391" y="5238"/>
                    <a:pt x="5648" y="4028"/>
                  </a:cubicBezTo>
                  <a:cubicBezTo>
                    <a:pt x="5702" y="3771"/>
                    <a:pt x="5750" y="3548"/>
                    <a:pt x="5804" y="3372"/>
                  </a:cubicBezTo>
                  <a:cubicBezTo>
                    <a:pt x="5866" y="3170"/>
                    <a:pt x="5969" y="2984"/>
                    <a:pt x="6109" y="2826"/>
                  </a:cubicBezTo>
                  <a:lnTo>
                    <a:pt x="6109" y="2826"/>
                  </a:lnTo>
                  <a:cubicBezTo>
                    <a:pt x="5950" y="3125"/>
                    <a:pt x="5877" y="3464"/>
                    <a:pt x="5896" y="3801"/>
                  </a:cubicBezTo>
                  <a:cubicBezTo>
                    <a:pt x="5907" y="4008"/>
                    <a:pt x="5941" y="4241"/>
                    <a:pt x="5981" y="4512"/>
                  </a:cubicBezTo>
                  <a:cubicBezTo>
                    <a:pt x="6028" y="4845"/>
                    <a:pt x="6082" y="5222"/>
                    <a:pt x="6103" y="5626"/>
                  </a:cubicBezTo>
                  <a:cubicBezTo>
                    <a:pt x="6106" y="5744"/>
                    <a:pt x="6205" y="5836"/>
                    <a:pt x="6322" y="5836"/>
                  </a:cubicBezTo>
                  <a:cubicBezTo>
                    <a:pt x="6324" y="5836"/>
                    <a:pt x="6327" y="5836"/>
                    <a:pt x="6330" y="5836"/>
                  </a:cubicBezTo>
                  <a:cubicBezTo>
                    <a:pt x="6451" y="5830"/>
                    <a:pt x="6543" y="5725"/>
                    <a:pt x="6535" y="5605"/>
                  </a:cubicBezTo>
                  <a:cubicBezTo>
                    <a:pt x="6515" y="5181"/>
                    <a:pt x="6459" y="4793"/>
                    <a:pt x="6408" y="4450"/>
                  </a:cubicBezTo>
                  <a:cubicBezTo>
                    <a:pt x="6372" y="4190"/>
                    <a:pt x="6338" y="3965"/>
                    <a:pt x="6329" y="3780"/>
                  </a:cubicBezTo>
                  <a:cubicBezTo>
                    <a:pt x="6276" y="2718"/>
                    <a:pt x="7249" y="2322"/>
                    <a:pt x="7289" y="2306"/>
                  </a:cubicBezTo>
                  <a:cubicBezTo>
                    <a:pt x="7373" y="2274"/>
                    <a:pt x="7429" y="2193"/>
                    <a:pt x="7429" y="2103"/>
                  </a:cubicBezTo>
                  <a:lnTo>
                    <a:pt x="7418" y="516"/>
                  </a:lnTo>
                  <a:cubicBezTo>
                    <a:pt x="7418" y="476"/>
                    <a:pt x="7450" y="444"/>
                    <a:pt x="7489" y="443"/>
                  </a:cubicBezTo>
                  <a:lnTo>
                    <a:pt x="8084" y="435"/>
                  </a:lnTo>
                  <a:cubicBezTo>
                    <a:pt x="8085" y="435"/>
                    <a:pt x="8086" y="435"/>
                    <a:pt x="8087" y="435"/>
                  </a:cubicBezTo>
                  <a:cubicBezTo>
                    <a:pt x="8124" y="435"/>
                    <a:pt x="8156" y="466"/>
                    <a:pt x="8156" y="505"/>
                  </a:cubicBezTo>
                  <a:lnTo>
                    <a:pt x="8178" y="1969"/>
                  </a:lnTo>
                  <a:cubicBezTo>
                    <a:pt x="8179" y="2050"/>
                    <a:pt x="8226" y="2125"/>
                    <a:pt x="8299" y="2160"/>
                  </a:cubicBezTo>
                  <a:cubicBezTo>
                    <a:pt x="9065" y="2538"/>
                    <a:pt x="9625" y="3601"/>
                    <a:pt x="9795" y="5001"/>
                  </a:cubicBezTo>
                  <a:cubicBezTo>
                    <a:pt x="9932" y="6135"/>
                    <a:pt x="9800" y="7385"/>
                    <a:pt x="9421" y="8517"/>
                  </a:cubicBezTo>
                  <a:cubicBezTo>
                    <a:pt x="8994" y="9798"/>
                    <a:pt x="8265" y="10898"/>
                    <a:pt x="7316" y="11697"/>
                  </a:cubicBezTo>
                  <a:cubicBezTo>
                    <a:pt x="7233" y="11776"/>
                    <a:pt x="7225" y="11906"/>
                    <a:pt x="7300" y="11994"/>
                  </a:cubicBezTo>
                  <a:cubicBezTo>
                    <a:pt x="7343" y="12045"/>
                    <a:pt x="7405" y="12071"/>
                    <a:pt x="7467" y="12071"/>
                  </a:cubicBezTo>
                  <a:cubicBezTo>
                    <a:pt x="7511" y="12071"/>
                    <a:pt x="7556" y="12058"/>
                    <a:pt x="7594" y="12029"/>
                  </a:cubicBezTo>
                  <a:cubicBezTo>
                    <a:pt x="8604" y="11177"/>
                    <a:pt x="9378" y="10011"/>
                    <a:pt x="9831" y="8655"/>
                  </a:cubicBezTo>
                  <a:cubicBezTo>
                    <a:pt x="10229" y="7463"/>
                    <a:pt x="10369" y="6146"/>
                    <a:pt x="10223" y="4949"/>
                  </a:cubicBezTo>
                  <a:lnTo>
                    <a:pt x="10224" y="4949"/>
                  </a:lnTo>
                  <a:cubicBezTo>
                    <a:pt x="10134" y="4211"/>
                    <a:pt x="9936" y="3535"/>
                    <a:pt x="9653" y="2996"/>
                  </a:cubicBezTo>
                  <a:cubicBezTo>
                    <a:pt x="9378" y="2472"/>
                    <a:pt x="9019" y="2074"/>
                    <a:pt x="8609" y="1836"/>
                  </a:cubicBezTo>
                  <a:lnTo>
                    <a:pt x="8588" y="499"/>
                  </a:lnTo>
                  <a:cubicBezTo>
                    <a:pt x="8582" y="221"/>
                    <a:pt x="8356" y="1"/>
                    <a:pt x="80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 name="Google Shape;796;p54"/>
          <p:cNvSpPr/>
          <p:nvPr/>
        </p:nvSpPr>
        <p:spPr>
          <a:xfrm>
            <a:off x="1028850" y="2309725"/>
            <a:ext cx="294875" cy="368975"/>
          </a:xfrm>
          <a:custGeom>
            <a:rect b="b" l="l" r="r" t="t"/>
            <a:pathLst>
              <a:path extrusionOk="0" h="14759" w="11795">
                <a:moveTo>
                  <a:pt x="685" y="2444"/>
                </a:moveTo>
                <a:cubicBezTo>
                  <a:pt x="687" y="2444"/>
                  <a:pt x="689" y="2444"/>
                  <a:pt x="691" y="2444"/>
                </a:cubicBezTo>
                <a:lnTo>
                  <a:pt x="11132" y="2444"/>
                </a:lnTo>
                <a:cubicBezTo>
                  <a:pt x="11258" y="2447"/>
                  <a:pt x="11358" y="2550"/>
                  <a:pt x="11358" y="2678"/>
                </a:cubicBezTo>
                <a:cubicBezTo>
                  <a:pt x="11358" y="2803"/>
                  <a:pt x="11258" y="2907"/>
                  <a:pt x="11132" y="2910"/>
                </a:cubicBezTo>
                <a:lnTo>
                  <a:pt x="11130" y="2911"/>
                </a:lnTo>
                <a:lnTo>
                  <a:pt x="4626" y="2911"/>
                </a:lnTo>
                <a:cubicBezTo>
                  <a:pt x="4508" y="2915"/>
                  <a:pt x="4416" y="3010"/>
                  <a:pt x="4416" y="3128"/>
                </a:cubicBezTo>
                <a:cubicBezTo>
                  <a:pt x="4416" y="3244"/>
                  <a:pt x="4508" y="3341"/>
                  <a:pt x="4626" y="3344"/>
                </a:cubicBezTo>
                <a:lnTo>
                  <a:pt x="10599" y="3344"/>
                </a:lnTo>
                <a:lnTo>
                  <a:pt x="10313" y="6201"/>
                </a:lnTo>
                <a:lnTo>
                  <a:pt x="7939" y="6201"/>
                </a:lnTo>
                <a:cubicBezTo>
                  <a:pt x="7478" y="5274"/>
                  <a:pt x="6728" y="4726"/>
                  <a:pt x="5912" y="4726"/>
                </a:cubicBezTo>
                <a:cubicBezTo>
                  <a:pt x="5095" y="4726"/>
                  <a:pt x="4344" y="5274"/>
                  <a:pt x="3885" y="6201"/>
                </a:cubicBezTo>
                <a:lnTo>
                  <a:pt x="1509" y="6201"/>
                </a:lnTo>
                <a:lnTo>
                  <a:pt x="1222" y="3344"/>
                </a:lnTo>
                <a:lnTo>
                  <a:pt x="3761" y="3344"/>
                </a:lnTo>
                <a:cubicBezTo>
                  <a:pt x="3877" y="3339"/>
                  <a:pt x="3971" y="3244"/>
                  <a:pt x="3971" y="3126"/>
                </a:cubicBezTo>
                <a:cubicBezTo>
                  <a:pt x="3971" y="3010"/>
                  <a:pt x="3877" y="2913"/>
                  <a:pt x="3761" y="2910"/>
                </a:cubicBezTo>
                <a:lnTo>
                  <a:pt x="691" y="2910"/>
                </a:lnTo>
                <a:cubicBezTo>
                  <a:pt x="688" y="2910"/>
                  <a:pt x="685" y="2910"/>
                  <a:pt x="682" y="2910"/>
                </a:cubicBezTo>
                <a:cubicBezTo>
                  <a:pt x="554" y="2910"/>
                  <a:pt x="451" y="2805"/>
                  <a:pt x="451" y="2678"/>
                </a:cubicBezTo>
                <a:cubicBezTo>
                  <a:pt x="451" y="2548"/>
                  <a:pt x="555" y="2444"/>
                  <a:pt x="685" y="2444"/>
                </a:cubicBezTo>
                <a:close/>
                <a:moveTo>
                  <a:pt x="5910" y="5158"/>
                </a:moveTo>
                <a:cubicBezTo>
                  <a:pt x="6589" y="5158"/>
                  <a:pt x="7222" y="5662"/>
                  <a:pt x="7604" y="6506"/>
                </a:cubicBezTo>
                <a:cubicBezTo>
                  <a:pt x="7639" y="6584"/>
                  <a:pt x="7717" y="6633"/>
                  <a:pt x="7801" y="6633"/>
                </a:cubicBezTo>
                <a:lnTo>
                  <a:pt x="10269" y="6633"/>
                </a:lnTo>
                <a:lnTo>
                  <a:pt x="9957" y="9734"/>
                </a:lnTo>
                <a:lnTo>
                  <a:pt x="7803" y="9734"/>
                </a:lnTo>
                <a:cubicBezTo>
                  <a:pt x="7717" y="9734"/>
                  <a:pt x="7639" y="9785"/>
                  <a:pt x="7604" y="9861"/>
                </a:cubicBezTo>
                <a:cubicBezTo>
                  <a:pt x="7494" y="10109"/>
                  <a:pt x="7351" y="10340"/>
                  <a:pt x="7179" y="10548"/>
                </a:cubicBezTo>
                <a:cubicBezTo>
                  <a:pt x="7093" y="10637"/>
                  <a:pt x="7101" y="10782"/>
                  <a:pt x="7197" y="10863"/>
                </a:cubicBezTo>
                <a:cubicBezTo>
                  <a:pt x="7237" y="10897"/>
                  <a:pt x="7286" y="10913"/>
                  <a:pt x="7335" y="10913"/>
                </a:cubicBezTo>
                <a:cubicBezTo>
                  <a:pt x="7401" y="10913"/>
                  <a:pt x="7467" y="10883"/>
                  <a:pt x="7510" y="10826"/>
                </a:cubicBezTo>
                <a:cubicBezTo>
                  <a:pt x="7679" y="10624"/>
                  <a:pt x="7822" y="10402"/>
                  <a:pt x="7939" y="10166"/>
                </a:cubicBezTo>
                <a:lnTo>
                  <a:pt x="9914" y="10166"/>
                </a:lnTo>
                <a:lnTo>
                  <a:pt x="9636" y="12927"/>
                </a:lnTo>
                <a:cubicBezTo>
                  <a:pt x="9618" y="13111"/>
                  <a:pt x="9462" y="13251"/>
                  <a:pt x="9276" y="13251"/>
                </a:cubicBezTo>
                <a:lnTo>
                  <a:pt x="4990" y="13251"/>
                </a:lnTo>
                <a:cubicBezTo>
                  <a:pt x="4871" y="13251"/>
                  <a:pt x="4774" y="13348"/>
                  <a:pt x="4774" y="13467"/>
                </a:cubicBezTo>
                <a:cubicBezTo>
                  <a:pt x="4774" y="13586"/>
                  <a:pt x="4871" y="13683"/>
                  <a:pt x="4990" y="13683"/>
                </a:cubicBezTo>
                <a:lnTo>
                  <a:pt x="8882" y="13683"/>
                </a:lnTo>
                <a:cubicBezTo>
                  <a:pt x="8782" y="14062"/>
                  <a:pt x="8442" y="14326"/>
                  <a:pt x="8051" y="14326"/>
                </a:cubicBezTo>
                <a:lnTo>
                  <a:pt x="3770" y="14326"/>
                </a:lnTo>
                <a:cubicBezTo>
                  <a:pt x="3381" y="14326"/>
                  <a:pt x="3039" y="14062"/>
                  <a:pt x="2940" y="13683"/>
                </a:cubicBezTo>
                <a:lnTo>
                  <a:pt x="4123" y="13683"/>
                </a:lnTo>
                <a:cubicBezTo>
                  <a:pt x="4243" y="13683"/>
                  <a:pt x="4340" y="13586"/>
                  <a:pt x="4340" y="13467"/>
                </a:cubicBezTo>
                <a:cubicBezTo>
                  <a:pt x="4340" y="13348"/>
                  <a:pt x="4243" y="13251"/>
                  <a:pt x="4123" y="13251"/>
                </a:cubicBezTo>
                <a:lnTo>
                  <a:pt x="2545" y="13251"/>
                </a:lnTo>
                <a:cubicBezTo>
                  <a:pt x="2358" y="13251"/>
                  <a:pt x="2203" y="13111"/>
                  <a:pt x="2185" y="12927"/>
                </a:cubicBezTo>
                <a:lnTo>
                  <a:pt x="1909" y="10168"/>
                </a:lnTo>
                <a:lnTo>
                  <a:pt x="3883" y="10168"/>
                </a:lnTo>
                <a:cubicBezTo>
                  <a:pt x="4344" y="11095"/>
                  <a:pt x="5095" y="11643"/>
                  <a:pt x="5910" y="11643"/>
                </a:cubicBezTo>
                <a:cubicBezTo>
                  <a:pt x="6213" y="11642"/>
                  <a:pt x="6510" y="11569"/>
                  <a:pt x="6777" y="11427"/>
                </a:cubicBezTo>
                <a:cubicBezTo>
                  <a:pt x="6884" y="11372"/>
                  <a:pt x="6925" y="11241"/>
                  <a:pt x="6869" y="11135"/>
                </a:cubicBezTo>
                <a:cubicBezTo>
                  <a:pt x="6830" y="11060"/>
                  <a:pt x="6755" y="11018"/>
                  <a:pt x="6677" y="11018"/>
                </a:cubicBezTo>
                <a:cubicBezTo>
                  <a:pt x="6643" y="11018"/>
                  <a:pt x="6609" y="11026"/>
                  <a:pt x="6577" y="11042"/>
                </a:cubicBezTo>
                <a:cubicBezTo>
                  <a:pt x="6372" y="11152"/>
                  <a:pt x="6143" y="11209"/>
                  <a:pt x="5910" y="11211"/>
                </a:cubicBezTo>
                <a:cubicBezTo>
                  <a:pt x="5232" y="11211"/>
                  <a:pt x="4599" y="10705"/>
                  <a:pt x="4217" y="9861"/>
                </a:cubicBezTo>
                <a:cubicBezTo>
                  <a:pt x="4182" y="9785"/>
                  <a:pt x="4104" y="9734"/>
                  <a:pt x="4020" y="9734"/>
                </a:cubicBezTo>
                <a:lnTo>
                  <a:pt x="1864" y="9734"/>
                </a:lnTo>
                <a:lnTo>
                  <a:pt x="1552" y="6633"/>
                </a:lnTo>
                <a:lnTo>
                  <a:pt x="4020" y="6633"/>
                </a:lnTo>
                <a:cubicBezTo>
                  <a:pt x="4104" y="6633"/>
                  <a:pt x="4182" y="6584"/>
                  <a:pt x="4217" y="6506"/>
                </a:cubicBezTo>
                <a:cubicBezTo>
                  <a:pt x="4599" y="5662"/>
                  <a:pt x="5233" y="5158"/>
                  <a:pt x="5910" y="5158"/>
                </a:cubicBezTo>
                <a:close/>
                <a:moveTo>
                  <a:pt x="1461" y="1"/>
                </a:moveTo>
                <a:cubicBezTo>
                  <a:pt x="1373" y="1"/>
                  <a:pt x="1290" y="55"/>
                  <a:pt x="1258" y="143"/>
                </a:cubicBezTo>
                <a:cubicBezTo>
                  <a:pt x="1215" y="258"/>
                  <a:pt x="1277" y="385"/>
                  <a:pt x="1392" y="423"/>
                </a:cubicBezTo>
                <a:cubicBezTo>
                  <a:pt x="1425" y="436"/>
                  <a:pt x="4001" y="1361"/>
                  <a:pt x="7855" y="2011"/>
                </a:cubicBezTo>
                <a:lnTo>
                  <a:pt x="691" y="2011"/>
                </a:lnTo>
                <a:cubicBezTo>
                  <a:pt x="683" y="2011"/>
                  <a:pt x="675" y="2011"/>
                  <a:pt x="668" y="2011"/>
                </a:cubicBezTo>
                <a:cubicBezTo>
                  <a:pt x="301" y="2011"/>
                  <a:pt x="1" y="2309"/>
                  <a:pt x="1" y="2678"/>
                </a:cubicBezTo>
                <a:cubicBezTo>
                  <a:pt x="1" y="3047"/>
                  <a:pt x="301" y="3344"/>
                  <a:pt x="668" y="3344"/>
                </a:cubicBezTo>
                <a:cubicBezTo>
                  <a:pt x="675" y="3344"/>
                  <a:pt x="683" y="3344"/>
                  <a:pt x="691" y="3344"/>
                </a:cubicBezTo>
                <a:lnTo>
                  <a:pt x="786" y="3344"/>
                </a:lnTo>
                <a:lnTo>
                  <a:pt x="1754" y="12968"/>
                </a:lnTo>
                <a:cubicBezTo>
                  <a:pt x="1792" y="13357"/>
                  <a:pt x="2107" y="13660"/>
                  <a:pt x="2497" y="13682"/>
                </a:cubicBezTo>
                <a:cubicBezTo>
                  <a:pt x="2603" y="14302"/>
                  <a:pt x="3141" y="14757"/>
                  <a:pt x="3770" y="14758"/>
                </a:cubicBezTo>
                <a:lnTo>
                  <a:pt x="8051" y="14758"/>
                </a:lnTo>
                <a:cubicBezTo>
                  <a:pt x="8680" y="14758"/>
                  <a:pt x="9219" y="14303"/>
                  <a:pt x="9326" y="13682"/>
                </a:cubicBezTo>
                <a:cubicBezTo>
                  <a:pt x="9715" y="13660"/>
                  <a:pt x="10030" y="13357"/>
                  <a:pt x="10068" y="12969"/>
                </a:cubicBezTo>
                <a:lnTo>
                  <a:pt x="11037" y="3344"/>
                </a:lnTo>
                <a:lnTo>
                  <a:pt x="11132" y="3344"/>
                </a:lnTo>
                <a:cubicBezTo>
                  <a:pt x="11494" y="3339"/>
                  <a:pt x="11787" y="3047"/>
                  <a:pt x="11792" y="2686"/>
                </a:cubicBezTo>
                <a:cubicBezTo>
                  <a:pt x="11795" y="2323"/>
                  <a:pt x="11509" y="2024"/>
                  <a:pt x="11146" y="2013"/>
                </a:cubicBezTo>
                <a:lnTo>
                  <a:pt x="11146" y="2011"/>
                </a:lnTo>
                <a:cubicBezTo>
                  <a:pt x="5613" y="1479"/>
                  <a:pt x="1581" y="32"/>
                  <a:pt x="1540" y="16"/>
                </a:cubicBezTo>
                <a:cubicBezTo>
                  <a:pt x="1514" y="6"/>
                  <a:pt x="1487" y="1"/>
                  <a:pt x="146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 name="Google Shape;797;p54"/>
          <p:cNvGrpSpPr/>
          <p:nvPr/>
        </p:nvGrpSpPr>
        <p:grpSpPr>
          <a:xfrm>
            <a:off x="7755600" y="2309800"/>
            <a:ext cx="397275" cy="368925"/>
            <a:chOff x="7001550" y="2081200"/>
            <a:chExt cx="397275" cy="368925"/>
          </a:xfrm>
        </p:grpSpPr>
        <p:sp>
          <p:nvSpPr>
            <p:cNvPr id="798" name="Google Shape;798;p54"/>
            <p:cNvSpPr/>
            <p:nvPr/>
          </p:nvSpPr>
          <p:spPr>
            <a:xfrm>
              <a:off x="7104850" y="2354300"/>
              <a:ext cx="21850" cy="18725"/>
            </a:xfrm>
            <a:custGeom>
              <a:rect b="b" l="l" r="r" t="t"/>
              <a:pathLst>
                <a:path extrusionOk="0" h="749" w="874">
                  <a:moveTo>
                    <a:pt x="500" y="1"/>
                  </a:moveTo>
                  <a:cubicBezTo>
                    <a:pt x="167" y="1"/>
                    <a:pt x="0" y="403"/>
                    <a:pt x="236" y="639"/>
                  </a:cubicBezTo>
                  <a:cubicBezTo>
                    <a:pt x="312" y="715"/>
                    <a:pt x="405" y="749"/>
                    <a:pt x="497" y="749"/>
                  </a:cubicBezTo>
                  <a:cubicBezTo>
                    <a:pt x="689" y="749"/>
                    <a:pt x="873" y="600"/>
                    <a:pt x="873" y="375"/>
                  </a:cubicBezTo>
                  <a:cubicBezTo>
                    <a:pt x="873" y="168"/>
                    <a:pt x="706" y="1"/>
                    <a:pt x="50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4"/>
            <p:cNvSpPr/>
            <p:nvPr/>
          </p:nvSpPr>
          <p:spPr>
            <a:xfrm>
              <a:off x="7134475" y="2354300"/>
              <a:ext cx="21825" cy="18725"/>
            </a:xfrm>
            <a:custGeom>
              <a:rect b="b" l="l" r="r" t="t"/>
              <a:pathLst>
                <a:path extrusionOk="0" h="749" w="873">
                  <a:moveTo>
                    <a:pt x="499" y="1"/>
                  </a:moveTo>
                  <a:cubicBezTo>
                    <a:pt x="167" y="1"/>
                    <a:pt x="0" y="403"/>
                    <a:pt x="235" y="639"/>
                  </a:cubicBezTo>
                  <a:cubicBezTo>
                    <a:pt x="311" y="715"/>
                    <a:pt x="405" y="749"/>
                    <a:pt x="497" y="749"/>
                  </a:cubicBezTo>
                  <a:cubicBezTo>
                    <a:pt x="689" y="749"/>
                    <a:pt x="873" y="600"/>
                    <a:pt x="873" y="375"/>
                  </a:cubicBezTo>
                  <a:cubicBezTo>
                    <a:pt x="873" y="168"/>
                    <a:pt x="706" y="1"/>
                    <a:pt x="4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4"/>
            <p:cNvSpPr/>
            <p:nvPr/>
          </p:nvSpPr>
          <p:spPr>
            <a:xfrm>
              <a:off x="7089825" y="2327700"/>
              <a:ext cx="21850" cy="18725"/>
            </a:xfrm>
            <a:custGeom>
              <a:rect b="b" l="l" r="r" t="t"/>
              <a:pathLst>
                <a:path extrusionOk="0" h="749" w="874">
                  <a:moveTo>
                    <a:pt x="498" y="1"/>
                  </a:moveTo>
                  <a:cubicBezTo>
                    <a:pt x="406" y="1"/>
                    <a:pt x="312" y="35"/>
                    <a:pt x="236" y="111"/>
                  </a:cubicBezTo>
                  <a:cubicBezTo>
                    <a:pt x="0" y="346"/>
                    <a:pt x="167" y="747"/>
                    <a:pt x="500" y="749"/>
                  </a:cubicBezTo>
                  <a:cubicBezTo>
                    <a:pt x="706" y="747"/>
                    <a:pt x="873" y="580"/>
                    <a:pt x="873" y="375"/>
                  </a:cubicBezTo>
                  <a:cubicBezTo>
                    <a:pt x="873" y="149"/>
                    <a:pt x="690" y="1"/>
                    <a:pt x="4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4"/>
            <p:cNvSpPr/>
            <p:nvPr/>
          </p:nvSpPr>
          <p:spPr>
            <a:xfrm>
              <a:off x="7153300" y="2375900"/>
              <a:ext cx="18700" cy="18700"/>
            </a:xfrm>
            <a:custGeom>
              <a:rect b="b" l="l" r="r" t="t"/>
              <a:pathLst>
                <a:path extrusionOk="0" h="748" w="748">
                  <a:moveTo>
                    <a:pt x="376" y="0"/>
                  </a:moveTo>
                  <a:cubicBezTo>
                    <a:pt x="169" y="0"/>
                    <a:pt x="2" y="167"/>
                    <a:pt x="1" y="374"/>
                  </a:cubicBezTo>
                  <a:cubicBezTo>
                    <a:pt x="1" y="579"/>
                    <a:pt x="168" y="748"/>
                    <a:pt x="374" y="748"/>
                  </a:cubicBezTo>
                  <a:cubicBezTo>
                    <a:pt x="579" y="748"/>
                    <a:pt x="748" y="581"/>
                    <a:pt x="748" y="374"/>
                  </a:cubicBezTo>
                  <a:cubicBezTo>
                    <a:pt x="748" y="169"/>
                    <a:pt x="581" y="0"/>
                    <a:pt x="3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4"/>
            <p:cNvSpPr/>
            <p:nvPr/>
          </p:nvSpPr>
          <p:spPr>
            <a:xfrm>
              <a:off x="7001550" y="2081200"/>
              <a:ext cx="397275" cy="368925"/>
            </a:xfrm>
            <a:custGeom>
              <a:rect b="b" l="l" r="r" t="t"/>
              <a:pathLst>
                <a:path extrusionOk="0" h="14757" w="15891">
                  <a:moveTo>
                    <a:pt x="7781" y="1"/>
                  </a:moveTo>
                  <a:cubicBezTo>
                    <a:pt x="7716" y="1"/>
                    <a:pt x="7650" y="2"/>
                    <a:pt x="7584" y="4"/>
                  </a:cubicBezTo>
                  <a:cubicBezTo>
                    <a:pt x="5560" y="58"/>
                    <a:pt x="3646" y="943"/>
                    <a:pt x="2293" y="2449"/>
                  </a:cubicBezTo>
                  <a:cubicBezTo>
                    <a:pt x="940" y="3956"/>
                    <a:pt x="266" y="5953"/>
                    <a:pt x="428" y="7971"/>
                  </a:cubicBezTo>
                  <a:cubicBezTo>
                    <a:pt x="592" y="9990"/>
                    <a:pt x="1576" y="11854"/>
                    <a:pt x="3153" y="13124"/>
                  </a:cubicBezTo>
                  <a:cubicBezTo>
                    <a:pt x="3193" y="13156"/>
                    <a:pt x="3242" y="13172"/>
                    <a:pt x="3289" y="13172"/>
                  </a:cubicBezTo>
                  <a:cubicBezTo>
                    <a:pt x="3353" y="13172"/>
                    <a:pt x="3416" y="13144"/>
                    <a:pt x="3458" y="13091"/>
                  </a:cubicBezTo>
                  <a:cubicBezTo>
                    <a:pt x="3533" y="12997"/>
                    <a:pt x="3519" y="12862"/>
                    <a:pt x="3425" y="12785"/>
                  </a:cubicBezTo>
                  <a:cubicBezTo>
                    <a:pt x="518" y="10438"/>
                    <a:pt x="0" y="6206"/>
                    <a:pt x="2255" y="3228"/>
                  </a:cubicBezTo>
                  <a:cubicBezTo>
                    <a:pt x="3611" y="1436"/>
                    <a:pt x="5676" y="488"/>
                    <a:pt x="7770" y="488"/>
                  </a:cubicBezTo>
                  <a:cubicBezTo>
                    <a:pt x="9156" y="488"/>
                    <a:pt x="10555" y="903"/>
                    <a:pt x="11769" y="1764"/>
                  </a:cubicBezTo>
                  <a:cubicBezTo>
                    <a:pt x="13235" y="2802"/>
                    <a:pt x="14240" y="4370"/>
                    <a:pt x="14571" y="6136"/>
                  </a:cubicBezTo>
                  <a:cubicBezTo>
                    <a:pt x="14903" y="7902"/>
                    <a:pt x="14533" y="9726"/>
                    <a:pt x="13540" y="11224"/>
                  </a:cubicBezTo>
                  <a:cubicBezTo>
                    <a:pt x="12548" y="12723"/>
                    <a:pt x="11012" y="13776"/>
                    <a:pt x="9257" y="14161"/>
                  </a:cubicBezTo>
                  <a:cubicBezTo>
                    <a:pt x="8766" y="14269"/>
                    <a:pt x="8268" y="14322"/>
                    <a:pt x="7772" y="14322"/>
                  </a:cubicBezTo>
                  <a:cubicBezTo>
                    <a:pt x="6497" y="14322"/>
                    <a:pt x="5236" y="13969"/>
                    <a:pt x="4136" y="13289"/>
                  </a:cubicBezTo>
                  <a:cubicBezTo>
                    <a:pt x="4100" y="13267"/>
                    <a:pt x="4061" y="13256"/>
                    <a:pt x="4022" y="13256"/>
                  </a:cubicBezTo>
                  <a:cubicBezTo>
                    <a:pt x="3949" y="13256"/>
                    <a:pt x="3878" y="13293"/>
                    <a:pt x="3837" y="13359"/>
                  </a:cubicBezTo>
                  <a:cubicBezTo>
                    <a:pt x="3775" y="13461"/>
                    <a:pt x="3805" y="13595"/>
                    <a:pt x="3907" y="13657"/>
                  </a:cubicBezTo>
                  <a:cubicBezTo>
                    <a:pt x="5109" y="14399"/>
                    <a:pt x="6449" y="14756"/>
                    <a:pt x="7777" y="14756"/>
                  </a:cubicBezTo>
                  <a:cubicBezTo>
                    <a:pt x="9967" y="14756"/>
                    <a:pt x="12123" y="13783"/>
                    <a:pt x="13569" y="11955"/>
                  </a:cubicBezTo>
                  <a:cubicBezTo>
                    <a:pt x="15890" y="9019"/>
                    <a:pt x="15645" y="4808"/>
                    <a:pt x="12998" y="2161"/>
                  </a:cubicBezTo>
                  <a:cubicBezTo>
                    <a:pt x="11614" y="777"/>
                    <a:pt x="9735" y="1"/>
                    <a:pt x="778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4"/>
            <p:cNvSpPr/>
            <p:nvPr/>
          </p:nvSpPr>
          <p:spPr>
            <a:xfrm>
              <a:off x="7042175" y="2168800"/>
              <a:ext cx="251475" cy="250650"/>
            </a:xfrm>
            <a:custGeom>
              <a:rect b="b" l="l" r="r" t="t"/>
              <a:pathLst>
                <a:path extrusionOk="0" h="10026" w="10059">
                  <a:moveTo>
                    <a:pt x="4077" y="3115"/>
                  </a:moveTo>
                  <a:lnTo>
                    <a:pt x="6630" y="5669"/>
                  </a:lnTo>
                  <a:lnTo>
                    <a:pt x="6379" y="5861"/>
                  </a:lnTo>
                  <a:lnTo>
                    <a:pt x="5225" y="4707"/>
                  </a:lnTo>
                  <a:cubicBezTo>
                    <a:pt x="5182" y="4662"/>
                    <a:pt x="5125" y="4639"/>
                    <a:pt x="5067" y="4639"/>
                  </a:cubicBezTo>
                  <a:cubicBezTo>
                    <a:pt x="5012" y="4639"/>
                    <a:pt x="4957" y="4660"/>
                    <a:pt x="4915" y="4702"/>
                  </a:cubicBezTo>
                  <a:cubicBezTo>
                    <a:pt x="4827" y="4788"/>
                    <a:pt x="4830" y="4928"/>
                    <a:pt x="4918" y="5012"/>
                  </a:cubicBezTo>
                  <a:lnTo>
                    <a:pt x="6312" y="6407"/>
                  </a:lnTo>
                  <a:cubicBezTo>
                    <a:pt x="6402" y="6502"/>
                    <a:pt x="6316" y="6631"/>
                    <a:pt x="6215" y="6631"/>
                  </a:cubicBezTo>
                  <a:cubicBezTo>
                    <a:pt x="6185" y="6631"/>
                    <a:pt x="6153" y="6620"/>
                    <a:pt x="6125" y="6593"/>
                  </a:cubicBezTo>
                  <a:lnTo>
                    <a:pt x="3153" y="3621"/>
                  </a:lnTo>
                  <a:cubicBezTo>
                    <a:pt x="3101" y="3569"/>
                    <a:pt x="3101" y="3484"/>
                    <a:pt x="3153" y="3433"/>
                  </a:cubicBezTo>
                  <a:cubicBezTo>
                    <a:pt x="3178" y="3408"/>
                    <a:pt x="3212" y="3395"/>
                    <a:pt x="3246" y="3395"/>
                  </a:cubicBezTo>
                  <a:cubicBezTo>
                    <a:pt x="3280" y="3395"/>
                    <a:pt x="3314" y="3408"/>
                    <a:pt x="3339" y="3433"/>
                  </a:cubicBezTo>
                  <a:lnTo>
                    <a:pt x="4306" y="4400"/>
                  </a:lnTo>
                  <a:cubicBezTo>
                    <a:pt x="4347" y="4440"/>
                    <a:pt x="4401" y="4460"/>
                    <a:pt x="4454" y="4460"/>
                  </a:cubicBezTo>
                  <a:cubicBezTo>
                    <a:pt x="4510" y="4460"/>
                    <a:pt x="4566" y="4438"/>
                    <a:pt x="4608" y="4395"/>
                  </a:cubicBezTo>
                  <a:cubicBezTo>
                    <a:pt x="4691" y="4313"/>
                    <a:pt x="4692" y="4179"/>
                    <a:pt x="4611" y="4093"/>
                  </a:cubicBezTo>
                  <a:lnTo>
                    <a:pt x="3884" y="3365"/>
                  </a:lnTo>
                  <a:lnTo>
                    <a:pt x="4077" y="3115"/>
                  </a:lnTo>
                  <a:close/>
                  <a:moveTo>
                    <a:pt x="3253" y="4333"/>
                  </a:moveTo>
                  <a:lnTo>
                    <a:pt x="5412" y="6492"/>
                  </a:lnTo>
                  <a:cubicBezTo>
                    <a:pt x="5228" y="6580"/>
                    <a:pt x="4948" y="6679"/>
                    <a:pt x="4629" y="6679"/>
                  </a:cubicBezTo>
                  <a:cubicBezTo>
                    <a:pt x="4288" y="6679"/>
                    <a:pt x="3902" y="6566"/>
                    <a:pt x="3541" y="6205"/>
                  </a:cubicBezTo>
                  <a:cubicBezTo>
                    <a:pt x="2841" y="5507"/>
                    <a:pt x="3072" y="4715"/>
                    <a:pt x="3253" y="4333"/>
                  </a:cubicBezTo>
                  <a:close/>
                  <a:moveTo>
                    <a:pt x="1507" y="546"/>
                  </a:moveTo>
                  <a:lnTo>
                    <a:pt x="3768" y="2807"/>
                  </a:lnTo>
                  <a:lnTo>
                    <a:pt x="3570" y="3064"/>
                  </a:lnTo>
                  <a:cubicBezTo>
                    <a:pt x="3471" y="2996"/>
                    <a:pt x="3359" y="2962"/>
                    <a:pt x="3247" y="2962"/>
                  </a:cubicBezTo>
                  <a:cubicBezTo>
                    <a:pt x="3085" y="2962"/>
                    <a:pt x="2925" y="3032"/>
                    <a:pt x="2814" y="3165"/>
                  </a:cubicBezTo>
                  <a:cubicBezTo>
                    <a:pt x="2625" y="3389"/>
                    <a:pt x="2639" y="3720"/>
                    <a:pt x="2846" y="3926"/>
                  </a:cubicBezTo>
                  <a:lnTo>
                    <a:pt x="2932" y="4012"/>
                  </a:lnTo>
                  <a:cubicBezTo>
                    <a:pt x="2811" y="4233"/>
                    <a:pt x="2725" y="4470"/>
                    <a:pt x="2674" y="4718"/>
                  </a:cubicBezTo>
                  <a:cubicBezTo>
                    <a:pt x="2582" y="5187"/>
                    <a:pt x="2603" y="5880"/>
                    <a:pt x="3234" y="6512"/>
                  </a:cubicBezTo>
                  <a:cubicBezTo>
                    <a:pt x="3702" y="6979"/>
                    <a:pt x="4202" y="7111"/>
                    <a:pt x="4622" y="7111"/>
                  </a:cubicBezTo>
                  <a:cubicBezTo>
                    <a:pt x="5010" y="7111"/>
                    <a:pt x="5395" y="6998"/>
                    <a:pt x="5734" y="6814"/>
                  </a:cubicBezTo>
                  <a:lnTo>
                    <a:pt x="5819" y="6899"/>
                  </a:lnTo>
                  <a:cubicBezTo>
                    <a:pt x="5929" y="7009"/>
                    <a:pt x="6073" y="7065"/>
                    <a:pt x="6219" y="7065"/>
                  </a:cubicBezTo>
                  <a:cubicBezTo>
                    <a:pt x="6347" y="7065"/>
                    <a:pt x="6477" y="7021"/>
                    <a:pt x="6583" y="6933"/>
                  </a:cubicBezTo>
                  <a:cubicBezTo>
                    <a:pt x="6807" y="6744"/>
                    <a:pt x="6850" y="6416"/>
                    <a:pt x="6681" y="6176"/>
                  </a:cubicBezTo>
                  <a:lnTo>
                    <a:pt x="6939" y="5977"/>
                  </a:lnTo>
                  <a:lnTo>
                    <a:pt x="9486" y="8524"/>
                  </a:lnTo>
                  <a:cubicBezTo>
                    <a:pt x="8522" y="9219"/>
                    <a:pt x="7362" y="9593"/>
                    <a:pt x="6173" y="9593"/>
                  </a:cubicBezTo>
                  <a:cubicBezTo>
                    <a:pt x="6168" y="9593"/>
                    <a:pt x="6163" y="9593"/>
                    <a:pt x="6158" y="9593"/>
                  </a:cubicBezTo>
                  <a:lnTo>
                    <a:pt x="6156" y="9593"/>
                  </a:lnTo>
                  <a:cubicBezTo>
                    <a:pt x="3004" y="9593"/>
                    <a:pt x="439" y="7027"/>
                    <a:pt x="439" y="3874"/>
                  </a:cubicBezTo>
                  <a:cubicBezTo>
                    <a:pt x="434" y="2680"/>
                    <a:pt x="808" y="1514"/>
                    <a:pt x="1507" y="546"/>
                  </a:cubicBezTo>
                  <a:close/>
                  <a:moveTo>
                    <a:pt x="1487" y="0"/>
                  </a:moveTo>
                  <a:cubicBezTo>
                    <a:pt x="1481" y="0"/>
                    <a:pt x="1476" y="0"/>
                    <a:pt x="1471" y="1"/>
                  </a:cubicBezTo>
                  <a:cubicBezTo>
                    <a:pt x="1409" y="4"/>
                    <a:pt x="1352" y="34"/>
                    <a:pt x="1313" y="83"/>
                  </a:cubicBezTo>
                  <a:cubicBezTo>
                    <a:pt x="461" y="1163"/>
                    <a:pt x="0" y="2498"/>
                    <a:pt x="6" y="3874"/>
                  </a:cubicBezTo>
                  <a:cubicBezTo>
                    <a:pt x="6" y="7267"/>
                    <a:pt x="2765" y="10025"/>
                    <a:pt x="6156" y="10025"/>
                  </a:cubicBezTo>
                  <a:cubicBezTo>
                    <a:pt x="6164" y="10025"/>
                    <a:pt x="6171" y="10025"/>
                    <a:pt x="6178" y="10025"/>
                  </a:cubicBezTo>
                  <a:cubicBezTo>
                    <a:pt x="7545" y="10025"/>
                    <a:pt x="8875" y="9565"/>
                    <a:pt x="9949" y="8718"/>
                  </a:cubicBezTo>
                  <a:cubicBezTo>
                    <a:pt x="10050" y="8637"/>
                    <a:pt x="10058" y="8486"/>
                    <a:pt x="9969" y="8394"/>
                  </a:cubicBezTo>
                  <a:lnTo>
                    <a:pt x="1638" y="63"/>
                  </a:lnTo>
                  <a:cubicBezTo>
                    <a:pt x="1597" y="23"/>
                    <a:pt x="1543" y="0"/>
                    <a:pt x="14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4"/>
            <p:cNvSpPr/>
            <p:nvPr/>
          </p:nvSpPr>
          <p:spPr>
            <a:xfrm>
              <a:off x="7098525" y="2111875"/>
              <a:ext cx="260700" cy="250625"/>
            </a:xfrm>
            <a:custGeom>
              <a:rect b="b" l="l" r="r" t="t"/>
              <a:pathLst>
                <a:path extrusionOk="0" h="10025" w="10428">
                  <a:moveTo>
                    <a:pt x="4875" y="1655"/>
                  </a:moveTo>
                  <a:cubicBezTo>
                    <a:pt x="4954" y="1655"/>
                    <a:pt x="5033" y="1685"/>
                    <a:pt x="5095" y="1745"/>
                  </a:cubicBezTo>
                  <a:lnTo>
                    <a:pt x="8024" y="4674"/>
                  </a:lnTo>
                  <a:cubicBezTo>
                    <a:pt x="8154" y="4807"/>
                    <a:pt x="8140" y="5025"/>
                    <a:pt x="7993" y="5141"/>
                  </a:cubicBezTo>
                  <a:lnTo>
                    <a:pt x="5865" y="6792"/>
                  </a:lnTo>
                  <a:lnTo>
                    <a:pt x="2977" y="3904"/>
                  </a:lnTo>
                  <a:lnTo>
                    <a:pt x="4628" y="1775"/>
                  </a:lnTo>
                  <a:cubicBezTo>
                    <a:pt x="4690" y="1696"/>
                    <a:pt x="4782" y="1655"/>
                    <a:pt x="4875" y="1655"/>
                  </a:cubicBezTo>
                  <a:close/>
                  <a:moveTo>
                    <a:pt x="3911" y="1"/>
                  </a:moveTo>
                  <a:cubicBezTo>
                    <a:pt x="3908" y="1"/>
                    <a:pt x="3905" y="1"/>
                    <a:pt x="3902" y="1"/>
                  </a:cubicBezTo>
                  <a:cubicBezTo>
                    <a:pt x="3893" y="1"/>
                    <a:pt x="3884" y="1"/>
                    <a:pt x="3874" y="1"/>
                  </a:cubicBezTo>
                  <a:cubicBezTo>
                    <a:pt x="2509" y="1"/>
                    <a:pt x="1184" y="461"/>
                    <a:pt x="110" y="1308"/>
                  </a:cubicBezTo>
                  <a:cubicBezTo>
                    <a:pt x="10" y="1389"/>
                    <a:pt x="1" y="1538"/>
                    <a:pt x="91" y="1631"/>
                  </a:cubicBezTo>
                  <a:lnTo>
                    <a:pt x="8423" y="9962"/>
                  </a:lnTo>
                  <a:cubicBezTo>
                    <a:pt x="8465" y="10004"/>
                    <a:pt x="8521" y="10024"/>
                    <a:pt x="8576" y="10024"/>
                  </a:cubicBezTo>
                  <a:cubicBezTo>
                    <a:pt x="8640" y="10024"/>
                    <a:pt x="8704" y="9997"/>
                    <a:pt x="8747" y="9943"/>
                  </a:cubicBezTo>
                  <a:cubicBezTo>
                    <a:pt x="10097" y="8218"/>
                    <a:pt x="10428" y="5903"/>
                    <a:pt x="9614" y="3869"/>
                  </a:cubicBezTo>
                  <a:cubicBezTo>
                    <a:pt x="8801" y="1834"/>
                    <a:pt x="6968" y="386"/>
                    <a:pt x="4799" y="64"/>
                  </a:cubicBezTo>
                  <a:cubicBezTo>
                    <a:pt x="4789" y="63"/>
                    <a:pt x="4779" y="62"/>
                    <a:pt x="4770" y="62"/>
                  </a:cubicBezTo>
                  <a:cubicBezTo>
                    <a:pt x="4664" y="62"/>
                    <a:pt x="4570" y="140"/>
                    <a:pt x="4554" y="247"/>
                  </a:cubicBezTo>
                  <a:cubicBezTo>
                    <a:pt x="4537" y="367"/>
                    <a:pt x="4618" y="476"/>
                    <a:pt x="4737" y="494"/>
                  </a:cubicBezTo>
                  <a:cubicBezTo>
                    <a:pt x="7542" y="909"/>
                    <a:pt x="9620" y="3316"/>
                    <a:pt x="9620" y="6151"/>
                  </a:cubicBezTo>
                  <a:cubicBezTo>
                    <a:pt x="9625" y="7346"/>
                    <a:pt x="9251" y="8510"/>
                    <a:pt x="8553" y="9480"/>
                  </a:cubicBezTo>
                  <a:lnTo>
                    <a:pt x="6173" y="7100"/>
                  </a:lnTo>
                  <a:lnTo>
                    <a:pt x="8257" y="5485"/>
                  </a:lnTo>
                  <a:cubicBezTo>
                    <a:pt x="8614" y="5208"/>
                    <a:pt x="8647" y="4685"/>
                    <a:pt x="8329" y="4367"/>
                  </a:cubicBezTo>
                  <a:lnTo>
                    <a:pt x="5402" y="1440"/>
                  </a:lnTo>
                  <a:cubicBezTo>
                    <a:pt x="5255" y="1293"/>
                    <a:pt x="5064" y="1221"/>
                    <a:pt x="4874" y="1221"/>
                  </a:cubicBezTo>
                  <a:cubicBezTo>
                    <a:pt x="4653" y="1221"/>
                    <a:pt x="4432" y="1319"/>
                    <a:pt x="4284" y="1510"/>
                  </a:cubicBezTo>
                  <a:lnTo>
                    <a:pt x="2669" y="3596"/>
                  </a:lnTo>
                  <a:lnTo>
                    <a:pt x="575" y="1502"/>
                  </a:lnTo>
                  <a:cubicBezTo>
                    <a:pt x="1537" y="807"/>
                    <a:pt x="2694" y="433"/>
                    <a:pt x="3880" y="433"/>
                  </a:cubicBezTo>
                  <a:cubicBezTo>
                    <a:pt x="3887" y="433"/>
                    <a:pt x="3895" y="433"/>
                    <a:pt x="3902" y="433"/>
                  </a:cubicBezTo>
                  <a:cubicBezTo>
                    <a:pt x="3904" y="433"/>
                    <a:pt x="3906" y="433"/>
                    <a:pt x="3908" y="433"/>
                  </a:cubicBezTo>
                  <a:cubicBezTo>
                    <a:pt x="4028" y="433"/>
                    <a:pt x="4127" y="338"/>
                    <a:pt x="4127" y="217"/>
                  </a:cubicBezTo>
                  <a:cubicBezTo>
                    <a:pt x="4127" y="97"/>
                    <a:pt x="4030" y="1"/>
                    <a:pt x="39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54"/>
          <p:cNvGrpSpPr/>
          <p:nvPr/>
        </p:nvGrpSpPr>
        <p:grpSpPr>
          <a:xfrm>
            <a:off x="1615475" y="1728400"/>
            <a:ext cx="355625" cy="368875"/>
            <a:chOff x="861425" y="1499800"/>
            <a:chExt cx="355625" cy="368875"/>
          </a:xfrm>
        </p:grpSpPr>
        <p:sp>
          <p:nvSpPr>
            <p:cNvPr id="806" name="Google Shape;806;p54"/>
            <p:cNvSpPr/>
            <p:nvPr/>
          </p:nvSpPr>
          <p:spPr>
            <a:xfrm>
              <a:off x="969025" y="1608750"/>
              <a:ext cx="101850" cy="10825"/>
            </a:xfrm>
            <a:custGeom>
              <a:rect b="b" l="l" r="r" t="t"/>
              <a:pathLst>
                <a:path extrusionOk="0" h="433" w="4074">
                  <a:moveTo>
                    <a:pt x="3857" y="0"/>
                  </a:moveTo>
                  <a:cubicBezTo>
                    <a:pt x="3855" y="0"/>
                    <a:pt x="3853" y="0"/>
                    <a:pt x="3851" y="0"/>
                  </a:cubicBezTo>
                  <a:lnTo>
                    <a:pt x="210" y="0"/>
                  </a:lnTo>
                  <a:cubicBezTo>
                    <a:pt x="94" y="3"/>
                    <a:pt x="0" y="99"/>
                    <a:pt x="0" y="216"/>
                  </a:cubicBezTo>
                  <a:cubicBezTo>
                    <a:pt x="0" y="334"/>
                    <a:pt x="94" y="429"/>
                    <a:pt x="210" y="433"/>
                  </a:cubicBezTo>
                  <a:lnTo>
                    <a:pt x="3850" y="433"/>
                  </a:lnTo>
                  <a:cubicBezTo>
                    <a:pt x="3853" y="433"/>
                    <a:pt x="3855" y="433"/>
                    <a:pt x="3858" y="433"/>
                  </a:cubicBezTo>
                  <a:cubicBezTo>
                    <a:pt x="3977" y="433"/>
                    <a:pt x="4074" y="336"/>
                    <a:pt x="4074" y="216"/>
                  </a:cubicBezTo>
                  <a:cubicBezTo>
                    <a:pt x="4074" y="96"/>
                    <a:pt x="3975" y="0"/>
                    <a:pt x="38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4"/>
            <p:cNvSpPr/>
            <p:nvPr/>
          </p:nvSpPr>
          <p:spPr>
            <a:xfrm>
              <a:off x="969025" y="1628175"/>
              <a:ext cx="62000" cy="10850"/>
            </a:xfrm>
            <a:custGeom>
              <a:rect b="b" l="l" r="r" t="t"/>
              <a:pathLst>
                <a:path extrusionOk="0" h="434" w="2480">
                  <a:moveTo>
                    <a:pt x="2265" y="0"/>
                  </a:moveTo>
                  <a:cubicBezTo>
                    <a:pt x="2262" y="0"/>
                    <a:pt x="2259" y="0"/>
                    <a:pt x="2257" y="1"/>
                  </a:cubicBezTo>
                  <a:lnTo>
                    <a:pt x="210" y="1"/>
                  </a:lnTo>
                  <a:cubicBezTo>
                    <a:pt x="94" y="4"/>
                    <a:pt x="0" y="99"/>
                    <a:pt x="0" y="217"/>
                  </a:cubicBezTo>
                  <a:cubicBezTo>
                    <a:pt x="0" y="333"/>
                    <a:pt x="94" y="430"/>
                    <a:pt x="210" y="433"/>
                  </a:cubicBezTo>
                  <a:lnTo>
                    <a:pt x="2257" y="433"/>
                  </a:lnTo>
                  <a:cubicBezTo>
                    <a:pt x="2259" y="433"/>
                    <a:pt x="2261" y="433"/>
                    <a:pt x="2262" y="433"/>
                  </a:cubicBezTo>
                  <a:cubicBezTo>
                    <a:pt x="2382" y="433"/>
                    <a:pt x="2479" y="337"/>
                    <a:pt x="2479" y="217"/>
                  </a:cubicBezTo>
                  <a:cubicBezTo>
                    <a:pt x="2479" y="97"/>
                    <a:pt x="2384" y="0"/>
                    <a:pt x="22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4"/>
            <p:cNvSpPr/>
            <p:nvPr/>
          </p:nvSpPr>
          <p:spPr>
            <a:xfrm>
              <a:off x="908650" y="1604925"/>
              <a:ext cx="48225" cy="35125"/>
            </a:xfrm>
            <a:custGeom>
              <a:rect b="b" l="l" r="r" t="t"/>
              <a:pathLst>
                <a:path extrusionOk="0" h="1405" w="1929">
                  <a:moveTo>
                    <a:pt x="1691" y="0"/>
                  </a:moveTo>
                  <a:cubicBezTo>
                    <a:pt x="1634" y="0"/>
                    <a:pt x="1578" y="22"/>
                    <a:pt x="1536" y="66"/>
                  </a:cubicBezTo>
                  <a:lnTo>
                    <a:pt x="1536" y="64"/>
                  </a:lnTo>
                  <a:lnTo>
                    <a:pt x="738" y="883"/>
                  </a:lnTo>
                  <a:lnTo>
                    <a:pt x="395" y="547"/>
                  </a:lnTo>
                  <a:cubicBezTo>
                    <a:pt x="352" y="505"/>
                    <a:pt x="296" y="483"/>
                    <a:pt x="240" y="483"/>
                  </a:cubicBezTo>
                  <a:cubicBezTo>
                    <a:pt x="183" y="483"/>
                    <a:pt x="127" y="505"/>
                    <a:pt x="85" y="549"/>
                  </a:cubicBezTo>
                  <a:cubicBezTo>
                    <a:pt x="0" y="636"/>
                    <a:pt x="3" y="775"/>
                    <a:pt x="92" y="857"/>
                  </a:cubicBezTo>
                  <a:lnTo>
                    <a:pt x="592" y="1344"/>
                  </a:lnTo>
                  <a:cubicBezTo>
                    <a:pt x="634" y="1385"/>
                    <a:pt x="689" y="1405"/>
                    <a:pt x="743" y="1405"/>
                  </a:cubicBezTo>
                  <a:cubicBezTo>
                    <a:pt x="800" y="1405"/>
                    <a:pt x="856" y="1384"/>
                    <a:pt x="899" y="1341"/>
                  </a:cubicBezTo>
                  <a:lnTo>
                    <a:pt x="1846" y="368"/>
                  </a:lnTo>
                  <a:cubicBezTo>
                    <a:pt x="1929" y="282"/>
                    <a:pt x="1927" y="145"/>
                    <a:pt x="1841" y="61"/>
                  </a:cubicBezTo>
                  <a:cubicBezTo>
                    <a:pt x="1799" y="20"/>
                    <a:pt x="1745" y="0"/>
                    <a:pt x="16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4"/>
            <p:cNvSpPr/>
            <p:nvPr/>
          </p:nvSpPr>
          <p:spPr>
            <a:xfrm>
              <a:off x="968875" y="1663875"/>
              <a:ext cx="101850" cy="10875"/>
            </a:xfrm>
            <a:custGeom>
              <a:rect b="b" l="l" r="r" t="t"/>
              <a:pathLst>
                <a:path extrusionOk="0" h="435" w="4074">
                  <a:moveTo>
                    <a:pt x="216" y="0"/>
                  </a:moveTo>
                  <a:cubicBezTo>
                    <a:pt x="97" y="0"/>
                    <a:pt x="0" y="97"/>
                    <a:pt x="0" y="217"/>
                  </a:cubicBezTo>
                  <a:cubicBezTo>
                    <a:pt x="0" y="336"/>
                    <a:pt x="97" y="433"/>
                    <a:pt x="216" y="434"/>
                  </a:cubicBezTo>
                  <a:lnTo>
                    <a:pt x="3856" y="434"/>
                  </a:lnTo>
                  <a:cubicBezTo>
                    <a:pt x="3977" y="434"/>
                    <a:pt x="4074" y="336"/>
                    <a:pt x="4074" y="217"/>
                  </a:cubicBezTo>
                  <a:cubicBezTo>
                    <a:pt x="4074" y="97"/>
                    <a:pt x="3977" y="0"/>
                    <a:pt x="38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4"/>
            <p:cNvSpPr/>
            <p:nvPr/>
          </p:nvSpPr>
          <p:spPr>
            <a:xfrm>
              <a:off x="968875" y="1683300"/>
              <a:ext cx="61975" cy="10850"/>
            </a:xfrm>
            <a:custGeom>
              <a:rect b="b" l="l" r="r" t="t"/>
              <a:pathLst>
                <a:path extrusionOk="0" h="434" w="2479">
                  <a:moveTo>
                    <a:pt x="216" y="1"/>
                  </a:moveTo>
                  <a:cubicBezTo>
                    <a:pt x="97" y="1"/>
                    <a:pt x="0" y="98"/>
                    <a:pt x="0" y="217"/>
                  </a:cubicBezTo>
                  <a:cubicBezTo>
                    <a:pt x="0" y="336"/>
                    <a:pt x="97" y="433"/>
                    <a:pt x="216" y="433"/>
                  </a:cubicBezTo>
                  <a:lnTo>
                    <a:pt x="2263" y="433"/>
                  </a:lnTo>
                  <a:cubicBezTo>
                    <a:pt x="2382" y="433"/>
                    <a:pt x="2479" y="336"/>
                    <a:pt x="2479" y="217"/>
                  </a:cubicBezTo>
                  <a:cubicBezTo>
                    <a:pt x="2479" y="98"/>
                    <a:pt x="2382" y="1"/>
                    <a:pt x="22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4"/>
            <p:cNvSpPr/>
            <p:nvPr/>
          </p:nvSpPr>
          <p:spPr>
            <a:xfrm>
              <a:off x="908650" y="1660050"/>
              <a:ext cx="48225" cy="35100"/>
            </a:xfrm>
            <a:custGeom>
              <a:rect b="b" l="l" r="r" t="t"/>
              <a:pathLst>
                <a:path extrusionOk="0" h="1404" w="1929">
                  <a:moveTo>
                    <a:pt x="1691" y="0"/>
                  </a:moveTo>
                  <a:cubicBezTo>
                    <a:pt x="1634" y="0"/>
                    <a:pt x="1578" y="22"/>
                    <a:pt x="1536" y="66"/>
                  </a:cubicBezTo>
                  <a:lnTo>
                    <a:pt x="738" y="883"/>
                  </a:lnTo>
                  <a:lnTo>
                    <a:pt x="395" y="548"/>
                  </a:lnTo>
                  <a:cubicBezTo>
                    <a:pt x="352" y="504"/>
                    <a:pt x="296" y="483"/>
                    <a:pt x="240" y="483"/>
                  </a:cubicBezTo>
                  <a:cubicBezTo>
                    <a:pt x="183" y="483"/>
                    <a:pt x="127" y="505"/>
                    <a:pt x="85" y="548"/>
                  </a:cubicBezTo>
                  <a:cubicBezTo>
                    <a:pt x="0" y="635"/>
                    <a:pt x="3" y="775"/>
                    <a:pt x="92" y="858"/>
                  </a:cubicBezTo>
                  <a:lnTo>
                    <a:pt x="592" y="1344"/>
                  </a:lnTo>
                  <a:cubicBezTo>
                    <a:pt x="634" y="1384"/>
                    <a:pt x="688" y="1404"/>
                    <a:pt x="743" y="1404"/>
                  </a:cubicBezTo>
                  <a:cubicBezTo>
                    <a:pt x="799" y="1404"/>
                    <a:pt x="856" y="1382"/>
                    <a:pt x="899" y="1339"/>
                  </a:cubicBezTo>
                  <a:lnTo>
                    <a:pt x="1846" y="368"/>
                  </a:lnTo>
                  <a:cubicBezTo>
                    <a:pt x="1929" y="282"/>
                    <a:pt x="1927" y="145"/>
                    <a:pt x="1841" y="61"/>
                  </a:cubicBezTo>
                  <a:cubicBezTo>
                    <a:pt x="1799" y="21"/>
                    <a:pt x="1745" y="0"/>
                    <a:pt x="16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4"/>
            <p:cNvSpPr/>
            <p:nvPr/>
          </p:nvSpPr>
          <p:spPr>
            <a:xfrm>
              <a:off x="908775" y="1715150"/>
              <a:ext cx="48100" cy="35150"/>
            </a:xfrm>
            <a:custGeom>
              <a:rect b="b" l="l" r="r" t="t"/>
              <a:pathLst>
                <a:path extrusionOk="0" h="1406" w="1924">
                  <a:moveTo>
                    <a:pt x="1686" y="1"/>
                  </a:moveTo>
                  <a:cubicBezTo>
                    <a:pt x="1629" y="1"/>
                    <a:pt x="1573" y="23"/>
                    <a:pt x="1531" y="66"/>
                  </a:cubicBezTo>
                  <a:lnTo>
                    <a:pt x="1531" y="67"/>
                  </a:lnTo>
                  <a:lnTo>
                    <a:pt x="733" y="884"/>
                  </a:lnTo>
                  <a:lnTo>
                    <a:pt x="390" y="549"/>
                  </a:lnTo>
                  <a:cubicBezTo>
                    <a:pt x="347" y="507"/>
                    <a:pt x="292" y="487"/>
                    <a:pt x="237" y="487"/>
                  </a:cubicBezTo>
                  <a:cubicBezTo>
                    <a:pt x="181" y="487"/>
                    <a:pt x="125" y="509"/>
                    <a:pt x="83" y="552"/>
                  </a:cubicBezTo>
                  <a:cubicBezTo>
                    <a:pt x="0" y="638"/>
                    <a:pt x="2" y="775"/>
                    <a:pt x="87" y="859"/>
                  </a:cubicBezTo>
                  <a:lnTo>
                    <a:pt x="587" y="1346"/>
                  </a:lnTo>
                  <a:cubicBezTo>
                    <a:pt x="629" y="1385"/>
                    <a:pt x="683" y="1405"/>
                    <a:pt x="738" y="1405"/>
                  </a:cubicBezTo>
                  <a:cubicBezTo>
                    <a:pt x="794" y="1405"/>
                    <a:pt x="851" y="1384"/>
                    <a:pt x="894" y="1341"/>
                  </a:cubicBezTo>
                  <a:lnTo>
                    <a:pt x="1841" y="369"/>
                  </a:lnTo>
                  <a:cubicBezTo>
                    <a:pt x="1924" y="283"/>
                    <a:pt x="1922" y="145"/>
                    <a:pt x="1836" y="62"/>
                  </a:cubicBezTo>
                  <a:cubicBezTo>
                    <a:pt x="1794" y="21"/>
                    <a:pt x="1740" y="1"/>
                    <a:pt x="16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4"/>
            <p:cNvSpPr/>
            <p:nvPr/>
          </p:nvSpPr>
          <p:spPr>
            <a:xfrm>
              <a:off x="908775" y="1770400"/>
              <a:ext cx="48025" cy="35050"/>
            </a:xfrm>
            <a:custGeom>
              <a:rect b="b" l="l" r="r" t="t"/>
              <a:pathLst>
                <a:path extrusionOk="0" h="1402" w="1921">
                  <a:moveTo>
                    <a:pt x="1682" y="0"/>
                  </a:moveTo>
                  <a:cubicBezTo>
                    <a:pt x="1628" y="0"/>
                    <a:pt x="1573" y="21"/>
                    <a:pt x="1531" y="62"/>
                  </a:cubicBezTo>
                  <a:lnTo>
                    <a:pt x="733" y="880"/>
                  </a:lnTo>
                  <a:lnTo>
                    <a:pt x="390" y="544"/>
                  </a:lnTo>
                  <a:cubicBezTo>
                    <a:pt x="347" y="504"/>
                    <a:pt x="293" y="483"/>
                    <a:pt x="238" y="483"/>
                  </a:cubicBezTo>
                  <a:cubicBezTo>
                    <a:pt x="181" y="483"/>
                    <a:pt x="125" y="505"/>
                    <a:pt x="83" y="549"/>
                  </a:cubicBezTo>
                  <a:cubicBezTo>
                    <a:pt x="0" y="635"/>
                    <a:pt x="2" y="772"/>
                    <a:pt x="87" y="854"/>
                  </a:cubicBezTo>
                  <a:lnTo>
                    <a:pt x="587" y="1341"/>
                  </a:lnTo>
                  <a:cubicBezTo>
                    <a:pt x="629" y="1382"/>
                    <a:pt x="684" y="1402"/>
                    <a:pt x="738" y="1402"/>
                  </a:cubicBezTo>
                  <a:cubicBezTo>
                    <a:pt x="795" y="1402"/>
                    <a:pt x="851" y="1380"/>
                    <a:pt x="894" y="1338"/>
                  </a:cubicBezTo>
                  <a:lnTo>
                    <a:pt x="1841" y="365"/>
                  </a:lnTo>
                  <a:cubicBezTo>
                    <a:pt x="1921" y="279"/>
                    <a:pt x="1918" y="144"/>
                    <a:pt x="1833" y="62"/>
                  </a:cubicBezTo>
                  <a:cubicBezTo>
                    <a:pt x="1791" y="21"/>
                    <a:pt x="1737" y="0"/>
                    <a:pt x="16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4"/>
            <p:cNvSpPr/>
            <p:nvPr/>
          </p:nvSpPr>
          <p:spPr>
            <a:xfrm>
              <a:off x="861425" y="1499800"/>
              <a:ext cx="355625" cy="368875"/>
            </a:xfrm>
            <a:custGeom>
              <a:rect b="b" l="l" r="r" t="t"/>
              <a:pathLst>
                <a:path extrusionOk="0" h="14755" w="14225">
                  <a:moveTo>
                    <a:pt x="5929" y="432"/>
                  </a:moveTo>
                  <a:cubicBezTo>
                    <a:pt x="5972" y="432"/>
                    <a:pt x="6006" y="467"/>
                    <a:pt x="6006" y="510"/>
                  </a:cubicBezTo>
                  <a:lnTo>
                    <a:pt x="6006" y="1045"/>
                  </a:lnTo>
                  <a:cubicBezTo>
                    <a:pt x="6006" y="1164"/>
                    <a:pt x="6103" y="1262"/>
                    <a:pt x="6222" y="1262"/>
                  </a:cubicBezTo>
                  <a:lnTo>
                    <a:pt x="7157" y="1262"/>
                  </a:lnTo>
                  <a:cubicBezTo>
                    <a:pt x="7241" y="1262"/>
                    <a:pt x="7309" y="1331"/>
                    <a:pt x="7309" y="1415"/>
                  </a:cubicBezTo>
                  <a:lnTo>
                    <a:pt x="7309" y="2431"/>
                  </a:lnTo>
                  <a:cubicBezTo>
                    <a:pt x="7309" y="2515"/>
                    <a:pt x="7241" y="2584"/>
                    <a:pt x="7157" y="2585"/>
                  </a:cubicBezTo>
                  <a:lnTo>
                    <a:pt x="3341" y="2585"/>
                  </a:lnTo>
                  <a:cubicBezTo>
                    <a:pt x="3257" y="2584"/>
                    <a:pt x="3188" y="2515"/>
                    <a:pt x="3188" y="2431"/>
                  </a:cubicBezTo>
                  <a:lnTo>
                    <a:pt x="3187" y="1415"/>
                  </a:lnTo>
                  <a:cubicBezTo>
                    <a:pt x="3187" y="1331"/>
                    <a:pt x="3255" y="1262"/>
                    <a:pt x="3339" y="1262"/>
                  </a:cubicBezTo>
                  <a:lnTo>
                    <a:pt x="4273" y="1262"/>
                  </a:lnTo>
                  <a:cubicBezTo>
                    <a:pt x="4393" y="1262"/>
                    <a:pt x="4490" y="1164"/>
                    <a:pt x="4490" y="1045"/>
                  </a:cubicBezTo>
                  <a:lnTo>
                    <a:pt x="4490" y="510"/>
                  </a:lnTo>
                  <a:cubicBezTo>
                    <a:pt x="4490" y="467"/>
                    <a:pt x="4524" y="432"/>
                    <a:pt x="4567" y="432"/>
                  </a:cubicBezTo>
                  <a:close/>
                  <a:moveTo>
                    <a:pt x="9469" y="6835"/>
                  </a:moveTo>
                  <a:cubicBezTo>
                    <a:pt x="9570" y="6950"/>
                    <a:pt x="9661" y="7074"/>
                    <a:pt x="9737" y="7206"/>
                  </a:cubicBezTo>
                  <a:cubicBezTo>
                    <a:pt x="9647" y="7214"/>
                    <a:pt x="9556" y="7223"/>
                    <a:pt x="9469" y="7234"/>
                  </a:cubicBezTo>
                  <a:lnTo>
                    <a:pt x="9469" y="6835"/>
                  </a:lnTo>
                  <a:close/>
                  <a:moveTo>
                    <a:pt x="12245" y="6099"/>
                  </a:moveTo>
                  <a:cubicBezTo>
                    <a:pt x="12261" y="6099"/>
                    <a:pt x="12276" y="6099"/>
                    <a:pt x="12291" y="6099"/>
                  </a:cubicBezTo>
                  <a:cubicBezTo>
                    <a:pt x="12297" y="6419"/>
                    <a:pt x="12256" y="7090"/>
                    <a:pt x="11860" y="7486"/>
                  </a:cubicBezTo>
                  <a:cubicBezTo>
                    <a:pt x="11481" y="7865"/>
                    <a:pt x="10854" y="7918"/>
                    <a:pt x="10519" y="7918"/>
                  </a:cubicBezTo>
                  <a:cubicBezTo>
                    <a:pt x="10502" y="7918"/>
                    <a:pt x="10487" y="7918"/>
                    <a:pt x="10472" y="7918"/>
                  </a:cubicBezTo>
                  <a:cubicBezTo>
                    <a:pt x="10466" y="7598"/>
                    <a:pt x="10507" y="6929"/>
                    <a:pt x="10904" y="6532"/>
                  </a:cubicBezTo>
                  <a:cubicBezTo>
                    <a:pt x="11284" y="6152"/>
                    <a:pt x="11912" y="6099"/>
                    <a:pt x="12245" y="6099"/>
                  </a:cubicBezTo>
                  <a:close/>
                  <a:moveTo>
                    <a:pt x="10987" y="8320"/>
                  </a:moveTo>
                  <a:cubicBezTo>
                    <a:pt x="10836" y="8398"/>
                    <a:pt x="10674" y="8451"/>
                    <a:pt x="10507" y="8476"/>
                  </a:cubicBezTo>
                  <a:lnTo>
                    <a:pt x="10507" y="8478"/>
                  </a:lnTo>
                  <a:cubicBezTo>
                    <a:pt x="10507" y="8440"/>
                    <a:pt x="10507" y="8398"/>
                    <a:pt x="10504" y="8352"/>
                  </a:cubicBezTo>
                  <a:lnTo>
                    <a:pt x="10526" y="8352"/>
                  </a:lnTo>
                  <a:cubicBezTo>
                    <a:pt x="10680" y="8352"/>
                    <a:pt x="10834" y="8343"/>
                    <a:pt x="10987" y="8320"/>
                  </a:cubicBezTo>
                  <a:close/>
                  <a:moveTo>
                    <a:pt x="2754" y="1630"/>
                  </a:moveTo>
                  <a:lnTo>
                    <a:pt x="2754" y="2235"/>
                  </a:lnTo>
                  <a:lnTo>
                    <a:pt x="1244" y="2235"/>
                  </a:lnTo>
                  <a:cubicBezTo>
                    <a:pt x="1123" y="2235"/>
                    <a:pt x="1026" y="2332"/>
                    <a:pt x="1026" y="2452"/>
                  </a:cubicBezTo>
                  <a:lnTo>
                    <a:pt x="1026" y="7880"/>
                  </a:lnTo>
                  <a:cubicBezTo>
                    <a:pt x="1031" y="7996"/>
                    <a:pt x="1126" y="8090"/>
                    <a:pt x="1244" y="8090"/>
                  </a:cubicBezTo>
                  <a:cubicBezTo>
                    <a:pt x="1360" y="8090"/>
                    <a:pt x="1457" y="7996"/>
                    <a:pt x="1460" y="7880"/>
                  </a:cubicBezTo>
                  <a:lnTo>
                    <a:pt x="1460" y="2670"/>
                  </a:lnTo>
                  <a:lnTo>
                    <a:pt x="2803" y="2670"/>
                  </a:lnTo>
                  <a:cubicBezTo>
                    <a:pt x="2897" y="2881"/>
                    <a:pt x="3107" y="3018"/>
                    <a:pt x="3339" y="3018"/>
                  </a:cubicBezTo>
                  <a:lnTo>
                    <a:pt x="7155" y="3018"/>
                  </a:lnTo>
                  <a:cubicBezTo>
                    <a:pt x="7387" y="3018"/>
                    <a:pt x="7597" y="2881"/>
                    <a:pt x="7691" y="2670"/>
                  </a:cubicBezTo>
                  <a:lnTo>
                    <a:pt x="9035" y="2670"/>
                  </a:lnTo>
                  <a:lnTo>
                    <a:pt x="9035" y="5951"/>
                  </a:lnTo>
                  <a:cubicBezTo>
                    <a:pt x="9013" y="5944"/>
                    <a:pt x="8991" y="5941"/>
                    <a:pt x="8969" y="5941"/>
                  </a:cubicBezTo>
                  <a:cubicBezTo>
                    <a:pt x="8885" y="5941"/>
                    <a:pt x="8806" y="5989"/>
                    <a:pt x="8771" y="6069"/>
                  </a:cubicBezTo>
                  <a:cubicBezTo>
                    <a:pt x="8725" y="6171"/>
                    <a:pt x="8763" y="6290"/>
                    <a:pt x="8860" y="6346"/>
                  </a:cubicBezTo>
                  <a:cubicBezTo>
                    <a:pt x="8920" y="6381"/>
                    <a:pt x="8979" y="6419"/>
                    <a:pt x="9035" y="6457"/>
                  </a:cubicBezTo>
                  <a:lnTo>
                    <a:pt x="9035" y="7304"/>
                  </a:lnTo>
                  <a:cubicBezTo>
                    <a:pt x="8203" y="7473"/>
                    <a:pt x="7513" y="7813"/>
                    <a:pt x="7060" y="8295"/>
                  </a:cubicBezTo>
                  <a:cubicBezTo>
                    <a:pt x="6925" y="8438"/>
                    <a:pt x="6809" y="8597"/>
                    <a:pt x="6712" y="8769"/>
                  </a:cubicBezTo>
                  <a:lnTo>
                    <a:pt x="4514" y="8769"/>
                  </a:lnTo>
                  <a:cubicBezTo>
                    <a:pt x="4395" y="8769"/>
                    <a:pt x="4298" y="8866"/>
                    <a:pt x="4298" y="8986"/>
                  </a:cubicBezTo>
                  <a:cubicBezTo>
                    <a:pt x="4298" y="9106"/>
                    <a:pt x="4395" y="9203"/>
                    <a:pt x="4514" y="9203"/>
                  </a:cubicBezTo>
                  <a:lnTo>
                    <a:pt x="6524" y="9203"/>
                  </a:lnTo>
                  <a:cubicBezTo>
                    <a:pt x="6487" y="9314"/>
                    <a:pt x="6460" y="9430"/>
                    <a:pt x="6440" y="9546"/>
                  </a:cubicBezTo>
                  <a:lnTo>
                    <a:pt x="4514" y="9546"/>
                  </a:lnTo>
                  <a:cubicBezTo>
                    <a:pt x="4395" y="9546"/>
                    <a:pt x="4298" y="9643"/>
                    <a:pt x="4298" y="9762"/>
                  </a:cubicBezTo>
                  <a:cubicBezTo>
                    <a:pt x="4298" y="9882"/>
                    <a:pt x="4395" y="9980"/>
                    <a:pt x="4514" y="9980"/>
                  </a:cubicBezTo>
                  <a:lnTo>
                    <a:pt x="6403" y="9980"/>
                  </a:lnTo>
                  <a:cubicBezTo>
                    <a:pt x="6402" y="10060"/>
                    <a:pt x="6403" y="10139"/>
                    <a:pt x="6408" y="10220"/>
                  </a:cubicBezTo>
                  <a:cubicBezTo>
                    <a:pt x="6424" y="10473"/>
                    <a:pt x="6452" y="10724"/>
                    <a:pt x="6494" y="10976"/>
                  </a:cubicBezTo>
                  <a:lnTo>
                    <a:pt x="4514" y="10976"/>
                  </a:lnTo>
                  <a:cubicBezTo>
                    <a:pt x="4395" y="10976"/>
                    <a:pt x="4298" y="11072"/>
                    <a:pt x="4298" y="11192"/>
                  </a:cubicBezTo>
                  <a:cubicBezTo>
                    <a:pt x="4298" y="11311"/>
                    <a:pt x="4395" y="11408"/>
                    <a:pt x="4514" y="11408"/>
                  </a:cubicBezTo>
                  <a:lnTo>
                    <a:pt x="6581" y="11408"/>
                  </a:lnTo>
                  <a:cubicBezTo>
                    <a:pt x="6608" y="11524"/>
                    <a:pt x="6637" y="11639"/>
                    <a:pt x="6670" y="11751"/>
                  </a:cubicBezTo>
                  <a:lnTo>
                    <a:pt x="4514" y="11751"/>
                  </a:lnTo>
                  <a:cubicBezTo>
                    <a:pt x="4395" y="11751"/>
                    <a:pt x="4298" y="11848"/>
                    <a:pt x="4298" y="11968"/>
                  </a:cubicBezTo>
                  <a:cubicBezTo>
                    <a:pt x="4298" y="12088"/>
                    <a:pt x="4395" y="12185"/>
                    <a:pt x="4514" y="12185"/>
                  </a:cubicBezTo>
                  <a:lnTo>
                    <a:pt x="6810" y="12185"/>
                  </a:lnTo>
                  <a:cubicBezTo>
                    <a:pt x="6923" y="12499"/>
                    <a:pt x="7063" y="12804"/>
                    <a:pt x="7228" y="13093"/>
                  </a:cubicBezTo>
                  <a:cubicBezTo>
                    <a:pt x="7263" y="13157"/>
                    <a:pt x="7300" y="13219"/>
                    <a:pt x="7337" y="13278"/>
                  </a:cubicBezTo>
                  <a:lnTo>
                    <a:pt x="1460" y="13278"/>
                  </a:lnTo>
                  <a:lnTo>
                    <a:pt x="1460" y="8745"/>
                  </a:lnTo>
                  <a:cubicBezTo>
                    <a:pt x="1460" y="8626"/>
                    <a:pt x="1363" y="8529"/>
                    <a:pt x="1244" y="8529"/>
                  </a:cubicBezTo>
                  <a:cubicBezTo>
                    <a:pt x="1123" y="8529"/>
                    <a:pt x="1026" y="8626"/>
                    <a:pt x="1026" y="8745"/>
                  </a:cubicBezTo>
                  <a:lnTo>
                    <a:pt x="1026" y="13496"/>
                  </a:lnTo>
                  <a:cubicBezTo>
                    <a:pt x="1026" y="13615"/>
                    <a:pt x="1123" y="13712"/>
                    <a:pt x="1244" y="13712"/>
                  </a:cubicBezTo>
                  <a:lnTo>
                    <a:pt x="7640" y="13712"/>
                  </a:lnTo>
                  <a:cubicBezTo>
                    <a:pt x="7815" y="13938"/>
                    <a:pt x="8019" y="14141"/>
                    <a:pt x="8243" y="14318"/>
                  </a:cubicBezTo>
                  <a:lnTo>
                    <a:pt x="778" y="14318"/>
                  </a:lnTo>
                  <a:cubicBezTo>
                    <a:pt x="587" y="14316"/>
                    <a:pt x="433" y="14162"/>
                    <a:pt x="433" y="13973"/>
                  </a:cubicBezTo>
                  <a:lnTo>
                    <a:pt x="433" y="1975"/>
                  </a:lnTo>
                  <a:cubicBezTo>
                    <a:pt x="433" y="1784"/>
                    <a:pt x="587" y="1630"/>
                    <a:pt x="778" y="1630"/>
                  </a:cubicBezTo>
                  <a:close/>
                  <a:moveTo>
                    <a:pt x="4565" y="0"/>
                  </a:moveTo>
                  <a:cubicBezTo>
                    <a:pt x="4284" y="0"/>
                    <a:pt x="4056" y="229"/>
                    <a:pt x="4056" y="510"/>
                  </a:cubicBezTo>
                  <a:lnTo>
                    <a:pt x="4056" y="828"/>
                  </a:lnTo>
                  <a:lnTo>
                    <a:pt x="3339" y="828"/>
                  </a:lnTo>
                  <a:cubicBezTo>
                    <a:pt x="3099" y="828"/>
                    <a:pt x="2885" y="975"/>
                    <a:pt x="2796" y="1196"/>
                  </a:cubicBezTo>
                  <a:lnTo>
                    <a:pt x="778" y="1196"/>
                  </a:lnTo>
                  <a:cubicBezTo>
                    <a:pt x="349" y="1197"/>
                    <a:pt x="0" y="1544"/>
                    <a:pt x="0" y="1973"/>
                  </a:cubicBezTo>
                  <a:lnTo>
                    <a:pt x="0" y="13973"/>
                  </a:lnTo>
                  <a:cubicBezTo>
                    <a:pt x="0" y="14400"/>
                    <a:pt x="349" y="14748"/>
                    <a:pt x="778" y="14750"/>
                  </a:cubicBezTo>
                  <a:lnTo>
                    <a:pt x="9267" y="14750"/>
                  </a:lnTo>
                  <a:cubicBezTo>
                    <a:pt x="9306" y="14753"/>
                    <a:pt x="9346" y="14755"/>
                    <a:pt x="9385" y="14755"/>
                  </a:cubicBezTo>
                  <a:cubicBezTo>
                    <a:pt x="9707" y="14755"/>
                    <a:pt x="10011" y="14644"/>
                    <a:pt x="10278" y="14427"/>
                  </a:cubicBezTo>
                  <a:cubicBezTo>
                    <a:pt x="10543" y="14644"/>
                    <a:pt x="10847" y="14755"/>
                    <a:pt x="11170" y="14755"/>
                  </a:cubicBezTo>
                  <a:cubicBezTo>
                    <a:pt x="11234" y="14755"/>
                    <a:pt x="11297" y="14750"/>
                    <a:pt x="11361" y="14742"/>
                  </a:cubicBezTo>
                  <a:cubicBezTo>
                    <a:pt x="12086" y="14647"/>
                    <a:pt x="12814" y="14027"/>
                    <a:pt x="13358" y="13042"/>
                  </a:cubicBezTo>
                  <a:cubicBezTo>
                    <a:pt x="13412" y="12938"/>
                    <a:pt x="13374" y="12809"/>
                    <a:pt x="13270" y="12753"/>
                  </a:cubicBezTo>
                  <a:cubicBezTo>
                    <a:pt x="13237" y="12734"/>
                    <a:pt x="13201" y="12726"/>
                    <a:pt x="13165" y="12726"/>
                  </a:cubicBezTo>
                  <a:cubicBezTo>
                    <a:pt x="13091" y="12726"/>
                    <a:pt x="13019" y="12764"/>
                    <a:pt x="12979" y="12833"/>
                  </a:cubicBezTo>
                  <a:cubicBezTo>
                    <a:pt x="12509" y="13683"/>
                    <a:pt x="11882" y="14237"/>
                    <a:pt x="11303" y="14313"/>
                  </a:cubicBezTo>
                  <a:cubicBezTo>
                    <a:pt x="11258" y="14319"/>
                    <a:pt x="11214" y="14322"/>
                    <a:pt x="11170" y="14322"/>
                  </a:cubicBezTo>
                  <a:cubicBezTo>
                    <a:pt x="10899" y="14322"/>
                    <a:pt x="10653" y="14208"/>
                    <a:pt x="10434" y="13982"/>
                  </a:cubicBezTo>
                  <a:cubicBezTo>
                    <a:pt x="10391" y="13938"/>
                    <a:pt x="10334" y="13917"/>
                    <a:pt x="10278" y="13917"/>
                  </a:cubicBezTo>
                  <a:cubicBezTo>
                    <a:pt x="10222" y="13917"/>
                    <a:pt x="10165" y="13938"/>
                    <a:pt x="10122" y="13982"/>
                  </a:cubicBezTo>
                  <a:cubicBezTo>
                    <a:pt x="9904" y="14209"/>
                    <a:pt x="9658" y="14323"/>
                    <a:pt x="9389" y="14323"/>
                  </a:cubicBezTo>
                  <a:cubicBezTo>
                    <a:pt x="9261" y="14323"/>
                    <a:pt x="9128" y="14297"/>
                    <a:pt x="8990" y="14246"/>
                  </a:cubicBezTo>
                  <a:cubicBezTo>
                    <a:pt x="8499" y="14066"/>
                    <a:pt x="7993" y="13567"/>
                    <a:pt x="7604" y="12880"/>
                  </a:cubicBezTo>
                  <a:cubicBezTo>
                    <a:pt x="7173" y="12119"/>
                    <a:pt x="6901" y="11165"/>
                    <a:pt x="6840" y="10192"/>
                  </a:cubicBezTo>
                  <a:cubicBezTo>
                    <a:pt x="6801" y="9549"/>
                    <a:pt x="6980" y="9012"/>
                    <a:pt x="7376" y="8591"/>
                  </a:cubicBezTo>
                  <a:cubicBezTo>
                    <a:pt x="7903" y="8029"/>
                    <a:pt x="8822" y="7686"/>
                    <a:pt x="9930" y="7625"/>
                  </a:cubicBezTo>
                  <a:cubicBezTo>
                    <a:pt x="9950" y="7686"/>
                    <a:pt x="9970" y="7745"/>
                    <a:pt x="9985" y="7807"/>
                  </a:cubicBezTo>
                  <a:cubicBezTo>
                    <a:pt x="10043" y="8026"/>
                    <a:pt x="10073" y="8252"/>
                    <a:pt x="10073" y="8479"/>
                  </a:cubicBezTo>
                  <a:cubicBezTo>
                    <a:pt x="9834" y="8447"/>
                    <a:pt x="9605" y="8358"/>
                    <a:pt x="9407" y="8222"/>
                  </a:cubicBezTo>
                  <a:cubicBezTo>
                    <a:pt x="9366" y="8188"/>
                    <a:pt x="9317" y="8172"/>
                    <a:pt x="9269" y="8172"/>
                  </a:cubicBezTo>
                  <a:cubicBezTo>
                    <a:pt x="9205" y="8172"/>
                    <a:pt x="9142" y="8200"/>
                    <a:pt x="9098" y="8255"/>
                  </a:cubicBezTo>
                  <a:cubicBezTo>
                    <a:pt x="9023" y="8350"/>
                    <a:pt x="9041" y="8489"/>
                    <a:pt x="9138" y="8562"/>
                  </a:cubicBezTo>
                  <a:cubicBezTo>
                    <a:pt x="9157" y="8576"/>
                    <a:pt x="9607" y="8926"/>
                    <a:pt x="10278" y="8926"/>
                  </a:cubicBezTo>
                  <a:lnTo>
                    <a:pt x="10280" y="8926"/>
                  </a:lnTo>
                  <a:cubicBezTo>
                    <a:pt x="10951" y="8926"/>
                    <a:pt x="11399" y="8576"/>
                    <a:pt x="11418" y="8562"/>
                  </a:cubicBezTo>
                  <a:cubicBezTo>
                    <a:pt x="11524" y="8474"/>
                    <a:pt x="11524" y="8312"/>
                    <a:pt x="11418" y="8225"/>
                  </a:cubicBezTo>
                  <a:cubicBezTo>
                    <a:pt x="11647" y="8155"/>
                    <a:pt x="11862" y="8044"/>
                    <a:pt x="12049" y="7894"/>
                  </a:cubicBezTo>
                  <a:cubicBezTo>
                    <a:pt x="13507" y="8408"/>
                    <a:pt x="13762" y="9422"/>
                    <a:pt x="13714" y="10192"/>
                  </a:cubicBezTo>
                  <a:cubicBezTo>
                    <a:pt x="13677" y="10834"/>
                    <a:pt x="13545" y="11468"/>
                    <a:pt x="13324" y="12073"/>
                  </a:cubicBezTo>
                  <a:cubicBezTo>
                    <a:pt x="13283" y="12185"/>
                    <a:pt x="13340" y="12309"/>
                    <a:pt x="13452" y="12351"/>
                  </a:cubicBezTo>
                  <a:cubicBezTo>
                    <a:pt x="13476" y="12360"/>
                    <a:pt x="13502" y="12364"/>
                    <a:pt x="13527" y="12364"/>
                  </a:cubicBezTo>
                  <a:cubicBezTo>
                    <a:pt x="13615" y="12364"/>
                    <a:pt x="13698" y="12310"/>
                    <a:pt x="13730" y="12224"/>
                  </a:cubicBezTo>
                  <a:cubicBezTo>
                    <a:pt x="13967" y="11580"/>
                    <a:pt x="14107" y="10904"/>
                    <a:pt x="14148" y="10219"/>
                  </a:cubicBezTo>
                  <a:cubicBezTo>
                    <a:pt x="14224" y="8980"/>
                    <a:pt x="13593" y="8042"/>
                    <a:pt x="12362" y="7549"/>
                  </a:cubicBezTo>
                  <a:cubicBezTo>
                    <a:pt x="12820" y="6861"/>
                    <a:pt x="12717" y="5911"/>
                    <a:pt x="12712" y="5867"/>
                  </a:cubicBezTo>
                  <a:cubicBezTo>
                    <a:pt x="12701" y="5767"/>
                    <a:pt x="12622" y="5689"/>
                    <a:pt x="12523" y="5678"/>
                  </a:cubicBezTo>
                  <a:cubicBezTo>
                    <a:pt x="12508" y="5676"/>
                    <a:pt x="12400" y="5664"/>
                    <a:pt x="12238" y="5664"/>
                  </a:cubicBezTo>
                  <a:cubicBezTo>
                    <a:pt x="11831" y="5664"/>
                    <a:pt x="11084" y="5738"/>
                    <a:pt x="10598" y="6225"/>
                  </a:cubicBezTo>
                  <a:cubicBezTo>
                    <a:pt x="10561" y="6261"/>
                    <a:pt x="10528" y="6299"/>
                    <a:pt x="10494" y="6339"/>
                  </a:cubicBezTo>
                  <a:lnTo>
                    <a:pt x="10494" y="4840"/>
                  </a:lnTo>
                  <a:cubicBezTo>
                    <a:pt x="10494" y="4721"/>
                    <a:pt x="10397" y="4624"/>
                    <a:pt x="10278" y="4624"/>
                  </a:cubicBezTo>
                  <a:cubicBezTo>
                    <a:pt x="10159" y="4624"/>
                    <a:pt x="10062" y="4721"/>
                    <a:pt x="10062" y="4840"/>
                  </a:cubicBezTo>
                  <a:lnTo>
                    <a:pt x="10062" y="6907"/>
                  </a:lnTo>
                  <a:cubicBezTo>
                    <a:pt x="9901" y="6654"/>
                    <a:pt x="9701" y="6430"/>
                    <a:pt x="9469" y="6241"/>
                  </a:cubicBezTo>
                  <a:lnTo>
                    <a:pt x="9469" y="2452"/>
                  </a:lnTo>
                  <a:cubicBezTo>
                    <a:pt x="9469" y="2332"/>
                    <a:pt x="9370" y="2235"/>
                    <a:pt x="9251" y="2235"/>
                  </a:cubicBezTo>
                  <a:lnTo>
                    <a:pt x="7740" y="2235"/>
                  </a:lnTo>
                  <a:lnTo>
                    <a:pt x="7740" y="1630"/>
                  </a:lnTo>
                  <a:lnTo>
                    <a:pt x="9717" y="1630"/>
                  </a:lnTo>
                  <a:cubicBezTo>
                    <a:pt x="9906" y="1630"/>
                    <a:pt x="10060" y="1784"/>
                    <a:pt x="10060" y="1975"/>
                  </a:cubicBezTo>
                  <a:lnTo>
                    <a:pt x="10060" y="3975"/>
                  </a:lnTo>
                  <a:cubicBezTo>
                    <a:pt x="10060" y="4094"/>
                    <a:pt x="10159" y="4191"/>
                    <a:pt x="10278" y="4191"/>
                  </a:cubicBezTo>
                  <a:cubicBezTo>
                    <a:pt x="10397" y="4191"/>
                    <a:pt x="10494" y="4094"/>
                    <a:pt x="10494" y="3975"/>
                  </a:cubicBezTo>
                  <a:lnTo>
                    <a:pt x="10494" y="1975"/>
                  </a:lnTo>
                  <a:cubicBezTo>
                    <a:pt x="10494" y="1545"/>
                    <a:pt x="10146" y="1197"/>
                    <a:pt x="9717" y="1197"/>
                  </a:cubicBezTo>
                  <a:lnTo>
                    <a:pt x="7699" y="1197"/>
                  </a:lnTo>
                  <a:cubicBezTo>
                    <a:pt x="7610" y="975"/>
                    <a:pt x="7394" y="828"/>
                    <a:pt x="7155" y="828"/>
                  </a:cubicBezTo>
                  <a:lnTo>
                    <a:pt x="6438" y="828"/>
                  </a:lnTo>
                  <a:lnTo>
                    <a:pt x="6438" y="510"/>
                  </a:lnTo>
                  <a:cubicBezTo>
                    <a:pt x="6438" y="229"/>
                    <a:pt x="6211" y="0"/>
                    <a:pt x="59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54"/>
          <p:cNvGrpSpPr/>
          <p:nvPr/>
        </p:nvGrpSpPr>
        <p:grpSpPr>
          <a:xfrm>
            <a:off x="6589150" y="3456325"/>
            <a:ext cx="258825" cy="368900"/>
            <a:chOff x="5835100" y="3227725"/>
            <a:chExt cx="258825" cy="368900"/>
          </a:xfrm>
        </p:grpSpPr>
        <p:sp>
          <p:nvSpPr>
            <p:cNvPr id="816" name="Google Shape;816;p54"/>
            <p:cNvSpPr/>
            <p:nvPr/>
          </p:nvSpPr>
          <p:spPr>
            <a:xfrm>
              <a:off x="5858600" y="3427300"/>
              <a:ext cx="122725" cy="74150"/>
            </a:xfrm>
            <a:custGeom>
              <a:rect b="b" l="l" r="r" t="t"/>
              <a:pathLst>
                <a:path extrusionOk="0" h="2966" w="4909">
                  <a:moveTo>
                    <a:pt x="1917" y="434"/>
                  </a:moveTo>
                  <a:cubicBezTo>
                    <a:pt x="1920" y="434"/>
                    <a:pt x="1923" y="434"/>
                    <a:pt x="1926" y="434"/>
                  </a:cubicBezTo>
                  <a:cubicBezTo>
                    <a:pt x="2232" y="441"/>
                    <a:pt x="2356" y="686"/>
                    <a:pt x="2406" y="889"/>
                  </a:cubicBezTo>
                  <a:cubicBezTo>
                    <a:pt x="2439" y="1026"/>
                    <a:pt x="2492" y="1156"/>
                    <a:pt x="2565" y="1277"/>
                  </a:cubicBezTo>
                  <a:cubicBezTo>
                    <a:pt x="2397" y="1110"/>
                    <a:pt x="2169" y="1020"/>
                    <a:pt x="1907" y="1020"/>
                  </a:cubicBezTo>
                  <a:cubicBezTo>
                    <a:pt x="1821" y="1020"/>
                    <a:pt x="1731" y="1030"/>
                    <a:pt x="1638" y="1050"/>
                  </a:cubicBezTo>
                  <a:cubicBezTo>
                    <a:pt x="1577" y="1064"/>
                    <a:pt x="1515" y="1070"/>
                    <a:pt x="1453" y="1072"/>
                  </a:cubicBezTo>
                  <a:cubicBezTo>
                    <a:pt x="1455" y="880"/>
                    <a:pt x="1515" y="708"/>
                    <a:pt x="1623" y="584"/>
                  </a:cubicBezTo>
                  <a:cubicBezTo>
                    <a:pt x="1708" y="488"/>
                    <a:pt x="1813" y="434"/>
                    <a:pt x="1917" y="434"/>
                  </a:cubicBezTo>
                  <a:close/>
                  <a:moveTo>
                    <a:pt x="3966" y="926"/>
                  </a:moveTo>
                  <a:cubicBezTo>
                    <a:pt x="4013" y="926"/>
                    <a:pt x="4063" y="934"/>
                    <a:pt x="4116" y="951"/>
                  </a:cubicBezTo>
                  <a:cubicBezTo>
                    <a:pt x="4242" y="991"/>
                    <a:pt x="4341" y="1113"/>
                    <a:pt x="4380" y="1279"/>
                  </a:cubicBezTo>
                  <a:cubicBezTo>
                    <a:pt x="4450" y="1568"/>
                    <a:pt x="4326" y="1905"/>
                    <a:pt x="4051" y="2182"/>
                  </a:cubicBezTo>
                  <a:cubicBezTo>
                    <a:pt x="3826" y="2407"/>
                    <a:pt x="3559" y="2530"/>
                    <a:pt x="3312" y="2530"/>
                  </a:cubicBezTo>
                  <a:cubicBezTo>
                    <a:pt x="3255" y="2530"/>
                    <a:pt x="3200" y="2524"/>
                    <a:pt x="3147" y="2511"/>
                  </a:cubicBezTo>
                  <a:cubicBezTo>
                    <a:pt x="2983" y="2471"/>
                    <a:pt x="2860" y="2373"/>
                    <a:pt x="2819" y="2247"/>
                  </a:cubicBezTo>
                  <a:cubicBezTo>
                    <a:pt x="2725" y="1956"/>
                    <a:pt x="2916" y="1759"/>
                    <a:pt x="3093" y="1646"/>
                  </a:cubicBezTo>
                  <a:cubicBezTo>
                    <a:pt x="3261" y="1536"/>
                    <a:pt x="3406" y="1392"/>
                    <a:pt x="3514" y="1223"/>
                  </a:cubicBezTo>
                  <a:cubicBezTo>
                    <a:pt x="3607" y="1079"/>
                    <a:pt x="3756" y="926"/>
                    <a:pt x="3966" y="926"/>
                  </a:cubicBezTo>
                  <a:close/>
                  <a:moveTo>
                    <a:pt x="1913" y="1453"/>
                  </a:moveTo>
                  <a:cubicBezTo>
                    <a:pt x="2077" y="1453"/>
                    <a:pt x="2248" y="1510"/>
                    <a:pt x="2348" y="1706"/>
                  </a:cubicBezTo>
                  <a:cubicBezTo>
                    <a:pt x="2407" y="1824"/>
                    <a:pt x="2391" y="1980"/>
                    <a:pt x="2302" y="2125"/>
                  </a:cubicBezTo>
                  <a:cubicBezTo>
                    <a:pt x="2147" y="2379"/>
                    <a:pt x="1821" y="2532"/>
                    <a:pt x="1431" y="2532"/>
                  </a:cubicBezTo>
                  <a:cubicBezTo>
                    <a:pt x="1040" y="2532"/>
                    <a:pt x="716" y="2379"/>
                    <a:pt x="558" y="2125"/>
                  </a:cubicBezTo>
                  <a:cubicBezTo>
                    <a:pt x="471" y="1980"/>
                    <a:pt x="453" y="1824"/>
                    <a:pt x="514" y="1708"/>
                  </a:cubicBezTo>
                  <a:cubicBezTo>
                    <a:pt x="614" y="1511"/>
                    <a:pt x="785" y="1454"/>
                    <a:pt x="951" y="1454"/>
                  </a:cubicBezTo>
                  <a:cubicBezTo>
                    <a:pt x="1011" y="1454"/>
                    <a:pt x="1073" y="1460"/>
                    <a:pt x="1134" y="1474"/>
                  </a:cubicBezTo>
                  <a:cubicBezTo>
                    <a:pt x="1161" y="1481"/>
                    <a:pt x="1189" y="1485"/>
                    <a:pt x="1218" y="1489"/>
                  </a:cubicBezTo>
                  <a:cubicBezTo>
                    <a:pt x="1289" y="1500"/>
                    <a:pt x="1360" y="1505"/>
                    <a:pt x="1432" y="1505"/>
                  </a:cubicBezTo>
                  <a:cubicBezTo>
                    <a:pt x="1532" y="1505"/>
                    <a:pt x="1632" y="1495"/>
                    <a:pt x="1730" y="1474"/>
                  </a:cubicBezTo>
                  <a:cubicBezTo>
                    <a:pt x="1787" y="1462"/>
                    <a:pt x="1850" y="1453"/>
                    <a:pt x="1913" y="1453"/>
                  </a:cubicBezTo>
                  <a:close/>
                  <a:moveTo>
                    <a:pt x="1922" y="0"/>
                  </a:moveTo>
                  <a:cubicBezTo>
                    <a:pt x="1693" y="0"/>
                    <a:pt x="1466" y="108"/>
                    <a:pt x="1301" y="299"/>
                  </a:cubicBezTo>
                  <a:cubicBezTo>
                    <a:pt x="1131" y="493"/>
                    <a:pt x="1035" y="746"/>
                    <a:pt x="1022" y="1024"/>
                  </a:cubicBezTo>
                  <a:cubicBezTo>
                    <a:pt x="1000" y="1023"/>
                    <a:pt x="977" y="1022"/>
                    <a:pt x="955" y="1022"/>
                  </a:cubicBezTo>
                  <a:cubicBezTo>
                    <a:pt x="590" y="1022"/>
                    <a:pt x="291" y="1195"/>
                    <a:pt x="129" y="1511"/>
                  </a:cubicBezTo>
                  <a:cubicBezTo>
                    <a:pt x="0" y="1764"/>
                    <a:pt x="22" y="2077"/>
                    <a:pt x="189" y="2352"/>
                  </a:cubicBezTo>
                  <a:cubicBezTo>
                    <a:pt x="425" y="2735"/>
                    <a:pt x="889" y="2964"/>
                    <a:pt x="1431" y="2964"/>
                  </a:cubicBezTo>
                  <a:cubicBezTo>
                    <a:pt x="1862" y="2964"/>
                    <a:pt x="2242" y="2819"/>
                    <a:pt x="2499" y="2568"/>
                  </a:cubicBezTo>
                  <a:cubicBezTo>
                    <a:pt x="2617" y="2746"/>
                    <a:pt x="2811" y="2877"/>
                    <a:pt x="3046" y="2934"/>
                  </a:cubicBezTo>
                  <a:cubicBezTo>
                    <a:pt x="3134" y="2955"/>
                    <a:pt x="3223" y="2966"/>
                    <a:pt x="3312" y="2966"/>
                  </a:cubicBezTo>
                  <a:cubicBezTo>
                    <a:pt x="3674" y="2966"/>
                    <a:pt x="4050" y="2797"/>
                    <a:pt x="4358" y="2490"/>
                  </a:cubicBezTo>
                  <a:cubicBezTo>
                    <a:pt x="4741" y="2106"/>
                    <a:pt x="4908" y="1616"/>
                    <a:pt x="4802" y="1179"/>
                  </a:cubicBezTo>
                  <a:lnTo>
                    <a:pt x="4802" y="1177"/>
                  </a:lnTo>
                  <a:cubicBezTo>
                    <a:pt x="4725" y="865"/>
                    <a:pt x="4520" y="627"/>
                    <a:pt x="4250" y="539"/>
                  </a:cubicBezTo>
                  <a:cubicBezTo>
                    <a:pt x="4155" y="509"/>
                    <a:pt x="4060" y="494"/>
                    <a:pt x="3967" y="494"/>
                  </a:cubicBezTo>
                  <a:cubicBezTo>
                    <a:pt x="3651" y="494"/>
                    <a:pt x="3359" y="667"/>
                    <a:pt x="3150" y="989"/>
                  </a:cubicBezTo>
                  <a:cubicBezTo>
                    <a:pt x="3110" y="1051"/>
                    <a:pt x="3062" y="1110"/>
                    <a:pt x="3008" y="1163"/>
                  </a:cubicBezTo>
                  <a:cubicBezTo>
                    <a:pt x="3008" y="1161"/>
                    <a:pt x="3007" y="1161"/>
                    <a:pt x="3007" y="1159"/>
                  </a:cubicBezTo>
                  <a:cubicBezTo>
                    <a:pt x="2921" y="1050"/>
                    <a:pt x="2859" y="923"/>
                    <a:pt x="2825" y="786"/>
                  </a:cubicBezTo>
                  <a:cubicBezTo>
                    <a:pt x="2708" y="304"/>
                    <a:pt x="2375" y="12"/>
                    <a:pt x="1937" y="0"/>
                  </a:cubicBezTo>
                  <a:cubicBezTo>
                    <a:pt x="1932" y="0"/>
                    <a:pt x="1927" y="0"/>
                    <a:pt x="19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4"/>
            <p:cNvSpPr/>
            <p:nvPr/>
          </p:nvSpPr>
          <p:spPr>
            <a:xfrm>
              <a:off x="5937900" y="3461125"/>
              <a:ext cx="21350" cy="19275"/>
            </a:xfrm>
            <a:custGeom>
              <a:rect b="b" l="l" r="r" t="t"/>
              <a:pathLst>
                <a:path extrusionOk="0" h="771" w="854">
                  <a:moveTo>
                    <a:pt x="603" y="0"/>
                  </a:moveTo>
                  <a:lnTo>
                    <a:pt x="603" y="2"/>
                  </a:lnTo>
                  <a:cubicBezTo>
                    <a:pt x="507" y="4"/>
                    <a:pt x="425" y="66"/>
                    <a:pt x="396" y="156"/>
                  </a:cubicBezTo>
                  <a:cubicBezTo>
                    <a:pt x="358" y="241"/>
                    <a:pt x="289" y="309"/>
                    <a:pt x="205" y="347"/>
                  </a:cubicBezTo>
                  <a:cubicBezTo>
                    <a:pt x="153" y="371"/>
                    <a:pt x="110" y="398"/>
                    <a:pt x="81" y="452"/>
                  </a:cubicBezTo>
                  <a:cubicBezTo>
                    <a:pt x="1" y="604"/>
                    <a:pt x="120" y="770"/>
                    <a:pt x="272" y="770"/>
                  </a:cubicBezTo>
                  <a:cubicBezTo>
                    <a:pt x="300" y="770"/>
                    <a:pt x="329" y="765"/>
                    <a:pt x="358" y="753"/>
                  </a:cubicBezTo>
                  <a:cubicBezTo>
                    <a:pt x="458" y="711"/>
                    <a:pt x="547" y="651"/>
                    <a:pt x="622" y="573"/>
                  </a:cubicBezTo>
                  <a:cubicBezTo>
                    <a:pt x="703" y="495"/>
                    <a:pt x="766" y="400"/>
                    <a:pt x="805" y="295"/>
                  </a:cubicBezTo>
                  <a:cubicBezTo>
                    <a:pt x="854" y="155"/>
                    <a:pt x="757" y="0"/>
                    <a:pt x="6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4"/>
            <p:cNvSpPr/>
            <p:nvPr/>
          </p:nvSpPr>
          <p:spPr>
            <a:xfrm>
              <a:off x="5882250" y="3469475"/>
              <a:ext cx="23875" cy="12050"/>
            </a:xfrm>
            <a:custGeom>
              <a:rect b="b" l="l" r="r" t="t"/>
              <a:pathLst>
                <a:path extrusionOk="0" h="482" w="955">
                  <a:moveTo>
                    <a:pt x="722" y="0"/>
                  </a:moveTo>
                  <a:cubicBezTo>
                    <a:pt x="687" y="0"/>
                    <a:pt x="650" y="10"/>
                    <a:pt x="620" y="26"/>
                  </a:cubicBezTo>
                  <a:cubicBezTo>
                    <a:pt x="572" y="39"/>
                    <a:pt x="520" y="49"/>
                    <a:pt x="469" y="49"/>
                  </a:cubicBezTo>
                  <a:cubicBezTo>
                    <a:pt x="428" y="49"/>
                    <a:pt x="387" y="43"/>
                    <a:pt x="350" y="26"/>
                  </a:cubicBezTo>
                  <a:cubicBezTo>
                    <a:pt x="318" y="9"/>
                    <a:pt x="283" y="1"/>
                    <a:pt x="249" y="1"/>
                  </a:cubicBezTo>
                  <a:cubicBezTo>
                    <a:pt x="169" y="1"/>
                    <a:pt x="91" y="46"/>
                    <a:pt x="53" y="123"/>
                  </a:cubicBezTo>
                  <a:cubicBezTo>
                    <a:pt x="0" y="232"/>
                    <a:pt x="48" y="364"/>
                    <a:pt x="159" y="415"/>
                  </a:cubicBezTo>
                  <a:cubicBezTo>
                    <a:pt x="263" y="459"/>
                    <a:pt x="375" y="482"/>
                    <a:pt x="486" y="482"/>
                  </a:cubicBezTo>
                  <a:cubicBezTo>
                    <a:pt x="595" y="482"/>
                    <a:pt x="704" y="460"/>
                    <a:pt x="806" y="417"/>
                  </a:cubicBezTo>
                  <a:cubicBezTo>
                    <a:pt x="902" y="377"/>
                    <a:pt x="954" y="275"/>
                    <a:pt x="933" y="174"/>
                  </a:cubicBezTo>
                  <a:cubicBezTo>
                    <a:pt x="914" y="73"/>
                    <a:pt x="825" y="0"/>
                    <a:pt x="7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4"/>
            <p:cNvSpPr/>
            <p:nvPr/>
          </p:nvSpPr>
          <p:spPr>
            <a:xfrm>
              <a:off x="5835100" y="3227725"/>
              <a:ext cx="258825" cy="368900"/>
            </a:xfrm>
            <a:custGeom>
              <a:rect b="b" l="l" r="r" t="t"/>
              <a:pathLst>
                <a:path extrusionOk="0" h="14756" w="10353">
                  <a:moveTo>
                    <a:pt x="7880" y="433"/>
                  </a:moveTo>
                  <a:cubicBezTo>
                    <a:pt x="8079" y="433"/>
                    <a:pt x="8240" y="595"/>
                    <a:pt x="8240" y="794"/>
                  </a:cubicBezTo>
                  <a:lnTo>
                    <a:pt x="8240" y="1364"/>
                  </a:lnTo>
                  <a:lnTo>
                    <a:pt x="4185" y="1364"/>
                  </a:lnTo>
                  <a:cubicBezTo>
                    <a:pt x="4066" y="1364"/>
                    <a:pt x="3969" y="1461"/>
                    <a:pt x="3969" y="1581"/>
                  </a:cubicBezTo>
                  <a:cubicBezTo>
                    <a:pt x="3969" y="1700"/>
                    <a:pt x="4066" y="1797"/>
                    <a:pt x="4185" y="1797"/>
                  </a:cubicBezTo>
                  <a:lnTo>
                    <a:pt x="8079" y="1797"/>
                  </a:lnTo>
                  <a:lnTo>
                    <a:pt x="6514" y="4460"/>
                  </a:lnTo>
                  <a:lnTo>
                    <a:pt x="598" y="4460"/>
                  </a:lnTo>
                  <a:lnTo>
                    <a:pt x="2161" y="1797"/>
                  </a:lnTo>
                  <a:lnTo>
                    <a:pt x="3319" y="1797"/>
                  </a:lnTo>
                  <a:cubicBezTo>
                    <a:pt x="3436" y="1794"/>
                    <a:pt x="3529" y="1697"/>
                    <a:pt x="3529" y="1581"/>
                  </a:cubicBezTo>
                  <a:cubicBezTo>
                    <a:pt x="3529" y="1463"/>
                    <a:pt x="3436" y="1368"/>
                    <a:pt x="3319" y="1364"/>
                  </a:cubicBezTo>
                  <a:lnTo>
                    <a:pt x="2253" y="1364"/>
                  </a:lnTo>
                  <a:lnTo>
                    <a:pt x="2253" y="794"/>
                  </a:lnTo>
                  <a:cubicBezTo>
                    <a:pt x="2253" y="595"/>
                    <a:pt x="2414" y="433"/>
                    <a:pt x="2614" y="433"/>
                  </a:cubicBezTo>
                  <a:close/>
                  <a:moveTo>
                    <a:pt x="6422" y="4894"/>
                  </a:moveTo>
                  <a:lnTo>
                    <a:pt x="6422" y="7060"/>
                  </a:lnTo>
                  <a:lnTo>
                    <a:pt x="436" y="7060"/>
                  </a:lnTo>
                  <a:lnTo>
                    <a:pt x="436" y="4894"/>
                  </a:lnTo>
                  <a:close/>
                  <a:moveTo>
                    <a:pt x="8448" y="2021"/>
                  </a:moveTo>
                  <a:lnTo>
                    <a:pt x="9772" y="4462"/>
                  </a:lnTo>
                  <a:lnTo>
                    <a:pt x="8820" y="4462"/>
                  </a:lnTo>
                  <a:cubicBezTo>
                    <a:pt x="8817" y="4462"/>
                    <a:pt x="8814" y="4461"/>
                    <a:pt x="8812" y="4461"/>
                  </a:cubicBezTo>
                  <a:cubicBezTo>
                    <a:pt x="8694" y="4461"/>
                    <a:pt x="8597" y="4558"/>
                    <a:pt x="8597" y="4678"/>
                  </a:cubicBezTo>
                  <a:cubicBezTo>
                    <a:pt x="8597" y="4798"/>
                    <a:pt x="8696" y="4894"/>
                    <a:pt x="8814" y="4894"/>
                  </a:cubicBezTo>
                  <a:cubicBezTo>
                    <a:pt x="8816" y="4894"/>
                    <a:pt x="8818" y="4894"/>
                    <a:pt x="8820" y="4894"/>
                  </a:cubicBezTo>
                  <a:lnTo>
                    <a:pt x="9920" y="4894"/>
                  </a:lnTo>
                  <a:lnTo>
                    <a:pt x="9920" y="7060"/>
                  </a:lnTo>
                  <a:lnTo>
                    <a:pt x="6855" y="7060"/>
                  </a:lnTo>
                  <a:lnTo>
                    <a:pt x="6855" y="4894"/>
                  </a:lnTo>
                  <a:lnTo>
                    <a:pt x="7955" y="4894"/>
                  </a:lnTo>
                  <a:cubicBezTo>
                    <a:pt x="7957" y="4894"/>
                    <a:pt x="7959" y="4894"/>
                    <a:pt x="7961" y="4894"/>
                  </a:cubicBezTo>
                  <a:cubicBezTo>
                    <a:pt x="8079" y="4894"/>
                    <a:pt x="8178" y="4798"/>
                    <a:pt x="8178" y="4678"/>
                  </a:cubicBezTo>
                  <a:cubicBezTo>
                    <a:pt x="8178" y="4558"/>
                    <a:pt x="8081" y="4461"/>
                    <a:pt x="7963" y="4461"/>
                  </a:cubicBezTo>
                  <a:cubicBezTo>
                    <a:pt x="7961" y="4461"/>
                    <a:pt x="7958" y="4462"/>
                    <a:pt x="7955" y="4462"/>
                  </a:cubicBezTo>
                  <a:lnTo>
                    <a:pt x="7017" y="4462"/>
                  </a:lnTo>
                  <a:lnTo>
                    <a:pt x="8448" y="2021"/>
                  </a:lnTo>
                  <a:close/>
                  <a:moveTo>
                    <a:pt x="9920" y="7492"/>
                  </a:moveTo>
                  <a:lnTo>
                    <a:pt x="9920" y="11324"/>
                  </a:lnTo>
                  <a:lnTo>
                    <a:pt x="6855" y="11324"/>
                  </a:lnTo>
                  <a:lnTo>
                    <a:pt x="6855" y="7492"/>
                  </a:lnTo>
                  <a:close/>
                  <a:moveTo>
                    <a:pt x="6422" y="7492"/>
                  </a:moveTo>
                  <a:lnTo>
                    <a:pt x="6422" y="11324"/>
                  </a:lnTo>
                  <a:lnTo>
                    <a:pt x="5351" y="11324"/>
                  </a:lnTo>
                  <a:cubicBezTo>
                    <a:pt x="5231" y="11324"/>
                    <a:pt x="5134" y="11421"/>
                    <a:pt x="5134" y="11540"/>
                  </a:cubicBezTo>
                  <a:cubicBezTo>
                    <a:pt x="5134" y="11661"/>
                    <a:pt x="5231" y="11758"/>
                    <a:pt x="5351" y="11758"/>
                  </a:cubicBezTo>
                  <a:lnTo>
                    <a:pt x="6422" y="11758"/>
                  </a:lnTo>
                  <a:lnTo>
                    <a:pt x="6422" y="14321"/>
                  </a:lnTo>
                  <a:lnTo>
                    <a:pt x="797" y="14321"/>
                  </a:lnTo>
                  <a:cubicBezTo>
                    <a:pt x="598" y="14321"/>
                    <a:pt x="436" y="14160"/>
                    <a:pt x="436" y="13962"/>
                  </a:cubicBezTo>
                  <a:lnTo>
                    <a:pt x="436" y="11758"/>
                  </a:lnTo>
                  <a:lnTo>
                    <a:pt x="4486" y="11758"/>
                  </a:lnTo>
                  <a:cubicBezTo>
                    <a:pt x="4488" y="11758"/>
                    <a:pt x="4489" y="11758"/>
                    <a:pt x="4491" y="11758"/>
                  </a:cubicBezTo>
                  <a:cubicBezTo>
                    <a:pt x="4610" y="11758"/>
                    <a:pt x="4708" y="11661"/>
                    <a:pt x="4708" y="11540"/>
                  </a:cubicBezTo>
                  <a:cubicBezTo>
                    <a:pt x="4708" y="11420"/>
                    <a:pt x="4610" y="11324"/>
                    <a:pt x="4491" y="11324"/>
                  </a:cubicBezTo>
                  <a:cubicBezTo>
                    <a:pt x="4490" y="11324"/>
                    <a:pt x="4488" y="11324"/>
                    <a:pt x="4486" y="11324"/>
                  </a:cubicBezTo>
                  <a:lnTo>
                    <a:pt x="436" y="11324"/>
                  </a:lnTo>
                  <a:lnTo>
                    <a:pt x="436" y="7492"/>
                  </a:lnTo>
                  <a:close/>
                  <a:moveTo>
                    <a:pt x="9920" y="11758"/>
                  </a:moveTo>
                  <a:lnTo>
                    <a:pt x="9920" y="13963"/>
                  </a:lnTo>
                  <a:cubicBezTo>
                    <a:pt x="9919" y="14160"/>
                    <a:pt x="9758" y="14321"/>
                    <a:pt x="9559" y="14323"/>
                  </a:cubicBezTo>
                  <a:lnTo>
                    <a:pt x="6855" y="14323"/>
                  </a:lnTo>
                  <a:lnTo>
                    <a:pt x="6855" y="11758"/>
                  </a:lnTo>
                  <a:close/>
                  <a:moveTo>
                    <a:pt x="2613" y="0"/>
                  </a:moveTo>
                  <a:cubicBezTo>
                    <a:pt x="2175" y="0"/>
                    <a:pt x="1819" y="355"/>
                    <a:pt x="1819" y="794"/>
                  </a:cubicBezTo>
                  <a:lnTo>
                    <a:pt x="1819" y="1522"/>
                  </a:lnTo>
                  <a:lnTo>
                    <a:pt x="31" y="4568"/>
                  </a:lnTo>
                  <a:cubicBezTo>
                    <a:pt x="12" y="4602"/>
                    <a:pt x="0" y="4638"/>
                    <a:pt x="0" y="4678"/>
                  </a:cubicBezTo>
                  <a:lnTo>
                    <a:pt x="0" y="13962"/>
                  </a:lnTo>
                  <a:cubicBezTo>
                    <a:pt x="2" y="14399"/>
                    <a:pt x="357" y="14753"/>
                    <a:pt x="794" y="14755"/>
                  </a:cubicBezTo>
                  <a:lnTo>
                    <a:pt x="9558" y="14755"/>
                  </a:lnTo>
                  <a:cubicBezTo>
                    <a:pt x="9997" y="14755"/>
                    <a:pt x="10351" y="14399"/>
                    <a:pt x="10351" y="13962"/>
                  </a:cubicBezTo>
                  <a:lnTo>
                    <a:pt x="10351" y="4678"/>
                  </a:lnTo>
                  <a:cubicBezTo>
                    <a:pt x="10351" y="4670"/>
                    <a:pt x="10351" y="4662"/>
                    <a:pt x="10350" y="4654"/>
                  </a:cubicBezTo>
                  <a:lnTo>
                    <a:pt x="10353" y="4654"/>
                  </a:lnTo>
                  <a:cubicBezTo>
                    <a:pt x="10350" y="4625"/>
                    <a:pt x="10340" y="4598"/>
                    <a:pt x="10327" y="4573"/>
                  </a:cubicBezTo>
                  <a:lnTo>
                    <a:pt x="8672" y="1525"/>
                  </a:lnTo>
                  <a:lnTo>
                    <a:pt x="8672" y="794"/>
                  </a:lnTo>
                  <a:cubicBezTo>
                    <a:pt x="8672" y="355"/>
                    <a:pt x="8316" y="0"/>
                    <a:pt x="787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54"/>
          <p:cNvGrpSpPr/>
          <p:nvPr/>
        </p:nvGrpSpPr>
        <p:grpSpPr>
          <a:xfrm>
            <a:off x="3452250" y="2882700"/>
            <a:ext cx="371950" cy="368900"/>
            <a:chOff x="2698200" y="2654100"/>
            <a:chExt cx="371950" cy="368900"/>
          </a:xfrm>
        </p:grpSpPr>
        <p:sp>
          <p:nvSpPr>
            <p:cNvPr id="821" name="Google Shape;821;p54"/>
            <p:cNvSpPr/>
            <p:nvPr/>
          </p:nvSpPr>
          <p:spPr>
            <a:xfrm>
              <a:off x="2698200" y="2776950"/>
              <a:ext cx="165850" cy="246050"/>
            </a:xfrm>
            <a:custGeom>
              <a:rect b="b" l="l" r="r" t="t"/>
              <a:pathLst>
                <a:path extrusionOk="0" h="9842" w="6634">
                  <a:moveTo>
                    <a:pt x="5964" y="1"/>
                  </a:moveTo>
                  <a:cubicBezTo>
                    <a:pt x="5915" y="1"/>
                    <a:pt x="5866" y="17"/>
                    <a:pt x="5826" y="50"/>
                  </a:cubicBezTo>
                  <a:cubicBezTo>
                    <a:pt x="5751" y="109"/>
                    <a:pt x="5680" y="176"/>
                    <a:pt x="5611" y="244"/>
                  </a:cubicBezTo>
                  <a:cubicBezTo>
                    <a:pt x="5066" y="790"/>
                    <a:pt x="3484" y="2796"/>
                    <a:pt x="2152" y="4823"/>
                  </a:cubicBezTo>
                  <a:cubicBezTo>
                    <a:pt x="1401" y="5963"/>
                    <a:pt x="851" y="6925"/>
                    <a:pt x="512" y="7685"/>
                  </a:cubicBezTo>
                  <a:cubicBezTo>
                    <a:pt x="61" y="8700"/>
                    <a:pt x="0" y="9321"/>
                    <a:pt x="322" y="9643"/>
                  </a:cubicBezTo>
                  <a:cubicBezTo>
                    <a:pt x="454" y="9775"/>
                    <a:pt x="641" y="9841"/>
                    <a:pt x="889" y="9841"/>
                  </a:cubicBezTo>
                  <a:cubicBezTo>
                    <a:pt x="1455" y="9841"/>
                    <a:pt x="2333" y="9493"/>
                    <a:pt x="3573" y="8781"/>
                  </a:cubicBezTo>
                  <a:cubicBezTo>
                    <a:pt x="3675" y="8720"/>
                    <a:pt x="3710" y="8588"/>
                    <a:pt x="3651" y="8487"/>
                  </a:cubicBezTo>
                  <a:cubicBezTo>
                    <a:pt x="3611" y="8417"/>
                    <a:pt x="3537" y="8378"/>
                    <a:pt x="3462" y="8378"/>
                  </a:cubicBezTo>
                  <a:cubicBezTo>
                    <a:pt x="3427" y="8378"/>
                    <a:pt x="3391" y="8386"/>
                    <a:pt x="3358" y="8404"/>
                  </a:cubicBezTo>
                  <a:lnTo>
                    <a:pt x="3360" y="8404"/>
                  </a:lnTo>
                  <a:cubicBezTo>
                    <a:pt x="2616" y="8832"/>
                    <a:pt x="1996" y="9127"/>
                    <a:pt x="1522" y="9283"/>
                  </a:cubicBezTo>
                  <a:cubicBezTo>
                    <a:pt x="1230" y="9379"/>
                    <a:pt x="1030" y="9410"/>
                    <a:pt x="894" y="9410"/>
                  </a:cubicBezTo>
                  <a:cubicBezTo>
                    <a:pt x="730" y="9410"/>
                    <a:pt x="658" y="9365"/>
                    <a:pt x="628" y="9336"/>
                  </a:cubicBezTo>
                  <a:cubicBezTo>
                    <a:pt x="554" y="9261"/>
                    <a:pt x="314" y="8827"/>
                    <a:pt x="1441" y="6811"/>
                  </a:cubicBezTo>
                  <a:lnTo>
                    <a:pt x="1934" y="7304"/>
                  </a:lnTo>
                  <a:cubicBezTo>
                    <a:pt x="1976" y="7344"/>
                    <a:pt x="2030" y="7364"/>
                    <a:pt x="2084" y="7364"/>
                  </a:cubicBezTo>
                  <a:cubicBezTo>
                    <a:pt x="2139" y="7364"/>
                    <a:pt x="2195" y="7342"/>
                    <a:pt x="2238" y="7301"/>
                  </a:cubicBezTo>
                  <a:cubicBezTo>
                    <a:pt x="2320" y="7216"/>
                    <a:pt x="2322" y="7083"/>
                    <a:pt x="2241" y="6997"/>
                  </a:cubicBezTo>
                  <a:lnTo>
                    <a:pt x="1665" y="6421"/>
                  </a:lnTo>
                  <a:cubicBezTo>
                    <a:pt x="1886" y="6043"/>
                    <a:pt x="2150" y="5620"/>
                    <a:pt x="2463" y="5141"/>
                  </a:cubicBezTo>
                  <a:lnTo>
                    <a:pt x="4212" y="6892"/>
                  </a:lnTo>
                  <a:cubicBezTo>
                    <a:pt x="4254" y="6932"/>
                    <a:pt x="4308" y="6952"/>
                    <a:pt x="4362" y="6952"/>
                  </a:cubicBezTo>
                  <a:cubicBezTo>
                    <a:pt x="4417" y="6952"/>
                    <a:pt x="4473" y="6930"/>
                    <a:pt x="4516" y="6887"/>
                  </a:cubicBezTo>
                  <a:cubicBezTo>
                    <a:pt x="4599" y="6804"/>
                    <a:pt x="4600" y="6671"/>
                    <a:pt x="4519" y="6585"/>
                  </a:cubicBezTo>
                  <a:lnTo>
                    <a:pt x="2707" y="4773"/>
                  </a:lnTo>
                  <a:cubicBezTo>
                    <a:pt x="3467" y="3637"/>
                    <a:pt x="4300" y="2515"/>
                    <a:pt x="4950" y="1694"/>
                  </a:cubicBezTo>
                  <a:lnTo>
                    <a:pt x="6246" y="2990"/>
                  </a:lnTo>
                  <a:cubicBezTo>
                    <a:pt x="6288" y="3030"/>
                    <a:pt x="6342" y="3050"/>
                    <a:pt x="6396" y="3050"/>
                  </a:cubicBezTo>
                  <a:cubicBezTo>
                    <a:pt x="6451" y="3050"/>
                    <a:pt x="6506" y="3029"/>
                    <a:pt x="6548" y="2987"/>
                  </a:cubicBezTo>
                  <a:cubicBezTo>
                    <a:pt x="6632" y="2903"/>
                    <a:pt x="6634" y="2769"/>
                    <a:pt x="6553" y="2685"/>
                  </a:cubicBezTo>
                  <a:lnTo>
                    <a:pt x="5220" y="1354"/>
                  </a:lnTo>
                  <a:cubicBezTo>
                    <a:pt x="5522" y="984"/>
                    <a:pt x="5766" y="702"/>
                    <a:pt x="5918" y="550"/>
                  </a:cubicBezTo>
                  <a:cubicBezTo>
                    <a:pt x="5976" y="492"/>
                    <a:pt x="6038" y="437"/>
                    <a:pt x="6100" y="384"/>
                  </a:cubicBezTo>
                  <a:cubicBezTo>
                    <a:pt x="6193" y="308"/>
                    <a:pt x="6206" y="173"/>
                    <a:pt x="6130" y="81"/>
                  </a:cubicBezTo>
                  <a:cubicBezTo>
                    <a:pt x="6088" y="28"/>
                    <a:pt x="6026" y="1"/>
                    <a:pt x="59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4"/>
            <p:cNvSpPr/>
            <p:nvPr/>
          </p:nvSpPr>
          <p:spPr>
            <a:xfrm>
              <a:off x="2797375" y="2654100"/>
              <a:ext cx="272775" cy="331925"/>
            </a:xfrm>
            <a:custGeom>
              <a:rect b="b" l="l" r="r" t="t"/>
              <a:pathLst>
                <a:path extrusionOk="0" h="13277" w="10911">
                  <a:moveTo>
                    <a:pt x="7477" y="0"/>
                  </a:moveTo>
                  <a:cubicBezTo>
                    <a:pt x="7184" y="0"/>
                    <a:pt x="6888" y="98"/>
                    <a:pt x="6642" y="299"/>
                  </a:cubicBezTo>
                  <a:cubicBezTo>
                    <a:pt x="6469" y="223"/>
                    <a:pt x="6287" y="186"/>
                    <a:pt x="6108" y="186"/>
                  </a:cubicBezTo>
                  <a:cubicBezTo>
                    <a:pt x="5683" y="186"/>
                    <a:pt x="5271" y="392"/>
                    <a:pt x="5018" y="760"/>
                  </a:cubicBezTo>
                  <a:cubicBezTo>
                    <a:pt x="4659" y="1284"/>
                    <a:pt x="4724" y="1990"/>
                    <a:pt x="5174" y="2439"/>
                  </a:cubicBezTo>
                  <a:cubicBezTo>
                    <a:pt x="5195" y="2460"/>
                    <a:pt x="5217" y="2481"/>
                    <a:pt x="5239" y="2500"/>
                  </a:cubicBezTo>
                  <a:cubicBezTo>
                    <a:pt x="5119" y="2955"/>
                    <a:pt x="5249" y="3438"/>
                    <a:pt x="5581" y="3770"/>
                  </a:cubicBezTo>
                  <a:cubicBezTo>
                    <a:pt x="5596" y="3783"/>
                    <a:pt x="5608" y="3797"/>
                    <a:pt x="5623" y="3810"/>
                  </a:cubicBezTo>
                  <a:lnTo>
                    <a:pt x="4950" y="4592"/>
                  </a:lnTo>
                  <a:cubicBezTo>
                    <a:pt x="4555" y="4404"/>
                    <a:pt x="4127" y="4309"/>
                    <a:pt x="3698" y="4309"/>
                  </a:cubicBezTo>
                  <a:cubicBezTo>
                    <a:pt x="3352" y="4309"/>
                    <a:pt x="3005" y="4371"/>
                    <a:pt x="2675" y="4495"/>
                  </a:cubicBezTo>
                  <a:cubicBezTo>
                    <a:pt x="2563" y="4537"/>
                    <a:pt x="2506" y="4662"/>
                    <a:pt x="2549" y="4774"/>
                  </a:cubicBezTo>
                  <a:cubicBezTo>
                    <a:pt x="2581" y="4860"/>
                    <a:pt x="2664" y="4913"/>
                    <a:pt x="2751" y="4913"/>
                  </a:cubicBezTo>
                  <a:cubicBezTo>
                    <a:pt x="2776" y="4913"/>
                    <a:pt x="2802" y="4909"/>
                    <a:pt x="2827" y="4899"/>
                  </a:cubicBezTo>
                  <a:cubicBezTo>
                    <a:pt x="3112" y="4792"/>
                    <a:pt x="3407" y="4740"/>
                    <a:pt x="3698" y="4740"/>
                  </a:cubicBezTo>
                  <a:cubicBezTo>
                    <a:pt x="4518" y="4740"/>
                    <a:pt x="5309" y="5150"/>
                    <a:pt x="5775" y="5872"/>
                  </a:cubicBezTo>
                  <a:cubicBezTo>
                    <a:pt x="6406" y="6850"/>
                    <a:pt x="6270" y="8136"/>
                    <a:pt x="5448" y="8960"/>
                  </a:cubicBezTo>
                  <a:cubicBezTo>
                    <a:pt x="5251" y="9157"/>
                    <a:pt x="4974" y="9397"/>
                    <a:pt x="4650" y="9661"/>
                  </a:cubicBezTo>
                  <a:lnTo>
                    <a:pt x="3816" y="8828"/>
                  </a:lnTo>
                  <a:cubicBezTo>
                    <a:pt x="3774" y="8784"/>
                    <a:pt x="3717" y="8761"/>
                    <a:pt x="3660" y="8761"/>
                  </a:cubicBezTo>
                  <a:cubicBezTo>
                    <a:pt x="3604" y="8761"/>
                    <a:pt x="3549" y="8782"/>
                    <a:pt x="3506" y="8825"/>
                  </a:cubicBezTo>
                  <a:cubicBezTo>
                    <a:pt x="3420" y="8911"/>
                    <a:pt x="3422" y="9051"/>
                    <a:pt x="3510" y="9135"/>
                  </a:cubicBezTo>
                  <a:lnTo>
                    <a:pt x="4309" y="9935"/>
                  </a:lnTo>
                  <a:cubicBezTo>
                    <a:pt x="3899" y="10256"/>
                    <a:pt x="3438" y="10602"/>
                    <a:pt x="2966" y="10944"/>
                  </a:cubicBezTo>
                  <a:lnTo>
                    <a:pt x="654" y="8634"/>
                  </a:lnTo>
                  <a:cubicBezTo>
                    <a:pt x="612" y="8594"/>
                    <a:pt x="559" y="8574"/>
                    <a:pt x="505" y="8574"/>
                  </a:cubicBezTo>
                  <a:cubicBezTo>
                    <a:pt x="449" y="8574"/>
                    <a:pt x="394" y="8595"/>
                    <a:pt x="352" y="8637"/>
                  </a:cubicBezTo>
                  <a:cubicBezTo>
                    <a:pt x="269" y="8721"/>
                    <a:pt x="268" y="8855"/>
                    <a:pt x="349" y="8941"/>
                  </a:cubicBezTo>
                  <a:lnTo>
                    <a:pt x="2608" y="11202"/>
                  </a:lnTo>
                  <a:cubicBezTo>
                    <a:pt x="1652" y="11884"/>
                    <a:pt x="705" y="12521"/>
                    <a:pt x="131" y="12878"/>
                  </a:cubicBezTo>
                  <a:cubicBezTo>
                    <a:pt x="31" y="12941"/>
                    <a:pt x="0" y="13073"/>
                    <a:pt x="64" y="13173"/>
                  </a:cubicBezTo>
                  <a:cubicBezTo>
                    <a:pt x="105" y="13240"/>
                    <a:pt x="176" y="13277"/>
                    <a:pt x="249" y="13277"/>
                  </a:cubicBezTo>
                  <a:cubicBezTo>
                    <a:pt x="287" y="13277"/>
                    <a:pt x="325" y="13267"/>
                    <a:pt x="360" y="13246"/>
                  </a:cubicBezTo>
                  <a:cubicBezTo>
                    <a:pt x="2660" y="11820"/>
                    <a:pt x="5158" y="9858"/>
                    <a:pt x="5751" y="9265"/>
                  </a:cubicBezTo>
                  <a:cubicBezTo>
                    <a:pt x="6621" y="8394"/>
                    <a:pt x="6848" y="7071"/>
                    <a:pt x="6321" y="5961"/>
                  </a:cubicBezTo>
                  <a:lnTo>
                    <a:pt x="7100" y="5289"/>
                  </a:lnTo>
                  <a:cubicBezTo>
                    <a:pt x="7354" y="5566"/>
                    <a:pt x="7708" y="5717"/>
                    <a:pt x="8072" y="5717"/>
                  </a:cubicBezTo>
                  <a:cubicBezTo>
                    <a:pt x="8185" y="5717"/>
                    <a:pt x="8298" y="5703"/>
                    <a:pt x="8410" y="5673"/>
                  </a:cubicBezTo>
                  <a:cubicBezTo>
                    <a:pt x="8664" y="5965"/>
                    <a:pt x="9028" y="6125"/>
                    <a:pt x="9403" y="6125"/>
                  </a:cubicBezTo>
                  <a:cubicBezTo>
                    <a:pt x="9536" y="6125"/>
                    <a:pt x="9671" y="6105"/>
                    <a:pt x="9803" y="6063"/>
                  </a:cubicBezTo>
                  <a:cubicBezTo>
                    <a:pt x="9914" y="6025"/>
                    <a:pt x="9976" y="5904"/>
                    <a:pt x="9939" y="5791"/>
                  </a:cubicBezTo>
                  <a:cubicBezTo>
                    <a:pt x="9911" y="5700"/>
                    <a:pt x="9825" y="5641"/>
                    <a:pt x="9733" y="5641"/>
                  </a:cubicBezTo>
                  <a:cubicBezTo>
                    <a:pt x="9713" y="5641"/>
                    <a:pt x="9693" y="5644"/>
                    <a:pt x="9672" y="5650"/>
                  </a:cubicBezTo>
                  <a:cubicBezTo>
                    <a:pt x="9584" y="5678"/>
                    <a:pt x="9494" y="5691"/>
                    <a:pt x="9404" y="5691"/>
                  </a:cubicBezTo>
                  <a:cubicBezTo>
                    <a:pt x="9172" y="5691"/>
                    <a:pt x="8945" y="5600"/>
                    <a:pt x="8775" y="5432"/>
                  </a:cubicBezTo>
                  <a:cubicBezTo>
                    <a:pt x="8736" y="5390"/>
                    <a:pt x="8699" y="5346"/>
                    <a:pt x="8667" y="5298"/>
                  </a:cubicBezTo>
                  <a:cubicBezTo>
                    <a:pt x="8626" y="5237"/>
                    <a:pt x="8558" y="5202"/>
                    <a:pt x="8488" y="5202"/>
                  </a:cubicBezTo>
                  <a:cubicBezTo>
                    <a:pt x="8460" y="5202"/>
                    <a:pt x="8432" y="5207"/>
                    <a:pt x="8405" y="5219"/>
                  </a:cubicBezTo>
                  <a:cubicBezTo>
                    <a:pt x="8298" y="5262"/>
                    <a:pt x="8185" y="5284"/>
                    <a:pt x="8073" y="5284"/>
                  </a:cubicBezTo>
                  <a:cubicBezTo>
                    <a:pt x="7842" y="5284"/>
                    <a:pt x="7615" y="5193"/>
                    <a:pt x="7446" y="5023"/>
                  </a:cubicBezTo>
                  <a:cubicBezTo>
                    <a:pt x="7397" y="4974"/>
                    <a:pt x="7354" y="4920"/>
                    <a:pt x="7317" y="4861"/>
                  </a:cubicBezTo>
                  <a:cubicBezTo>
                    <a:pt x="7276" y="4794"/>
                    <a:pt x="7205" y="4758"/>
                    <a:pt x="7133" y="4758"/>
                  </a:cubicBezTo>
                  <a:cubicBezTo>
                    <a:pt x="7083" y="4758"/>
                    <a:pt x="7033" y="4775"/>
                    <a:pt x="6992" y="4810"/>
                  </a:cubicBezTo>
                  <a:lnTo>
                    <a:pt x="6100" y="5578"/>
                  </a:lnTo>
                  <a:cubicBezTo>
                    <a:pt x="5998" y="5427"/>
                    <a:pt x="5880" y="5287"/>
                    <a:pt x="5751" y="5158"/>
                  </a:cubicBezTo>
                  <a:cubicBezTo>
                    <a:pt x="5623" y="5030"/>
                    <a:pt x="5481" y="4912"/>
                    <a:pt x="5330" y="4810"/>
                  </a:cubicBezTo>
                  <a:lnTo>
                    <a:pt x="6100" y="3918"/>
                  </a:lnTo>
                  <a:cubicBezTo>
                    <a:pt x="6185" y="3816"/>
                    <a:pt x="6162" y="3662"/>
                    <a:pt x="6049" y="3592"/>
                  </a:cubicBezTo>
                  <a:cubicBezTo>
                    <a:pt x="5680" y="3365"/>
                    <a:pt x="5529" y="2905"/>
                    <a:pt x="5691" y="2503"/>
                  </a:cubicBezTo>
                  <a:cubicBezTo>
                    <a:pt x="5729" y="2409"/>
                    <a:pt x="5697" y="2300"/>
                    <a:pt x="5611" y="2242"/>
                  </a:cubicBezTo>
                  <a:cubicBezTo>
                    <a:pt x="5564" y="2211"/>
                    <a:pt x="5519" y="2174"/>
                    <a:pt x="5478" y="2133"/>
                  </a:cubicBezTo>
                  <a:cubicBezTo>
                    <a:pt x="5161" y="1816"/>
                    <a:pt x="5131" y="1312"/>
                    <a:pt x="5408" y="959"/>
                  </a:cubicBezTo>
                  <a:cubicBezTo>
                    <a:pt x="5582" y="738"/>
                    <a:pt x="5841" y="620"/>
                    <a:pt x="6106" y="620"/>
                  </a:cubicBezTo>
                  <a:cubicBezTo>
                    <a:pt x="6263" y="620"/>
                    <a:pt x="6421" y="661"/>
                    <a:pt x="6564" y="748"/>
                  </a:cubicBezTo>
                  <a:cubicBezTo>
                    <a:pt x="6599" y="769"/>
                    <a:pt x="6637" y="779"/>
                    <a:pt x="6677" y="779"/>
                  </a:cubicBezTo>
                  <a:cubicBezTo>
                    <a:pt x="6692" y="779"/>
                    <a:pt x="6707" y="778"/>
                    <a:pt x="6721" y="775"/>
                  </a:cubicBezTo>
                  <a:cubicBezTo>
                    <a:pt x="6774" y="764"/>
                    <a:pt x="6813" y="730"/>
                    <a:pt x="6852" y="692"/>
                  </a:cubicBezTo>
                  <a:cubicBezTo>
                    <a:pt x="7017" y="525"/>
                    <a:pt x="7243" y="433"/>
                    <a:pt x="7478" y="433"/>
                  </a:cubicBezTo>
                  <a:cubicBezTo>
                    <a:pt x="7829" y="435"/>
                    <a:pt x="8147" y="643"/>
                    <a:pt x="8291" y="964"/>
                  </a:cubicBezTo>
                  <a:cubicBezTo>
                    <a:pt x="8328" y="1047"/>
                    <a:pt x="8407" y="1093"/>
                    <a:pt x="8490" y="1093"/>
                  </a:cubicBezTo>
                  <a:cubicBezTo>
                    <a:pt x="8534" y="1093"/>
                    <a:pt x="8579" y="1080"/>
                    <a:pt x="8618" y="1051"/>
                  </a:cubicBezTo>
                  <a:cubicBezTo>
                    <a:pt x="8776" y="934"/>
                    <a:pt x="8962" y="877"/>
                    <a:pt x="9146" y="877"/>
                  </a:cubicBezTo>
                  <a:cubicBezTo>
                    <a:pt x="9375" y="877"/>
                    <a:pt x="9602" y="964"/>
                    <a:pt x="9774" y="1136"/>
                  </a:cubicBezTo>
                  <a:cubicBezTo>
                    <a:pt x="10084" y="1447"/>
                    <a:pt x="10121" y="1939"/>
                    <a:pt x="9858" y="2292"/>
                  </a:cubicBezTo>
                  <a:cubicBezTo>
                    <a:pt x="9776" y="2404"/>
                    <a:pt x="9819" y="2562"/>
                    <a:pt x="9944" y="2619"/>
                  </a:cubicBezTo>
                  <a:cubicBezTo>
                    <a:pt x="10517" y="2870"/>
                    <a:pt x="10658" y="3618"/>
                    <a:pt x="10216" y="4058"/>
                  </a:cubicBezTo>
                  <a:cubicBezTo>
                    <a:pt x="10176" y="4098"/>
                    <a:pt x="10144" y="4136"/>
                    <a:pt x="10133" y="4192"/>
                  </a:cubicBezTo>
                  <a:cubicBezTo>
                    <a:pt x="10124" y="4246"/>
                    <a:pt x="10133" y="4300"/>
                    <a:pt x="10162" y="4346"/>
                  </a:cubicBezTo>
                  <a:cubicBezTo>
                    <a:pt x="10316" y="4605"/>
                    <a:pt x="10330" y="4925"/>
                    <a:pt x="10199" y="5195"/>
                  </a:cubicBezTo>
                  <a:cubicBezTo>
                    <a:pt x="10146" y="5303"/>
                    <a:pt x="10191" y="5432"/>
                    <a:pt x="10299" y="5484"/>
                  </a:cubicBezTo>
                  <a:cubicBezTo>
                    <a:pt x="10329" y="5500"/>
                    <a:pt x="10362" y="5507"/>
                    <a:pt x="10395" y="5507"/>
                  </a:cubicBezTo>
                  <a:cubicBezTo>
                    <a:pt x="10474" y="5507"/>
                    <a:pt x="10551" y="5463"/>
                    <a:pt x="10588" y="5386"/>
                  </a:cubicBezTo>
                  <a:cubicBezTo>
                    <a:pt x="10761" y="5036"/>
                    <a:pt x="10769" y="4626"/>
                    <a:pt x="10610" y="4270"/>
                  </a:cubicBezTo>
                  <a:cubicBezTo>
                    <a:pt x="10804" y="4034"/>
                    <a:pt x="10911" y="3737"/>
                    <a:pt x="10909" y="3432"/>
                  </a:cubicBezTo>
                  <a:cubicBezTo>
                    <a:pt x="10909" y="2996"/>
                    <a:pt x="10695" y="2587"/>
                    <a:pt x="10334" y="2341"/>
                  </a:cubicBezTo>
                  <a:cubicBezTo>
                    <a:pt x="10580" y="1835"/>
                    <a:pt x="10478" y="1228"/>
                    <a:pt x="10079" y="830"/>
                  </a:cubicBezTo>
                  <a:cubicBezTo>
                    <a:pt x="9826" y="578"/>
                    <a:pt x="9489" y="444"/>
                    <a:pt x="9147" y="444"/>
                  </a:cubicBezTo>
                  <a:cubicBezTo>
                    <a:pt x="8952" y="444"/>
                    <a:pt x="8754" y="488"/>
                    <a:pt x="8570" y="578"/>
                  </a:cubicBezTo>
                  <a:cubicBezTo>
                    <a:pt x="8313" y="200"/>
                    <a:pt x="7897" y="0"/>
                    <a:pt x="74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 name="Google Shape;823;p54"/>
          <p:cNvSpPr/>
          <p:nvPr/>
        </p:nvSpPr>
        <p:spPr>
          <a:xfrm>
            <a:off x="7149425" y="2371375"/>
            <a:ext cx="369725" cy="307325"/>
          </a:xfrm>
          <a:custGeom>
            <a:rect b="b" l="l" r="r" t="t"/>
            <a:pathLst>
              <a:path extrusionOk="0" h="12293" w="14789">
                <a:moveTo>
                  <a:pt x="10590" y="1301"/>
                </a:moveTo>
                <a:cubicBezTo>
                  <a:pt x="10881" y="1301"/>
                  <a:pt x="11172" y="1381"/>
                  <a:pt x="11426" y="1542"/>
                </a:cubicBezTo>
                <a:cubicBezTo>
                  <a:pt x="10879" y="1972"/>
                  <a:pt x="10405" y="2487"/>
                  <a:pt x="10025" y="3069"/>
                </a:cubicBezTo>
                <a:cubicBezTo>
                  <a:pt x="9818" y="3042"/>
                  <a:pt x="9610" y="3029"/>
                  <a:pt x="9401" y="3029"/>
                </a:cubicBezTo>
                <a:cubicBezTo>
                  <a:pt x="9280" y="3029"/>
                  <a:pt x="9159" y="3033"/>
                  <a:pt x="9037" y="3042"/>
                </a:cubicBezTo>
                <a:cubicBezTo>
                  <a:pt x="8966" y="2414"/>
                  <a:pt x="9281" y="1803"/>
                  <a:pt x="9832" y="1496"/>
                </a:cubicBezTo>
                <a:cubicBezTo>
                  <a:pt x="10068" y="1366"/>
                  <a:pt x="10330" y="1301"/>
                  <a:pt x="10590" y="1301"/>
                </a:cubicBezTo>
                <a:close/>
                <a:moveTo>
                  <a:pt x="7216" y="2437"/>
                </a:moveTo>
                <a:cubicBezTo>
                  <a:pt x="7722" y="2437"/>
                  <a:pt x="8205" y="2684"/>
                  <a:pt x="8500" y="3109"/>
                </a:cubicBezTo>
                <a:cubicBezTo>
                  <a:pt x="7447" y="3287"/>
                  <a:pt x="6489" y="3819"/>
                  <a:pt x="5780" y="4619"/>
                </a:cubicBezTo>
                <a:cubicBezTo>
                  <a:pt x="5637" y="4287"/>
                  <a:pt x="5613" y="3916"/>
                  <a:pt x="5714" y="3570"/>
                </a:cubicBezTo>
                <a:cubicBezTo>
                  <a:pt x="5881" y="2989"/>
                  <a:pt x="6366" y="2557"/>
                  <a:pt x="6961" y="2458"/>
                </a:cubicBezTo>
                <a:cubicBezTo>
                  <a:pt x="7046" y="2444"/>
                  <a:pt x="7132" y="2437"/>
                  <a:pt x="7216" y="2437"/>
                </a:cubicBezTo>
                <a:close/>
                <a:moveTo>
                  <a:pt x="4461" y="4695"/>
                </a:moveTo>
                <a:cubicBezTo>
                  <a:pt x="4809" y="4695"/>
                  <a:pt x="5156" y="4811"/>
                  <a:pt x="5439" y="5037"/>
                </a:cubicBezTo>
                <a:cubicBezTo>
                  <a:pt x="5334" y="5182"/>
                  <a:pt x="5236" y="5333"/>
                  <a:pt x="5145" y="5487"/>
                </a:cubicBezTo>
                <a:cubicBezTo>
                  <a:pt x="4264" y="5614"/>
                  <a:pt x="3528" y="5810"/>
                  <a:pt x="2916" y="6042"/>
                </a:cubicBezTo>
                <a:cubicBezTo>
                  <a:pt x="2984" y="5556"/>
                  <a:pt x="3277" y="5128"/>
                  <a:pt x="3706" y="4889"/>
                </a:cubicBezTo>
                <a:cubicBezTo>
                  <a:pt x="3942" y="4759"/>
                  <a:pt x="4202" y="4695"/>
                  <a:pt x="4461" y="4695"/>
                </a:cubicBezTo>
                <a:close/>
                <a:moveTo>
                  <a:pt x="7398" y="6476"/>
                </a:moveTo>
                <a:cubicBezTo>
                  <a:pt x="8200" y="6476"/>
                  <a:pt x="8871" y="7082"/>
                  <a:pt x="8953" y="7880"/>
                </a:cubicBezTo>
                <a:cubicBezTo>
                  <a:pt x="8452" y="7707"/>
                  <a:pt x="7928" y="7616"/>
                  <a:pt x="7398" y="7615"/>
                </a:cubicBezTo>
                <a:cubicBezTo>
                  <a:pt x="6869" y="7616"/>
                  <a:pt x="6342" y="7707"/>
                  <a:pt x="5843" y="7880"/>
                </a:cubicBezTo>
                <a:cubicBezTo>
                  <a:pt x="5924" y="7082"/>
                  <a:pt x="6595" y="6476"/>
                  <a:pt x="7398" y="6476"/>
                </a:cubicBezTo>
                <a:close/>
                <a:moveTo>
                  <a:pt x="7398" y="5769"/>
                </a:moveTo>
                <a:cubicBezTo>
                  <a:pt x="11497" y="5770"/>
                  <a:pt x="13283" y="7120"/>
                  <a:pt x="13971" y="7898"/>
                </a:cubicBezTo>
                <a:cubicBezTo>
                  <a:pt x="13728" y="7867"/>
                  <a:pt x="13483" y="7851"/>
                  <a:pt x="13238" y="7851"/>
                </a:cubicBezTo>
                <a:cubicBezTo>
                  <a:pt x="13067" y="7851"/>
                  <a:pt x="12897" y="7859"/>
                  <a:pt x="12726" y="7874"/>
                </a:cubicBezTo>
                <a:cubicBezTo>
                  <a:pt x="12442" y="7227"/>
                  <a:pt x="11836" y="6778"/>
                  <a:pt x="11133" y="6696"/>
                </a:cubicBezTo>
                <a:cubicBezTo>
                  <a:pt x="11055" y="6686"/>
                  <a:pt x="10977" y="6682"/>
                  <a:pt x="10900" y="6682"/>
                </a:cubicBezTo>
                <a:cubicBezTo>
                  <a:pt x="10281" y="6682"/>
                  <a:pt x="9691" y="6971"/>
                  <a:pt x="9311" y="7471"/>
                </a:cubicBezTo>
                <a:cubicBezTo>
                  <a:pt x="9060" y="6624"/>
                  <a:pt x="8282" y="6042"/>
                  <a:pt x="7398" y="6042"/>
                </a:cubicBezTo>
                <a:cubicBezTo>
                  <a:pt x="6514" y="6042"/>
                  <a:pt x="5735" y="6624"/>
                  <a:pt x="5484" y="7471"/>
                </a:cubicBezTo>
                <a:cubicBezTo>
                  <a:pt x="5104" y="6971"/>
                  <a:pt x="4515" y="6682"/>
                  <a:pt x="3895" y="6682"/>
                </a:cubicBezTo>
                <a:cubicBezTo>
                  <a:pt x="3818" y="6682"/>
                  <a:pt x="3740" y="6686"/>
                  <a:pt x="3662" y="6696"/>
                </a:cubicBezTo>
                <a:cubicBezTo>
                  <a:pt x="2961" y="6778"/>
                  <a:pt x="2355" y="7227"/>
                  <a:pt x="2070" y="7874"/>
                </a:cubicBezTo>
                <a:cubicBezTo>
                  <a:pt x="1900" y="7859"/>
                  <a:pt x="1729" y="7851"/>
                  <a:pt x="1558" y="7851"/>
                </a:cubicBezTo>
                <a:cubicBezTo>
                  <a:pt x="1313" y="7851"/>
                  <a:pt x="1067" y="7867"/>
                  <a:pt x="824" y="7898"/>
                </a:cubicBezTo>
                <a:cubicBezTo>
                  <a:pt x="1064" y="7626"/>
                  <a:pt x="1436" y="7287"/>
                  <a:pt x="1992" y="6959"/>
                </a:cubicBezTo>
                <a:cubicBezTo>
                  <a:pt x="3329" y="6171"/>
                  <a:pt x="5148" y="5770"/>
                  <a:pt x="7398" y="5769"/>
                </a:cubicBezTo>
                <a:close/>
                <a:moveTo>
                  <a:pt x="3898" y="7115"/>
                </a:moveTo>
                <a:cubicBezTo>
                  <a:pt x="3926" y="7115"/>
                  <a:pt x="3954" y="7115"/>
                  <a:pt x="3981" y="7117"/>
                </a:cubicBezTo>
                <a:cubicBezTo>
                  <a:pt x="4582" y="7150"/>
                  <a:pt x="5110" y="7525"/>
                  <a:pt x="5341" y="8082"/>
                </a:cubicBezTo>
                <a:cubicBezTo>
                  <a:pt x="5040" y="8220"/>
                  <a:pt x="4756" y="8387"/>
                  <a:pt x="4490" y="8583"/>
                </a:cubicBezTo>
                <a:cubicBezTo>
                  <a:pt x="3875" y="8260"/>
                  <a:pt x="3212" y="8037"/>
                  <a:pt x="2525" y="7928"/>
                </a:cubicBezTo>
                <a:cubicBezTo>
                  <a:pt x="2801" y="7424"/>
                  <a:pt x="3329" y="7115"/>
                  <a:pt x="3898" y="7115"/>
                </a:cubicBezTo>
                <a:close/>
                <a:moveTo>
                  <a:pt x="10902" y="7116"/>
                </a:moveTo>
                <a:cubicBezTo>
                  <a:pt x="11469" y="7116"/>
                  <a:pt x="11996" y="7425"/>
                  <a:pt x="12270" y="7928"/>
                </a:cubicBezTo>
                <a:cubicBezTo>
                  <a:pt x="11585" y="8039"/>
                  <a:pt x="10920" y="8260"/>
                  <a:pt x="10305" y="8584"/>
                </a:cubicBezTo>
                <a:lnTo>
                  <a:pt x="10305" y="8583"/>
                </a:lnTo>
                <a:cubicBezTo>
                  <a:pt x="10039" y="8389"/>
                  <a:pt x="9755" y="8220"/>
                  <a:pt x="9456" y="8082"/>
                </a:cubicBezTo>
                <a:cubicBezTo>
                  <a:pt x="9685" y="7525"/>
                  <a:pt x="10214" y="7150"/>
                  <a:pt x="10815" y="7118"/>
                </a:cubicBezTo>
                <a:cubicBezTo>
                  <a:pt x="10844" y="7117"/>
                  <a:pt x="10873" y="7116"/>
                  <a:pt x="10902" y="7116"/>
                </a:cubicBezTo>
                <a:close/>
                <a:moveTo>
                  <a:pt x="11253" y="0"/>
                </a:moveTo>
                <a:cubicBezTo>
                  <a:pt x="9667" y="0"/>
                  <a:pt x="7871" y="548"/>
                  <a:pt x="5908" y="1635"/>
                </a:cubicBezTo>
                <a:cubicBezTo>
                  <a:pt x="5388" y="1921"/>
                  <a:pt x="4884" y="2236"/>
                  <a:pt x="4398" y="2578"/>
                </a:cubicBezTo>
                <a:cubicBezTo>
                  <a:pt x="4296" y="2644"/>
                  <a:pt x="4271" y="2783"/>
                  <a:pt x="4341" y="2881"/>
                </a:cubicBezTo>
                <a:cubicBezTo>
                  <a:pt x="4384" y="2942"/>
                  <a:pt x="4451" y="2974"/>
                  <a:pt x="4519" y="2974"/>
                </a:cubicBezTo>
                <a:cubicBezTo>
                  <a:pt x="4564" y="2974"/>
                  <a:pt x="4609" y="2960"/>
                  <a:pt x="4648" y="2931"/>
                </a:cubicBezTo>
                <a:cubicBezTo>
                  <a:pt x="5121" y="2600"/>
                  <a:pt x="5613" y="2293"/>
                  <a:pt x="6118" y="2013"/>
                </a:cubicBezTo>
                <a:cubicBezTo>
                  <a:pt x="8352" y="777"/>
                  <a:pt x="10055" y="433"/>
                  <a:pt x="11257" y="433"/>
                </a:cubicBezTo>
                <a:cubicBezTo>
                  <a:pt x="11986" y="433"/>
                  <a:pt x="12531" y="560"/>
                  <a:pt x="12900" y="690"/>
                </a:cubicBezTo>
                <a:cubicBezTo>
                  <a:pt x="12513" y="846"/>
                  <a:pt x="12144" y="1042"/>
                  <a:pt x="11799" y="1274"/>
                </a:cubicBezTo>
                <a:cubicBezTo>
                  <a:pt x="11446" y="1005"/>
                  <a:pt x="11020" y="866"/>
                  <a:pt x="10590" y="866"/>
                </a:cubicBezTo>
                <a:cubicBezTo>
                  <a:pt x="10335" y="866"/>
                  <a:pt x="10079" y="915"/>
                  <a:pt x="9836" y="1015"/>
                </a:cubicBezTo>
                <a:cubicBezTo>
                  <a:pt x="9182" y="1283"/>
                  <a:pt x="8718" y="1876"/>
                  <a:pt x="8618" y="2576"/>
                </a:cubicBezTo>
                <a:cubicBezTo>
                  <a:pt x="8234" y="2200"/>
                  <a:pt x="7729" y="2004"/>
                  <a:pt x="7218" y="2004"/>
                </a:cubicBezTo>
                <a:cubicBezTo>
                  <a:pt x="6887" y="2004"/>
                  <a:pt x="6554" y="2086"/>
                  <a:pt x="6250" y="2255"/>
                </a:cubicBezTo>
                <a:cubicBezTo>
                  <a:pt x="5478" y="2682"/>
                  <a:pt x="5078" y="3568"/>
                  <a:pt x="5268" y="4430"/>
                </a:cubicBezTo>
                <a:lnTo>
                  <a:pt x="5268" y="4430"/>
                </a:lnTo>
                <a:cubicBezTo>
                  <a:pt x="5010" y="4317"/>
                  <a:pt x="4736" y="4261"/>
                  <a:pt x="4463" y="4261"/>
                </a:cubicBezTo>
                <a:cubicBezTo>
                  <a:pt x="4087" y="4261"/>
                  <a:pt x="3713" y="4367"/>
                  <a:pt x="3387" y="4576"/>
                </a:cubicBezTo>
                <a:cubicBezTo>
                  <a:pt x="2824" y="4937"/>
                  <a:pt x="2479" y="5557"/>
                  <a:pt x="2469" y="6225"/>
                </a:cubicBezTo>
                <a:cubicBezTo>
                  <a:pt x="2123" y="6379"/>
                  <a:pt x="1790" y="6560"/>
                  <a:pt x="1476" y="6770"/>
                </a:cubicBezTo>
                <a:cubicBezTo>
                  <a:pt x="1720" y="5955"/>
                  <a:pt x="2355" y="4749"/>
                  <a:pt x="3967" y="3444"/>
                </a:cubicBezTo>
                <a:cubicBezTo>
                  <a:pt x="4056" y="3368"/>
                  <a:pt x="4069" y="3234"/>
                  <a:pt x="3996" y="3144"/>
                </a:cubicBezTo>
                <a:cubicBezTo>
                  <a:pt x="3952" y="3090"/>
                  <a:pt x="3889" y="3062"/>
                  <a:pt x="3826" y="3062"/>
                </a:cubicBezTo>
                <a:cubicBezTo>
                  <a:pt x="3780" y="3062"/>
                  <a:pt x="3734" y="3077"/>
                  <a:pt x="3695" y="3107"/>
                </a:cubicBezTo>
                <a:cubicBezTo>
                  <a:pt x="1617" y="4789"/>
                  <a:pt x="1072" y="6351"/>
                  <a:pt x="935" y="7180"/>
                </a:cubicBezTo>
                <a:cubicBezTo>
                  <a:pt x="426" y="7621"/>
                  <a:pt x="180" y="8014"/>
                  <a:pt x="91" y="8181"/>
                </a:cubicBezTo>
                <a:cubicBezTo>
                  <a:pt x="10" y="8311"/>
                  <a:pt x="0" y="8473"/>
                  <a:pt x="62" y="8613"/>
                </a:cubicBezTo>
                <a:cubicBezTo>
                  <a:pt x="405" y="9379"/>
                  <a:pt x="1536" y="11240"/>
                  <a:pt x="4598" y="11982"/>
                </a:cubicBezTo>
                <a:cubicBezTo>
                  <a:pt x="4617" y="11987"/>
                  <a:pt x="4636" y="11990"/>
                  <a:pt x="4655" y="11990"/>
                </a:cubicBezTo>
                <a:cubicBezTo>
                  <a:pt x="4752" y="11990"/>
                  <a:pt x="4840" y="11923"/>
                  <a:pt x="4864" y="11825"/>
                </a:cubicBezTo>
                <a:cubicBezTo>
                  <a:pt x="4892" y="11706"/>
                  <a:pt x="4819" y="11588"/>
                  <a:pt x="4700" y="11561"/>
                </a:cubicBezTo>
                <a:cubicBezTo>
                  <a:pt x="1824" y="10863"/>
                  <a:pt x="774" y="9142"/>
                  <a:pt x="456" y="8435"/>
                </a:cubicBezTo>
                <a:cubicBezTo>
                  <a:pt x="448" y="8419"/>
                  <a:pt x="460" y="8398"/>
                  <a:pt x="477" y="8394"/>
                </a:cubicBezTo>
                <a:cubicBezTo>
                  <a:pt x="707" y="8343"/>
                  <a:pt x="1084" y="8283"/>
                  <a:pt x="1560" y="8283"/>
                </a:cubicBezTo>
                <a:cubicBezTo>
                  <a:pt x="2320" y="8283"/>
                  <a:pt x="3332" y="8437"/>
                  <a:pt x="4409" y="9030"/>
                </a:cubicBezTo>
                <a:cubicBezTo>
                  <a:pt x="4442" y="9048"/>
                  <a:pt x="4478" y="9057"/>
                  <a:pt x="4514" y="9057"/>
                </a:cubicBezTo>
                <a:cubicBezTo>
                  <a:pt x="4565" y="9057"/>
                  <a:pt x="4615" y="9039"/>
                  <a:pt x="4655" y="9004"/>
                </a:cubicBezTo>
                <a:cubicBezTo>
                  <a:pt x="4667" y="8995"/>
                  <a:pt x="5788" y="8047"/>
                  <a:pt x="7398" y="8047"/>
                </a:cubicBezTo>
                <a:cubicBezTo>
                  <a:pt x="9002" y="8047"/>
                  <a:pt x="10131" y="8995"/>
                  <a:pt x="10142" y="9004"/>
                </a:cubicBezTo>
                <a:cubicBezTo>
                  <a:pt x="10183" y="9039"/>
                  <a:pt x="10233" y="9057"/>
                  <a:pt x="10284" y="9057"/>
                </a:cubicBezTo>
                <a:cubicBezTo>
                  <a:pt x="10320" y="9057"/>
                  <a:pt x="10356" y="9048"/>
                  <a:pt x="10389" y="9030"/>
                </a:cubicBezTo>
                <a:cubicBezTo>
                  <a:pt x="11466" y="8437"/>
                  <a:pt x="12478" y="8283"/>
                  <a:pt x="13237" y="8283"/>
                </a:cubicBezTo>
                <a:cubicBezTo>
                  <a:pt x="13713" y="8283"/>
                  <a:pt x="14090" y="8343"/>
                  <a:pt x="14321" y="8394"/>
                </a:cubicBezTo>
                <a:cubicBezTo>
                  <a:pt x="14338" y="8398"/>
                  <a:pt x="14350" y="8419"/>
                  <a:pt x="14342" y="8435"/>
                </a:cubicBezTo>
                <a:cubicBezTo>
                  <a:pt x="14146" y="8869"/>
                  <a:pt x="13664" y="9707"/>
                  <a:pt x="12620" y="10449"/>
                </a:cubicBezTo>
                <a:cubicBezTo>
                  <a:pt x="11306" y="11384"/>
                  <a:pt x="9549" y="11858"/>
                  <a:pt x="7398" y="11858"/>
                </a:cubicBezTo>
                <a:cubicBezTo>
                  <a:pt x="7377" y="11858"/>
                  <a:pt x="7357" y="11858"/>
                  <a:pt x="7336" y="11858"/>
                </a:cubicBezTo>
                <a:cubicBezTo>
                  <a:pt x="6733" y="11858"/>
                  <a:pt x="6130" y="11814"/>
                  <a:pt x="5533" y="11725"/>
                </a:cubicBezTo>
                <a:cubicBezTo>
                  <a:pt x="5522" y="11723"/>
                  <a:pt x="5512" y="11722"/>
                  <a:pt x="5501" y="11722"/>
                </a:cubicBezTo>
                <a:cubicBezTo>
                  <a:pt x="5396" y="11722"/>
                  <a:pt x="5303" y="11799"/>
                  <a:pt x="5287" y="11906"/>
                </a:cubicBezTo>
                <a:cubicBezTo>
                  <a:pt x="5268" y="12025"/>
                  <a:pt x="5349" y="12135"/>
                  <a:pt x="5468" y="12152"/>
                </a:cubicBezTo>
                <a:cubicBezTo>
                  <a:pt x="6096" y="12246"/>
                  <a:pt x="6731" y="12292"/>
                  <a:pt x="7367" y="12292"/>
                </a:cubicBezTo>
                <a:cubicBezTo>
                  <a:pt x="7378" y="12292"/>
                  <a:pt x="7389" y="12292"/>
                  <a:pt x="7400" y="12292"/>
                </a:cubicBezTo>
                <a:cubicBezTo>
                  <a:pt x="9642" y="12292"/>
                  <a:pt x="11481" y="11791"/>
                  <a:pt x="12871" y="10802"/>
                </a:cubicBezTo>
                <a:cubicBezTo>
                  <a:pt x="13998" y="10001"/>
                  <a:pt x="14524" y="9087"/>
                  <a:pt x="14736" y="8613"/>
                </a:cubicBezTo>
                <a:cubicBezTo>
                  <a:pt x="14780" y="8516"/>
                  <a:pt x="14788" y="8405"/>
                  <a:pt x="14761" y="8301"/>
                </a:cubicBezTo>
                <a:lnTo>
                  <a:pt x="14761" y="8301"/>
                </a:lnTo>
                <a:lnTo>
                  <a:pt x="14760" y="8303"/>
                </a:lnTo>
                <a:cubicBezTo>
                  <a:pt x="14752" y="8270"/>
                  <a:pt x="14739" y="8238"/>
                  <a:pt x="14723" y="8209"/>
                </a:cubicBezTo>
                <a:cubicBezTo>
                  <a:pt x="14618" y="8007"/>
                  <a:pt x="14194" y="7295"/>
                  <a:pt x="13090" y="6626"/>
                </a:cubicBezTo>
                <a:cubicBezTo>
                  <a:pt x="12651" y="6363"/>
                  <a:pt x="12186" y="6145"/>
                  <a:pt x="11702" y="5977"/>
                </a:cubicBezTo>
                <a:cubicBezTo>
                  <a:pt x="12050" y="5646"/>
                  <a:pt x="12370" y="5287"/>
                  <a:pt x="12656" y="4902"/>
                </a:cubicBezTo>
                <a:cubicBezTo>
                  <a:pt x="12728" y="4805"/>
                  <a:pt x="12707" y="4670"/>
                  <a:pt x="12612" y="4598"/>
                </a:cubicBezTo>
                <a:cubicBezTo>
                  <a:pt x="12573" y="4570"/>
                  <a:pt x="12528" y="4556"/>
                  <a:pt x="12483" y="4556"/>
                </a:cubicBezTo>
                <a:cubicBezTo>
                  <a:pt x="12417" y="4556"/>
                  <a:pt x="12351" y="4586"/>
                  <a:pt x="12308" y="4643"/>
                </a:cubicBezTo>
                <a:cubicBezTo>
                  <a:pt x="11988" y="5071"/>
                  <a:pt x="11628" y="5466"/>
                  <a:pt x="11230" y="5823"/>
                </a:cubicBezTo>
                <a:cubicBezTo>
                  <a:pt x="10135" y="5500"/>
                  <a:pt x="8858" y="5336"/>
                  <a:pt x="7413" y="5335"/>
                </a:cubicBezTo>
                <a:lnTo>
                  <a:pt x="7384" y="5335"/>
                </a:lnTo>
                <a:cubicBezTo>
                  <a:pt x="6821" y="5335"/>
                  <a:pt x="6260" y="5362"/>
                  <a:pt x="5700" y="5419"/>
                </a:cubicBezTo>
                <a:lnTo>
                  <a:pt x="5700" y="5419"/>
                </a:lnTo>
                <a:cubicBezTo>
                  <a:pt x="6001" y="4978"/>
                  <a:pt x="6492" y="4412"/>
                  <a:pt x="7220" y="4007"/>
                </a:cubicBezTo>
                <a:cubicBezTo>
                  <a:pt x="8031" y="3559"/>
                  <a:pt x="8857" y="3463"/>
                  <a:pt x="9412" y="3463"/>
                </a:cubicBezTo>
                <a:cubicBezTo>
                  <a:pt x="9818" y="3463"/>
                  <a:pt x="10079" y="3514"/>
                  <a:pt x="10085" y="3516"/>
                </a:cubicBezTo>
                <a:cubicBezTo>
                  <a:pt x="10100" y="3518"/>
                  <a:pt x="10114" y="3520"/>
                  <a:pt x="10128" y="3520"/>
                </a:cubicBezTo>
                <a:cubicBezTo>
                  <a:pt x="10202" y="3520"/>
                  <a:pt x="10271" y="3483"/>
                  <a:pt x="10313" y="3419"/>
                </a:cubicBezTo>
                <a:cubicBezTo>
                  <a:pt x="11378" y="1725"/>
                  <a:pt x="12857" y="1134"/>
                  <a:pt x="13443" y="956"/>
                </a:cubicBezTo>
                <a:cubicBezTo>
                  <a:pt x="13446" y="955"/>
                  <a:pt x="13449" y="955"/>
                  <a:pt x="13451" y="955"/>
                </a:cubicBezTo>
                <a:cubicBezTo>
                  <a:pt x="13467" y="955"/>
                  <a:pt x="13480" y="966"/>
                  <a:pt x="13481" y="983"/>
                </a:cubicBezTo>
                <a:cubicBezTo>
                  <a:pt x="13528" y="1528"/>
                  <a:pt x="13496" y="2638"/>
                  <a:pt x="12766" y="3937"/>
                </a:cubicBezTo>
                <a:cubicBezTo>
                  <a:pt x="12704" y="4042"/>
                  <a:pt x="12739" y="4179"/>
                  <a:pt x="12845" y="4237"/>
                </a:cubicBezTo>
                <a:cubicBezTo>
                  <a:pt x="12879" y="4257"/>
                  <a:pt x="12916" y="4266"/>
                  <a:pt x="12952" y="4266"/>
                </a:cubicBezTo>
                <a:cubicBezTo>
                  <a:pt x="13030" y="4266"/>
                  <a:pt x="13105" y="4224"/>
                  <a:pt x="13144" y="4150"/>
                </a:cubicBezTo>
                <a:cubicBezTo>
                  <a:pt x="13930" y="2749"/>
                  <a:pt x="13965" y="1542"/>
                  <a:pt x="13914" y="946"/>
                </a:cubicBezTo>
                <a:cubicBezTo>
                  <a:pt x="13903" y="808"/>
                  <a:pt x="13830" y="681"/>
                  <a:pt x="13714" y="603"/>
                </a:cubicBezTo>
                <a:cubicBezTo>
                  <a:pt x="13712" y="601"/>
                  <a:pt x="13709" y="601"/>
                  <a:pt x="13707" y="600"/>
                </a:cubicBezTo>
                <a:cubicBezTo>
                  <a:pt x="13520" y="472"/>
                  <a:pt x="12803" y="54"/>
                  <a:pt x="11513" y="5"/>
                </a:cubicBezTo>
                <a:cubicBezTo>
                  <a:pt x="11427" y="2"/>
                  <a:pt x="11341" y="0"/>
                  <a:pt x="112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4"/>
          <p:cNvSpPr/>
          <p:nvPr/>
        </p:nvSpPr>
        <p:spPr>
          <a:xfrm>
            <a:off x="4708800" y="1728400"/>
            <a:ext cx="320175" cy="368900"/>
          </a:xfrm>
          <a:custGeom>
            <a:rect b="b" l="l" r="r" t="t"/>
            <a:pathLst>
              <a:path extrusionOk="0" h="14756" w="12807">
                <a:moveTo>
                  <a:pt x="8825" y="10732"/>
                </a:moveTo>
                <a:cubicBezTo>
                  <a:pt x="8719" y="11061"/>
                  <a:pt x="8569" y="11376"/>
                  <a:pt x="8378" y="11666"/>
                </a:cubicBezTo>
                <a:cubicBezTo>
                  <a:pt x="8362" y="11690"/>
                  <a:pt x="8335" y="11703"/>
                  <a:pt x="8308" y="11703"/>
                </a:cubicBezTo>
                <a:cubicBezTo>
                  <a:pt x="8288" y="11703"/>
                  <a:pt x="8267" y="11696"/>
                  <a:pt x="8251" y="11680"/>
                </a:cubicBezTo>
                <a:lnTo>
                  <a:pt x="7272" y="10732"/>
                </a:lnTo>
                <a:close/>
                <a:moveTo>
                  <a:pt x="3011" y="10731"/>
                </a:moveTo>
                <a:lnTo>
                  <a:pt x="2029" y="11681"/>
                </a:lnTo>
                <a:cubicBezTo>
                  <a:pt x="2013" y="11696"/>
                  <a:pt x="1993" y="11703"/>
                  <a:pt x="1973" y="11703"/>
                </a:cubicBezTo>
                <a:cubicBezTo>
                  <a:pt x="1946" y="11703"/>
                  <a:pt x="1919" y="11690"/>
                  <a:pt x="1902" y="11666"/>
                </a:cubicBezTo>
                <a:cubicBezTo>
                  <a:pt x="1712" y="11375"/>
                  <a:pt x="1562" y="11061"/>
                  <a:pt x="1456" y="10731"/>
                </a:cubicBezTo>
                <a:close/>
                <a:moveTo>
                  <a:pt x="5768" y="11026"/>
                </a:moveTo>
                <a:lnTo>
                  <a:pt x="7378" y="12583"/>
                </a:lnTo>
                <a:cubicBezTo>
                  <a:pt x="7396" y="12600"/>
                  <a:pt x="7405" y="12624"/>
                  <a:pt x="7402" y="12648"/>
                </a:cubicBezTo>
                <a:cubicBezTo>
                  <a:pt x="7400" y="12674"/>
                  <a:pt x="7386" y="12696"/>
                  <a:pt x="7365" y="12710"/>
                </a:cubicBezTo>
                <a:cubicBezTo>
                  <a:pt x="6917" y="13028"/>
                  <a:pt x="6404" y="13244"/>
                  <a:pt x="5863" y="13346"/>
                </a:cubicBezTo>
                <a:cubicBezTo>
                  <a:pt x="5858" y="13347"/>
                  <a:pt x="5854" y="13347"/>
                  <a:pt x="5850" y="13347"/>
                </a:cubicBezTo>
                <a:cubicBezTo>
                  <a:pt x="5804" y="13347"/>
                  <a:pt x="5768" y="13311"/>
                  <a:pt x="5768" y="13265"/>
                </a:cubicBezTo>
                <a:lnTo>
                  <a:pt x="5768" y="11026"/>
                </a:lnTo>
                <a:close/>
                <a:moveTo>
                  <a:pt x="4513" y="11026"/>
                </a:moveTo>
                <a:lnTo>
                  <a:pt x="4513" y="13267"/>
                </a:lnTo>
                <a:lnTo>
                  <a:pt x="4511" y="13267"/>
                </a:lnTo>
                <a:cubicBezTo>
                  <a:pt x="4511" y="13312"/>
                  <a:pt x="4473" y="13348"/>
                  <a:pt x="4428" y="13348"/>
                </a:cubicBezTo>
                <a:cubicBezTo>
                  <a:pt x="4425" y="13348"/>
                  <a:pt x="4421" y="13348"/>
                  <a:pt x="4418" y="13348"/>
                </a:cubicBezTo>
                <a:cubicBezTo>
                  <a:pt x="3877" y="13246"/>
                  <a:pt x="3363" y="13028"/>
                  <a:pt x="2914" y="12712"/>
                </a:cubicBezTo>
                <a:cubicBezTo>
                  <a:pt x="2872" y="12682"/>
                  <a:pt x="2866" y="12621"/>
                  <a:pt x="2902" y="12585"/>
                </a:cubicBezTo>
                <a:lnTo>
                  <a:pt x="4513" y="11026"/>
                </a:lnTo>
                <a:close/>
                <a:moveTo>
                  <a:pt x="10506" y="2480"/>
                </a:moveTo>
                <a:lnTo>
                  <a:pt x="10506" y="2989"/>
                </a:lnTo>
                <a:cubicBezTo>
                  <a:pt x="10507" y="3647"/>
                  <a:pt x="10778" y="4279"/>
                  <a:pt x="11256" y="4732"/>
                </a:cubicBezTo>
                <a:cubicBezTo>
                  <a:pt x="11552" y="5012"/>
                  <a:pt x="11797" y="5339"/>
                  <a:pt x="11983" y="5702"/>
                </a:cubicBezTo>
                <a:lnTo>
                  <a:pt x="8356" y="5702"/>
                </a:lnTo>
                <a:cubicBezTo>
                  <a:pt x="8237" y="5702"/>
                  <a:pt x="8140" y="5799"/>
                  <a:pt x="8140" y="5918"/>
                </a:cubicBezTo>
                <a:cubicBezTo>
                  <a:pt x="8140" y="6039"/>
                  <a:pt x="8237" y="6136"/>
                  <a:pt x="8356" y="6136"/>
                </a:cubicBezTo>
                <a:lnTo>
                  <a:pt x="12167" y="6136"/>
                </a:lnTo>
                <a:cubicBezTo>
                  <a:pt x="12302" y="6516"/>
                  <a:pt x="12372" y="6916"/>
                  <a:pt x="12372" y="7320"/>
                </a:cubicBezTo>
                <a:lnTo>
                  <a:pt x="12372" y="13047"/>
                </a:lnTo>
                <a:cubicBezTo>
                  <a:pt x="12372" y="13752"/>
                  <a:pt x="11801" y="14322"/>
                  <a:pt x="11097" y="14322"/>
                </a:cubicBezTo>
                <a:lnTo>
                  <a:pt x="7218" y="14322"/>
                </a:lnTo>
                <a:cubicBezTo>
                  <a:pt x="8747" y="13655"/>
                  <a:pt x="9916" y="12271"/>
                  <a:pt x="10253" y="10557"/>
                </a:cubicBezTo>
                <a:cubicBezTo>
                  <a:pt x="10280" y="10424"/>
                  <a:pt x="10177" y="10298"/>
                  <a:pt x="10041" y="10298"/>
                </a:cubicBezTo>
                <a:lnTo>
                  <a:pt x="5768" y="10298"/>
                </a:lnTo>
                <a:lnTo>
                  <a:pt x="5768" y="7320"/>
                </a:lnTo>
                <a:cubicBezTo>
                  <a:pt x="5769" y="6916"/>
                  <a:pt x="5837" y="6516"/>
                  <a:pt x="5973" y="6136"/>
                </a:cubicBezTo>
                <a:lnTo>
                  <a:pt x="7491" y="6136"/>
                </a:lnTo>
                <a:cubicBezTo>
                  <a:pt x="7607" y="6131"/>
                  <a:pt x="7701" y="6035"/>
                  <a:pt x="7701" y="5918"/>
                </a:cubicBezTo>
                <a:cubicBezTo>
                  <a:pt x="7701" y="5802"/>
                  <a:pt x="7607" y="5705"/>
                  <a:pt x="7491" y="5702"/>
                </a:cubicBezTo>
                <a:lnTo>
                  <a:pt x="6159" y="5702"/>
                </a:lnTo>
                <a:cubicBezTo>
                  <a:pt x="6343" y="5339"/>
                  <a:pt x="6588" y="5012"/>
                  <a:pt x="6884" y="4732"/>
                </a:cubicBezTo>
                <a:cubicBezTo>
                  <a:pt x="7362" y="4279"/>
                  <a:pt x="7633" y="3647"/>
                  <a:pt x="7634" y="2989"/>
                </a:cubicBezTo>
                <a:lnTo>
                  <a:pt x="7634" y="2480"/>
                </a:lnTo>
                <a:close/>
                <a:moveTo>
                  <a:pt x="7679" y="0"/>
                </a:moveTo>
                <a:cubicBezTo>
                  <a:pt x="6982" y="2"/>
                  <a:pt x="6418" y="564"/>
                  <a:pt x="6418" y="1261"/>
                </a:cubicBezTo>
                <a:lnTo>
                  <a:pt x="6418" y="1965"/>
                </a:lnTo>
                <a:cubicBezTo>
                  <a:pt x="6418" y="2250"/>
                  <a:pt x="6648" y="2480"/>
                  <a:pt x="6933" y="2480"/>
                </a:cubicBezTo>
                <a:lnTo>
                  <a:pt x="7202" y="2480"/>
                </a:lnTo>
                <a:lnTo>
                  <a:pt x="7202" y="2989"/>
                </a:lnTo>
                <a:cubicBezTo>
                  <a:pt x="7200" y="3530"/>
                  <a:pt x="6977" y="4045"/>
                  <a:pt x="6585" y="4417"/>
                </a:cubicBezTo>
                <a:cubicBezTo>
                  <a:pt x="5788" y="5174"/>
                  <a:pt x="5337" y="6223"/>
                  <a:pt x="5335" y="7320"/>
                </a:cubicBezTo>
                <a:lnTo>
                  <a:pt x="5335" y="10298"/>
                </a:lnTo>
                <a:lnTo>
                  <a:pt x="241" y="10298"/>
                </a:lnTo>
                <a:cubicBezTo>
                  <a:pt x="104" y="10298"/>
                  <a:pt x="1" y="10424"/>
                  <a:pt x="28" y="10557"/>
                </a:cubicBezTo>
                <a:cubicBezTo>
                  <a:pt x="268" y="11767"/>
                  <a:pt x="929" y="12852"/>
                  <a:pt x="1893" y="13621"/>
                </a:cubicBezTo>
                <a:cubicBezTo>
                  <a:pt x="1931" y="13648"/>
                  <a:pt x="1975" y="13660"/>
                  <a:pt x="2018" y="13660"/>
                </a:cubicBezTo>
                <a:cubicBezTo>
                  <a:pt x="2083" y="13660"/>
                  <a:pt x="2146" y="13633"/>
                  <a:pt x="2188" y="13580"/>
                </a:cubicBezTo>
                <a:cubicBezTo>
                  <a:pt x="2260" y="13489"/>
                  <a:pt x="2249" y="13359"/>
                  <a:pt x="2163" y="13283"/>
                </a:cubicBezTo>
                <a:cubicBezTo>
                  <a:pt x="1351" y="12635"/>
                  <a:pt x="770" y="11739"/>
                  <a:pt x="511" y="10732"/>
                </a:cubicBezTo>
                <a:lnTo>
                  <a:pt x="1004" y="10732"/>
                </a:lnTo>
                <a:cubicBezTo>
                  <a:pt x="1122" y="11147"/>
                  <a:pt x="1303" y="11542"/>
                  <a:pt x="1540" y="11902"/>
                </a:cubicBezTo>
                <a:cubicBezTo>
                  <a:pt x="1639" y="12054"/>
                  <a:pt x="1807" y="12134"/>
                  <a:pt x="1976" y="12134"/>
                </a:cubicBezTo>
                <a:cubicBezTo>
                  <a:pt x="2103" y="12134"/>
                  <a:pt x="2231" y="12088"/>
                  <a:pt x="2330" y="11993"/>
                </a:cubicBezTo>
                <a:lnTo>
                  <a:pt x="3632" y="10732"/>
                </a:lnTo>
                <a:lnTo>
                  <a:pt x="4193" y="10732"/>
                </a:lnTo>
                <a:lnTo>
                  <a:pt x="2602" y="12273"/>
                </a:lnTo>
                <a:cubicBezTo>
                  <a:pt x="2371" y="12494"/>
                  <a:pt x="2403" y="12880"/>
                  <a:pt x="2664" y="13065"/>
                </a:cubicBezTo>
                <a:cubicBezTo>
                  <a:pt x="3165" y="13418"/>
                  <a:pt x="3736" y="13659"/>
                  <a:pt x="4338" y="13774"/>
                </a:cubicBezTo>
                <a:cubicBezTo>
                  <a:pt x="4369" y="13780"/>
                  <a:pt x="4400" y="13782"/>
                  <a:pt x="4430" y="13782"/>
                </a:cubicBezTo>
                <a:cubicBezTo>
                  <a:pt x="4706" y="13782"/>
                  <a:pt x="4946" y="13552"/>
                  <a:pt x="4946" y="13267"/>
                </a:cubicBezTo>
                <a:lnTo>
                  <a:pt x="4946" y="10732"/>
                </a:lnTo>
                <a:lnTo>
                  <a:pt x="5335" y="10732"/>
                </a:lnTo>
                <a:lnTo>
                  <a:pt x="5335" y="13267"/>
                </a:lnTo>
                <a:cubicBezTo>
                  <a:pt x="5335" y="13551"/>
                  <a:pt x="5575" y="13781"/>
                  <a:pt x="5850" y="13781"/>
                </a:cubicBezTo>
                <a:cubicBezTo>
                  <a:pt x="5880" y="13781"/>
                  <a:pt x="5911" y="13778"/>
                  <a:pt x="5942" y="13772"/>
                </a:cubicBezTo>
                <a:cubicBezTo>
                  <a:pt x="6545" y="13659"/>
                  <a:pt x="7116" y="13418"/>
                  <a:pt x="7615" y="13065"/>
                </a:cubicBezTo>
                <a:cubicBezTo>
                  <a:pt x="7876" y="12882"/>
                  <a:pt x="7908" y="12494"/>
                  <a:pt x="7679" y="12273"/>
                </a:cubicBezTo>
                <a:lnTo>
                  <a:pt x="6087" y="10732"/>
                </a:lnTo>
                <a:lnTo>
                  <a:pt x="6648" y="10732"/>
                </a:lnTo>
                <a:lnTo>
                  <a:pt x="7951" y="11993"/>
                </a:lnTo>
                <a:cubicBezTo>
                  <a:pt x="8049" y="12088"/>
                  <a:pt x="8177" y="12134"/>
                  <a:pt x="8305" y="12134"/>
                </a:cubicBezTo>
                <a:cubicBezTo>
                  <a:pt x="8473" y="12134"/>
                  <a:pt x="8641" y="12054"/>
                  <a:pt x="8741" y="11902"/>
                </a:cubicBezTo>
                <a:cubicBezTo>
                  <a:pt x="8978" y="11542"/>
                  <a:pt x="9157" y="11147"/>
                  <a:pt x="9277" y="10732"/>
                </a:cubicBezTo>
                <a:lnTo>
                  <a:pt x="9769" y="10732"/>
                </a:lnTo>
                <a:cubicBezTo>
                  <a:pt x="9234" y="12828"/>
                  <a:pt x="7327" y="14322"/>
                  <a:pt x="5139" y="14322"/>
                </a:cubicBezTo>
                <a:cubicBezTo>
                  <a:pt x="4341" y="14322"/>
                  <a:pt x="3556" y="14122"/>
                  <a:pt x="2855" y="13742"/>
                </a:cubicBezTo>
                <a:cubicBezTo>
                  <a:pt x="2822" y="13723"/>
                  <a:pt x="2786" y="13715"/>
                  <a:pt x="2751" y="13715"/>
                </a:cubicBezTo>
                <a:cubicBezTo>
                  <a:pt x="2674" y="13715"/>
                  <a:pt x="2600" y="13756"/>
                  <a:pt x="2561" y="13828"/>
                </a:cubicBezTo>
                <a:cubicBezTo>
                  <a:pt x="2503" y="13933"/>
                  <a:pt x="2541" y="14063"/>
                  <a:pt x="2646" y="14122"/>
                </a:cubicBezTo>
                <a:cubicBezTo>
                  <a:pt x="3417" y="14541"/>
                  <a:pt x="4275" y="14756"/>
                  <a:pt x="5139" y="14756"/>
                </a:cubicBezTo>
                <a:cubicBezTo>
                  <a:pt x="5547" y="14756"/>
                  <a:pt x="5955" y="14708"/>
                  <a:pt x="6357" y="14612"/>
                </a:cubicBezTo>
                <a:cubicBezTo>
                  <a:pt x="6570" y="14706"/>
                  <a:pt x="6800" y="14755"/>
                  <a:pt x="7033" y="14755"/>
                </a:cubicBezTo>
                <a:cubicBezTo>
                  <a:pt x="7037" y="14755"/>
                  <a:pt x="7041" y="14755"/>
                  <a:pt x="7044" y="14755"/>
                </a:cubicBezTo>
                <a:lnTo>
                  <a:pt x="11097" y="14755"/>
                </a:lnTo>
                <a:cubicBezTo>
                  <a:pt x="12040" y="14755"/>
                  <a:pt x="12805" y="13990"/>
                  <a:pt x="12806" y="13046"/>
                </a:cubicBezTo>
                <a:lnTo>
                  <a:pt x="12806" y="7320"/>
                </a:lnTo>
                <a:cubicBezTo>
                  <a:pt x="12805" y="6223"/>
                  <a:pt x="12352" y="5174"/>
                  <a:pt x="11555" y="4417"/>
                </a:cubicBezTo>
                <a:cubicBezTo>
                  <a:pt x="11162" y="4045"/>
                  <a:pt x="10940" y="3530"/>
                  <a:pt x="10938" y="2989"/>
                </a:cubicBezTo>
                <a:lnTo>
                  <a:pt x="10938" y="2480"/>
                </a:lnTo>
                <a:lnTo>
                  <a:pt x="11208" y="2480"/>
                </a:lnTo>
                <a:cubicBezTo>
                  <a:pt x="11493" y="2480"/>
                  <a:pt x="11724" y="2250"/>
                  <a:pt x="11724" y="1965"/>
                </a:cubicBezTo>
                <a:lnTo>
                  <a:pt x="11724" y="1261"/>
                </a:lnTo>
                <a:cubicBezTo>
                  <a:pt x="11722" y="564"/>
                  <a:pt x="11158" y="0"/>
                  <a:pt x="10463" y="0"/>
                </a:cubicBezTo>
                <a:lnTo>
                  <a:pt x="9917" y="0"/>
                </a:lnTo>
                <a:cubicBezTo>
                  <a:pt x="9801" y="3"/>
                  <a:pt x="9707" y="100"/>
                  <a:pt x="9707" y="216"/>
                </a:cubicBezTo>
                <a:cubicBezTo>
                  <a:pt x="9707" y="334"/>
                  <a:pt x="9801" y="429"/>
                  <a:pt x="9917" y="432"/>
                </a:cubicBezTo>
                <a:lnTo>
                  <a:pt x="10463" y="432"/>
                </a:lnTo>
                <a:cubicBezTo>
                  <a:pt x="10919" y="434"/>
                  <a:pt x="11290" y="805"/>
                  <a:pt x="11290" y="1261"/>
                </a:cubicBezTo>
                <a:lnTo>
                  <a:pt x="11290" y="1965"/>
                </a:lnTo>
                <a:cubicBezTo>
                  <a:pt x="11290" y="2010"/>
                  <a:pt x="11253" y="2046"/>
                  <a:pt x="11208" y="2046"/>
                </a:cubicBezTo>
                <a:lnTo>
                  <a:pt x="6931" y="2046"/>
                </a:lnTo>
                <a:cubicBezTo>
                  <a:pt x="6887" y="2046"/>
                  <a:pt x="6850" y="2010"/>
                  <a:pt x="6850" y="1965"/>
                </a:cubicBezTo>
                <a:lnTo>
                  <a:pt x="6850" y="1261"/>
                </a:lnTo>
                <a:cubicBezTo>
                  <a:pt x="6850" y="805"/>
                  <a:pt x="7221" y="434"/>
                  <a:pt x="7679" y="432"/>
                </a:cubicBezTo>
                <a:lnTo>
                  <a:pt x="9051" y="432"/>
                </a:lnTo>
                <a:cubicBezTo>
                  <a:pt x="9168" y="429"/>
                  <a:pt x="9261" y="334"/>
                  <a:pt x="9261" y="216"/>
                </a:cubicBezTo>
                <a:cubicBezTo>
                  <a:pt x="9261" y="100"/>
                  <a:pt x="9168" y="3"/>
                  <a:pt x="905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 name="Google Shape;825;p54"/>
          <p:cNvGrpSpPr/>
          <p:nvPr/>
        </p:nvGrpSpPr>
        <p:grpSpPr>
          <a:xfrm>
            <a:off x="5360725" y="2882700"/>
            <a:ext cx="249300" cy="368975"/>
            <a:chOff x="4606675" y="2654100"/>
            <a:chExt cx="249300" cy="368975"/>
          </a:xfrm>
        </p:grpSpPr>
        <p:sp>
          <p:nvSpPr>
            <p:cNvPr id="826" name="Google Shape;826;p54"/>
            <p:cNvSpPr/>
            <p:nvPr/>
          </p:nvSpPr>
          <p:spPr>
            <a:xfrm>
              <a:off x="4606675" y="2654100"/>
              <a:ext cx="249300" cy="368975"/>
            </a:xfrm>
            <a:custGeom>
              <a:rect b="b" l="l" r="r" t="t"/>
              <a:pathLst>
                <a:path extrusionOk="0" h="14759" w="9972">
                  <a:moveTo>
                    <a:pt x="5962" y="13793"/>
                  </a:moveTo>
                  <a:lnTo>
                    <a:pt x="5962" y="13962"/>
                  </a:lnTo>
                  <a:cubicBezTo>
                    <a:pt x="5962" y="14161"/>
                    <a:pt x="5801" y="14323"/>
                    <a:pt x="5601" y="14323"/>
                  </a:cubicBezTo>
                  <a:lnTo>
                    <a:pt x="4505" y="14323"/>
                  </a:lnTo>
                  <a:cubicBezTo>
                    <a:pt x="4306" y="14323"/>
                    <a:pt x="4144" y="14161"/>
                    <a:pt x="4144" y="13962"/>
                  </a:cubicBezTo>
                  <a:lnTo>
                    <a:pt x="4144" y="13793"/>
                  </a:lnTo>
                  <a:cubicBezTo>
                    <a:pt x="4446" y="13841"/>
                    <a:pt x="4750" y="13865"/>
                    <a:pt x="5054" y="13865"/>
                  </a:cubicBezTo>
                  <a:cubicBezTo>
                    <a:pt x="5357" y="13865"/>
                    <a:pt x="5661" y="13841"/>
                    <a:pt x="5962" y="13793"/>
                  </a:cubicBezTo>
                  <a:close/>
                  <a:moveTo>
                    <a:pt x="5054" y="0"/>
                  </a:moveTo>
                  <a:cubicBezTo>
                    <a:pt x="4273" y="0"/>
                    <a:pt x="3577" y="598"/>
                    <a:pt x="2987" y="1778"/>
                  </a:cubicBezTo>
                  <a:cubicBezTo>
                    <a:pt x="2938" y="1885"/>
                    <a:pt x="2980" y="2010"/>
                    <a:pt x="3087" y="2063"/>
                  </a:cubicBezTo>
                  <a:cubicBezTo>
                    <a:pt x="3118" y="2078"/>
                    <a:pt x="3152" y="2086"/>
                    <a:pt x="3184" y="2086"/>
                  </a:cubicBezTo>
                  <a:cubicBezTo>
                    <a:pt x="3261" y="2086"/>
                    <a:pt x="3336" y="2045"/>
                    <a:pt x="3375" y="1972"/>
                  </a:cubicBezTo>
                  <a:cubicBezTo>
                    <a:pt x="3885" y="951"/>
                    <a:pt x="4450" y="433"/>
                    <a:pt x="5054" y="433"/>
                  </a:cubicBezTo>
                  <a:cubicBezTo>
                    <a:pt x="5947" y="433"/>
                    <a:pt x="6604" y="1589"/>
                    <a:pt x="6998" y="2560"/>
                  </a:cubicBezTo>
                  <a:cubicBezTo>
                    <a:pt x="7593" y="4021"/>
                    <a:pt x="7917" y="5815"/>
                    <a:pt x="8067" y="6837"/>
                  </a:cubicBezTo>
                  <a:cubicBezTo>
                    <a:pt x="7372" y="7313"/>
                    <a:pt x="6771" y="7915"/>
                    <a:pt x="6297" y="8612"/>
                  </a:cubicBezTo>
                  <a:cubicBezTo>
                    <a:pt x="6230" y="8710"/>
                    <a:pt x="6254" y="8845"/>
                    <a:pt x="6354" y="8912"/>
                  </a:cubicBezTo>
                  <a:cubicBezTo>
                    <a:pt x="6392" y="8938"/>
                    <a:pt x="6435" y="8951"/>
                    <a:pt x="6477" y="8951"/>
                  </a:cubicBezTo>
                  <a:cubicBezTo>
                    <a:pt x="6546" y="8951"/>
                    <a:pt x="6614" y="8918"/>
                    <a:pt x="6655" y="8857"/>
                  </a:cubicBezTo>
                  <a:cubicBezTo>
                    <a:pt x="7351" y="7839"/>
                    <a:pt x="8289" y="7069"/>
                    <a:pt x="9444" y="6570"/>
                  </a:cubicBezTo>
                  <a:lnTo>
                    <a:pt x="9444" y="6570"/>
                  </a:lnTo>
                  <a:cubicBezTo>
                    <a:pt x="9510" y="7499"/>
                    <a:pt x="9590" y="10478"/>
                    <a:pt x="8084" y="12183"/>
                  </a:cubicBezTo>
                  <a:cubicBezTo>
                    <a:pt x="7394" y="12963"/>
                    <a:pt x="6450" y="13382"/>
                    <a:pt x="5273" y="13428"/>
                  </a:cubicBezTo>
                  <a:cubicBezTo>
                    <a:pt x="5273" y="13402"/>
                    <a:pt x="5273" y="13375"/>
                    <a:pt x="5272" y="13345"/>
                  </a:cubicBezTo>
                  <a:cubicBezTo>
                    <a:pt x="5289" y="12704"/>
                    <a:pt x="5419" y="11117"/>
                    <a:pt x="6222" y="9578"/>
                  </a:cubicBezTo>
                  <a:cubicBezTo>
                    <a:pt x="6281" y="9472"/>
                    <a:pt x="6240" y="9338"/>
                    <a:pt x="6133" y="9283"/>
                  </a:cubicBezTo>
                  <a:cubicBezTo>
                    <a:pt x="6101" y="9265"/>
                    <a:pt x="6066" y="9257"/>
                    <a:pt x="6032" y="9257"/>
                  </a:cubicBezTo>
                  <a:cubicBezTo>
                    <a:pt x="5953" y="9257"/>
                    <a:pt x="5877" y="9301"/>
                    <a:pt x="5839" y="9376"/>
                  </a:cubicBezTo>
                  <a:cubicBezTo>
                    <a:pt x="5442" y="10141"/>
                    <a:pt x="5200" y="10908"/>
                    <a:pt x="5054" y="11577"/>
                  </a:cubicBezTo>
                  <a:cubicBezTo>
                    <a:pt x="4981" y="11241"/>
                    <a:pt x="4890" y="10911"/>
                    <a:pt x="4782" y="10585"/>
                  </a:cubicBezTo>
                  <a:cubicBezTo>
                    <a:pt x="4459" y="9623"/>
                    <a:pt x="3992" y="8774"/>
                    <a:pt x="3394" y="8063"/>
                  </a:cubicBezTo>
                  <a:cubicBezTo>
                    <a:pt x="3001" y="7596"/>
                    <a:pt x="2546" y="7182"/>
                    <a:pt x="2042" y="6837"/>
                  </a:cubicBezTo>
                  <a:cubicBezTo>
                    <a:pt x="2270" y="5274"/>
                    <a:pt x="2621" y="3828"/>
                    <a:pt x="3036" y="2748"/>
                  </a:cubicBezTo>
                  <a:cubicBezTo>
                    <a:pt x="3077" y="2637"/>
                    <a:pt x="3020" y="2513"/>
                    <a:pt x="2910" y="2471"/>
                  </a:cubicBezTo>
                  <a:cubicBezTo>
                    <a:pt x="2885" y="2461"/>
                    <a:pt x="2859" y="2457"/>
                    <a:pt x="2833" y="2457"/>
                  </a:cubicBezTo>
                  <a:cubicBezTo>
                    <a:pt x="2747" y="2457"/>
                    <a:pt x="2666" y="2508"/>
                    <a:pt x="2632" y="2592"/>
                  </a:cubicBezTo>
                  <a:cubicBezTo>
                    <a:pt x="2224" y="3656"/>
                    <a:pt x="1875" y="5063"/>
                    <a:pt x="1643" y="6583"/>
                  </a:cubicBezTo>
                  <a:cubicBezTo>
                    <a:pt x="1295" y="6378"/>
                    <a:pt x="931" y="6203"/>
                    <a:pt x="554" y="6057"/>
                  </a:cubicBezTo>
                  <a:cubicBezTo>
                    <a:pt x="529" y="6047"/>
                    <a:pt x="503" y="6043"/>
                    <a:pt x="477" y="6043"/>
                  </a:cubicBezTo>
                  <a:cubicBezTo>
                    <a:pt x="371" y="6043"/>
                    <a:pt x="276" y="6120"/>
                    <a:pt x="262" y="6232"/>
                  </a:cubicBezTo>
                  <a:cubicBezTo>
                    <a:pt x="250" y="6319"/>
                    <a:pt x="1" y="8394"/>
                    <a:pt x="594" y="10373"/>
                  </a:cubicBezTo>
                  <a:cubicBezTo>
                    <a:pt x="622" y="10464"/>
                    <a:pt x="707" y="10522"/>
                    <a:pt x="799" y="10522"/>
                  </a:cubicBezTo>
                  <a:cubicBezTo>
                    <a:pt x="819" y="10522"/>
                    <a:pt x="840" y="10519"/>
                    <a:pt x="861" y="10513"/>
                  </a:cubicBezTo>
                  <a:cubicBezTo>
                    <a:pt x="974" y="10480"/>
                    <a:pt x="1039" y="10362"/>
                    <a:pt x="1009" y="10249"/>
                  </a:cubicBezTo>
                  <a:cubicBezTo>
                    <a:pt x="567" y="8775"/>
                    <a:pt x="619" y="7201"/>
                    <a:pt x="665" y="6570"/>
                  </a:cubicBezTo>
                  <a:lnTo>
                    <a:pt x="665" y="6570"/>
                  </a:lnTo>
                  <a:cubicBezTo>
                    <a:pt x="1613" y="6982"/>
                    <a:pt x="2416" y="7573"/>
                    <a:pt x="3057" y="8335"/>
                  </a:cubicBezTo>
                  <a:cubicBezTo>
                    <a:pt x="3620" y="9003"/>
                    <a:pt x="4060" y="9801"/>
                    <a:pt x="4367" y="10709"/>
                  </a:cubicBezTo>
                  <a:cubicBezTo>
                    <a:pt x="4648" y="11559"/>
                    <a:pt x="4807" y="12445"/>
                    <a:pt x="4838" y="13340"/>
                  </a:cubicBezTo>
                  <a:cubicBezTo>
                    <a:pt x="4838" y="13372"/>
                    <a:pt x="4836" y="13401"/>
                    <a:pt x="4836" y="13428"/>
                  </a:cubicBezTo>
                  <a:cubicBezTo>
                    <a:pt x="3179" y="13364"/>
                    <a:pt x="1991" y="12564"/>
                    <a:pt x="1303" y="11046"/>
                  </a:cubicBezTo>
                  <a:cubicBezTo>
                    <a:pt x="1268" y="10964"/>
                    <a:pt x="1188" y="10915"/>
                    <a:pt x="1105" y="10915"/>
                  </a:cubicBezTo>
                  <a:cubicBezTo>
                    <a:pt x="1075" y="10915"/>
                    <a:pt x="1044" y="10921"/>
                    <a:pt x="1015" y="10935"/>
                  </a:cubicBezTo>
                  <a:cubicBezTo>
                    <a:pt x="904" y="10984"/>
                    <a:pt x="856" y="11116"/>
                    <a:pt x="909" y="11226"/>
                  </a:cubicBezTo>
                  <a:cubicBezTo>
                    <a:pt x="1270" y="12021"/>
                    <a:pt x="1766" y="12647"/>
                    <a:pt x="2381" y="13086"/>
                  </a:cubicBezTo>
                  <a:cubicBezTo>
                    <a:pt x="2785" y="13370"/>
                    <a:pt x="3235" y="13579"/>
                    <a:pt x="3713" y="13701"/>
                  </a:cubicBezTo>
                  <a:lnTo>
                    <a:pt x="3713" y="13964"/>
                  </a:lnTo>
                  <a:cubicBezTo>
                    <a:pt x="3713" y="14402"/>
                    <a:pt x="4070" y="14758"/>
                    <a:pt x="4508" y="14758"/>
                  </a:cubicBezTo>
                  <a:lnTo>
                    <a:pt x="5601" y="14758"/>
                  </a:lnTo>
                  <a:cubicBezTo>
                    <a:pt x="6040" y="14758"/>
                    <a:pt x="6396" y="14402"/>
                    <a:pt x="6396" y="13964"/>
                  </a:cubicBezTo>
                  <a:lnTo>
                    <a:pt x="6396" y="13703"/>
                  </a:lnTo>
                  <a:cubicBezTo>
                    <a:pt x="7195" y="13491"/>
                    <a:pt x="7870" y="13079"/>
                    <a:pt x="8409" y="12471"/>
                  </a:cubicBezTo>
                  <a:cubicBezTo>
                    <a:pt x="8965" y="11839"/>
                    <a:pt x="9668" y="10642"/>
                    <a:pt x="9859" y="8515"/>
                  </a:cubicBezTo>
                  <a:cubicBezTo>
                    <a:pt x="9972" y="7255"/>
                    <a:pt x="9852" y="6273"/>
                    <a:pt x="9848" y="6232"/>
                  </a:cubicBezTo>
                  <a:cubicBezTo>
                    <a:pt x="9832" y="6119"/>
                    <a:pt x="9737" y="6042"/>
                    <a:pt x="9632" y="6042"/>
                  </a:cubicBezTo>
                  <a:cubicBezTo>
                    <a:pt x="9607" y="6042"/>
                    <a:pt x="9581" y="6047"/>
                    <a:pt x="9555" y="6057"/>
                  </a:cubicBezTo>
                  <a:cubicBezTo>
                    <a:pt x="9178" y="6201"/>
                    <a:pt x="8812" y="6376"/>
                    <a:pt x="8466" y="6581"/>
                  </a:cubicBezTo>
                  <a:cubicBezTo>
                    <a:pt x="8302" y="5516"/>
                    <a:pt x="7975" y="3810"/>
                    <a:pt x="7399" y="2397"/>
                  </a:cubicBezTo>
                  <a:cubicBezTo>
                    <a:pt x="6753" y="807"/>
                    <a:pt x="5963" y="0"/>
                    <a:pt x="50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4"/>
            <p:cNvSpPr/>
            <p:nvPr/>
          </p:nvSpPr>
          <p:spPr>
            <a:xfrm>
              <a:off x="4714800" y="2689400"/>
              <a:ext cx="36550" cy="23400"/>
            </a:xfrm>
            <a:custGeom>
              <a:rect b="b" l="l" r="r" t="t"/>
              <a:pathLst>
                <a:path extrusionOk="0" h="936" w="1462">
                  <a:moveTo>
                    <a:pt x="730" y="0"/>
                  </a:moveTo>
                  <a:cubicBezTo>
                    <a:pt x="331" y="0"/>
                    <a:pt x="7" y="322"/>
                    <a:pt x="1" y="719"/>
                  </a:cubicBezTo>
                  <a:cubicBezTo>
                    <a:pt x="1" y="838"/>
                    <a:pt x="98" y="935"/>
                    <a:pt x="217" y="935"/>
                  </a:cubicBezTo>
                  <a:cubicBezTo>
                    <a:pt x="336" y="935"/>
                    <a:pt x="433" y="838"/>
                    <a:pt x="433" y="719"/>
                  </a:cubicBezTo>
                  <a:cubicBezTo>
                    <a:pt x="430" y="552"/>
                    <a:pt x="563" y="415"/>
                    <a:pt x="730" y="415"/>
                  </a:cubicBezTo>
                  <a:cubicBezTo>
                    <a:pt x="897" y="415"/>
                    <a:pt x="1032" y="552"/>
                    <a:pt x="1028" y="719"/>
                  </a:cubicBezTo>
                  <a:cubicBezTo>
                    <a:pt x="1028" y="838"/>
                    <a:pt x="1125" y="935"/>
                    <a:pt x="1244" y="935"/>
                  </a:cubicBezTo>
                  <a:cubicBezTo>
                    <a:pt x="1363" y="935"/>
                    <a:pt x="1462" y="838"/>
                    <a:pt x="1460" y="719"/>
                  </a:cubicBezTo>
                  <a:cubicBezTo>
                    <a:pt x="1454" y="322"/>
                    <a:pt x="1129" y="0"/>
                    <a:pt x="7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4"/>
            <p:cNvSpPr/>
            <p:nvPr/>
          </p:nvSpPr>
          <p:spPr>
            <a:xfrm>
              <a:off x="4689050" y="2762050"/>
              <a:ext cx="36600" cy="23850"/>
            </a:xfrm>
            <a:custGeom>
              <a:rect b="b" l="l" r="r" t="t"/>
              <a:pathLst>
                <a:path extrusionOk="0" h="954" w="1464">
                  <a:moveTo>
                    <a:pt x="733" y="1"/>
                  </a:moveTo>
                  <a:cubicBezTo>
                    <a:pt x="329" y="1"/>
                    <a:pt x="3" y="327"/>
                    <a:pt x="3" y="731"/>
                  </a:cubicBezTo>
                  <a:cubicBezTo>
                    <a:pt x="0" y="853"/>
                    <a:pt x="97" y="953"/>
                    <a:pt x="220" y="953"/>
                  </a:cubicBezTo>
                  <a:cubicBezTo>
                    <a:pt x="342" y="953"/>
                    <a:pt x="441" y="853"/>
                    <a:pt x="436" y="731"/>
                  </a:cubicBezTo>
                  <a:cubicBezTo>
                    <a:pt x="441" y="570"/>
                    <a:pt x="573" y="441"/>
                    <a:pt x="733" y="441"/>
                  </a:cubicBezTo>
                  <a:cubicBezTo>
                    <a:pt x="894" y="441"/>
                    <a:pt x="1026" y="570"/>
                    <a:pt x="1031" y="731"/>
                  </a:cubicBezTo>
                  <a:cubicBezTo>
                    <a:pt x="1031" y="850"/>
                    <a:pt x="1128" y="947"/>
                    <a:pt x="1247" y="947"/>
                  </a:cubicBezTo>
                  <a:cubicBezTo>
                    <a:pt x="1366" y="947"/>
                    <a:pt x="1463" y="850"/>
                    <a:pt x="1463" y="731"/>
                  </a:cubicBezTo>
                  <a:cubicBezTo>
                    <a:pt x="1463" y="327"/>
                    <a:pt x="1137" y="1"/>
                    <a:pt x="7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4"/>
            <p:cNvSpPr/>
            <p:nvPr/>
          </p:nvSpPr>
          <p:spPr>
            <a:xfrm>
              <a:off x="4740475" y="2762050"/>
              <a:ext cx="36550" cy="23675"/>
            </a:xfrm>
            <a:custGeom>
              <a:rect b="b" l="l" r="r" t="t"/>
              <a:pathLst>
                <a:path extrusionOk="0" h="947" w="1462">
                  <a:moveTo>
                    <a:pt x="730" y="1"/>
                  </a:moveTo>
                  <a:cubicBezTo>
                    <a:pt x="328" y="1"/>
                    <a:pt x="1" y="327"/>
                    <a:pt x="1" y="731"/>
                  </a:cubicBezTo>
                  <a:cubicBezTo>
                    <a:pt x="1" y="850"/>
                    <a:pt x="98" y="947"/>
                    <a:pt x="217" y="947"/>
                  </a:cubicBezTo>
                  <a:cubicBezTo>
                    <a:pt x="336" y="947"/>
                    <a:pt x="435" y="850"/>
                    <a:pt x="435" y="731"/>
                  </a:cubicBezTo>
                  <a:cubicBezTo>
                    <a:pt x="438" y="570"/>
                    <a:pt x="570" y="441"/>
                    <a:pt x="730" y="441"/>
                  </a:cubicBezTo>
                  <a:cubicBezTo>
                    <a:pt x="893" y="441"/>
                    <a:pt x="1025" y="570"/>
                    <a:pt x="1028" y="731"/>
                  </a:cubicBezTo>
                  <a:cubicBezTo>
                    <a:pt x="1028" y="850"/>
                    <a:pt x="1125" y="947"/>
                    <a:pt x="1244" y="947"/>
                  </a:cubicBezTo>
                  <a:cubicBezTo>
                    <a:pt x="1365" y="947"/>
                    <a:pt x="1462" y="850"/>
                    <a:pt x="1462" y="731"/>
                  </a:cubicBezTo>
                  <a:cubicBezTo>
                    <a:pt x="1460" y="327"/>
                    <a:pt x="1134" y="1"/>
                    <a:pt x="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4"/>
            <p:cNvSpPr/>
            <p:nvPr/>
          </p:nvSpPr>
          <p:spPr>
            <a:xfrm>
              <a:off x="4701975" y="2723025"/>
              <a:ext cx="62225" cy="26100"/>
            </a:xfrm>
            <a:custGeom>
              <a:rect b="b" l="l" r="r" t="t"/>
              <a:pathLst>
                <a:path extrusionOk="0" h="1044" w="2489">
                  <a:moveTo>
                    <a:pt x="1243" y="0"/>
                  </a:moveTo>
                  <a:cubicBezTo>
                    <a:pt x="700" y="0"/>
                    <a:pt x="208" y="330"/>
                    <a:pt x="0" y="834"/>
                  </a:cubicBezTo>
                  <a:cubicBezTo>
                    <a:pt x="3" y="950"/>
                    <a:pt x="100" y="1043"/>
                    <a:pt x="216" y="1043"/>
                  </a:cubicBezTo>
                  <a:cubicBezTo>
                    <a:pt x="334" y="1043"/>
                    <a:pt x="429" y="950"/>
                    <a:pt x="432" y="834"/>
                  </a:cubicBezTo>
                  <a:cubicBezTo>
                    <a:pt x="445" y="678"/>
                    <a:pt x="576" y="559"/>
                    <a:pt x="730" y="559"/>
                  </a:cubicBezTo>
                  <a:cubicBezTo>
                    <a:pt x="886" y="559"/>
                    <a:pt x="1014" y="678"/>
                    <a:pt x="1027" y="834"/>
                  </a:cubicBezTo>
                  <a:cubicBezTo>
                    <a:pt x="1030" y="950"/>
                    <a:pt x="1127" y="1043"/>
                    <a:pt x="1243" y="1043"/>
                  </a:cubicBezTo>
                  <a:cubicBezTo>
                    <a:pt x="1361" y="1043"/>
                    <a:pt x="1456" y="950"/>
                    <a:pt x="1461" y="834"/>
                  </a:cubicBezTo>
                  <a:cubicBezTo>
                    <a:pt x="1472" y="678"/>
                    <a:pt x="1603" y="559"/>
                    <a:pt x="1757" y="559"/>
                  </a:cubicBezTo>
                  <a:cubicBezTo>
                    <a:pt x="1913" y="559"/>
                    <a:pt x="2042" y="678"/>
                    <a:pt x="2054" y="834"/>
                  </a:cubicBezTo>
                  <a:cubicBezTo>
                    <a:pt x="2057" y="950"/>
                    <a:pt x="2154" y="1043"/>
                    <a:pt x="2270" y="1043"/>
                  </a:cubicBezTo>
                  <a:cubicBezTo>
                    <a:pt x="2388" y="1043"/>
                    <a:pt x="2484" y="950"/>
                    <a:pt x="2488" y="834"/>
                  </a:cubicBezTo>
                  <a:cubicBezTo>
                    <a:pt x="2280" y="330"/>
                    <a:pt x="1789" y="0"/>
                    <a:pt x="124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4"/>
            <p:cNvSpPr/>
            <p:nvPr/>
          </p:nvSpPr>
          <p:spPr>
            <a:xfrm>
              <a:off x="4714800" y="2834950"/>
              <a:ext cx="36550" cy="23725"/>
            </a:xfrm>
            <a:custGeom>
              <a:rect b="b" l="l" r="r" t="t"/>
              <a:pathLst>
                <a:path extrusionOk="0" h="949" w="1462">
                  <a:moveTo>
                    <a:pt x="730" y="1"/>
                  </a:moveTo>
                  <a:cubicBezTo>
                    <a:pt x="328" y="2"/>
                    <a:pt x="1" y="328"/>
                    <a:pt x="1" y="731"/>
                  </a:cubicBezTo>
                  <a:cubicBezTo>
                    <a:pt x="1" y="851"/>
                    <a:pt x="98" y="948"/>
                    <a:pt x="217" y="948"/>
                  </a:cubicBezTo>
                  <a:cubicBezTo>
                    <a:pt x="336" y="948"/>
                    <a:pt x="433" y="851"/>
                    <a:pt x="433" y="731"/>
                  </a:cubicBezTo>
                  <a:cubicBezTo>
                    <a:pt x="438" y="570"/>
                    <a:pt x="570" y="441"/>
                    <a:pt x="730" y="441"/>
                  </a:cubicBezTo>
                  <a:cubicBezTo>
                    <a:pt x="893" y="441"/>
                    <a:pt x="1023" y="570"/>
                    <a:pt x="1028" y="731"/>
                  </a:cubicBezTo>
                  <a:cubicBezTo>
                    <a:pt x="1028" y="851"/>
                    <a:pt x="1125" y="948"/>
                    <a:pt x="1244" y="948"/>
                  </a:cubicBezTo>
                  <a:cubicBezTo>
                    <a:pt x="1363" y="948"/>
                    <a:pt x="1462" y="851"/>
                    <a:pt x="1460" y="731"/>
                  </a:cubicBezTo>
                  <a:cubicBezTo>
                    <a:pt x="1460" y="328"/>
                    <a:pt x="1134" y="1"/>
                    <a:pt x="7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4"/>
            <p:cNvSpPr/>
            <p:nvPr/>
          </p:nvSpPr>
          <p:spPr>
            <a:xfrm>
              <a:off x="4675875" y="2795975"/>
              <a:ext cx="62400" cy="26400"/>
            </a:xfrm>
            <a:custGeom>
              <a:rect b="b" l="l" r="r" t="t"/>
              <a:pathLst>
                <a:path extrusionOk="0" h="1056" w="2496">
                  <a:moveTo>
                    <a:pt x="1248" y="0"/>
                  </a:moveTo>
                  <a:cubicBezTo>
                    <a:pt x="704" y="0"/>
                    <a:pt x="212" y="329"/>
                    <a:pt x="4" y="832"/>
                  </a:cubicBezTo>
                  <a:cubicBezTo>
                    <a:pt x="1" y="954"/>
                    <a:pt x="98" y="1056"/>
                    <a:pt x="220" y="1056"/>
                  </a:cubicBezTo>
                  <a:cubicBezTo>
                    <a:pt x="343" y="1056"/>
                    <a:pt x="441" y="954"/>
                    <a:pt x="438" y="832"/>
                  </a:cubicBezTo>
                  <a:cubicBezTo>
                    <a:pt x="424" y="658"/>
                    <a:pt x="561" y="509"/>
                    <a:pt x="734" y="509"/>
                  </a:cubicBezTo>
                  <a:cubicBezTo>
                    <a:pt x="909" y="509"/>
                    <a:pt x="1046" y="658"/>
                    <a:pt x="1031" y="832"/>
                  </a:cubicBezTo>
                  <a:cubicBezTo>
                    <a:pt x="1028" y="954"/>
                    <a:pt x="1127" y="1056"/>
                    <a:pt x="1248" y="1056"/>
                  </a:cubicBezTo>
                  <a:cubicBezTo>
                    <a:pt x="1370" y="1056"/>
                    <a:pt x="1469" y="954"/>
                    <a:pt x="1465" y="832"/>
                  </a:cubicBezTo>
                  <a:cubicBezTo>
                    <a:pt x="1465" y="668"/>
                    <a:pt x="1597" y="534"/>
                    <a:pt x="1763" y="534"/>
                  </a:cubicBezTo>
                  <a:cubicBezTo>
                    <a:pt x="1926" y="534"/>
                    <a:pt x="2058" y="668"/>
                    <a:pt x="2058" y="832"/>
                  </a:cubicBezTo>
                  <a:cubicBezTo>
                    <a:pt x="2055" y="954"/>
                    <a:pt x="2154" y="1056"/>
                    <a:pt x="2276" y="1056"/>
                  </a:cubicBezTo>
                  <a:cubicBezTo>
                    <a:pt x="2397" y="1056"/>
                    <a:pt x="2496" y="954"/>
                    <a:pt x="2492" y="832"/>
                  </a:cubicBezTo>
                  <a:cubicBezTo>
                    <a:pt x="2284" y="329"/>
                    <a:pt x="1793" y="0"/>
                    <a:pt x="124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4"/>
            <p:cNvSpPr/>
            <p:nvPr/>
          </p:nvSpPr>
          <p:spPr>
            <a:xfrm>
              <a:off x="4753250" y="2798500"/>
              <a:ext cx="36700" cy="23875"/>
            </a:xfrm>
            <a:custGeom>
              <a:rect b="b" l="l" r="r" t="t"/>
              <a:pathLst>
                <a:path extrusionOk="0" h="955" w="1468">
                  <a:moveTo>
                    <a:pt x="733" y="1"/>
                  </a:moveTo>
                  <a:cubicBezTo>
                    <a:pt x="331" y="1"/>
                    <a:pt x="3" y="328"/>
                    <a:pt x="3" y="731"/>
                  </a:cubicBezTo>
                  <a:cubicBezTo>
                    <a:pt x="0" y="853"/>
                    <a:pt x="97" y="955"/>
                    <a:pt x="219" y="955"/>
                  </a:cubicBezTo>
                  <a:cubicBezTo>
                    <a:pt x="342" y="955"/>
                    <a:pt x="440" y="853"/>
                    <a:pt x="437" y="731"/>
                  </a:cubicBezTo>
                  <a:cubicBezTo>
                    <a:pt x="423" y="557"/>
                    <a:pt x="560" y="408"/>
                    <a:pt x="733" y="408"/>
                  </a:cubicBezTo>
                  <a:cubicBezTo>
                    <a:pt x="908" y="408"/>
                    <a:pt x="1045" y="557"/>
                    <a:pt x="1030" y="731"/>
                  </a:cubicBezTo>
                  <a:cubicBezTo>
                    <a:pt x="1027" y="853"/>
                    <a:pt x="1126" y="955"/>
                    <a:pt x="1247" y="955"/>
                  </a:cubicBezTo>
                  <a:cubicBezTo>
                    <a:pt x="1369" y="955"/>
                    <a:pt x="1468" y="853"/>
                    <a:pt x="1464" y="731"/>
                  </a:cubicBezTo>
                  <a:cubicBezTo>
                    <a:pt x="1464" y="328"/>
                    <a:pt x="1137" y="1"/>
                    <a:pt x="73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54"/>
          <p:cNvGrpSpPr/>
          <p:nvPr/>
        </p:nvGrpSpPr>
        <p:grpSpPr>
          <a:xfrm>
            <a:off x="6524050" y="2309775"/>
            <a:ext cx="397300" cy="368950"/>
            <a:chOff x="5770000" y="2081175"/>
            <a:chExt cx="397300" cy="368950"/>
          </a:xfrm>
        </p:grpSpPr>
        <p:sp>
          <p:nvSpPr>
            <p:cNvPr id="835" name="Google Shape;835;p54"/>
            <p:cNvSpPr/>
            <p:nvPr/>
          </p:nvSpPr>
          <p:spPr>
            <a:xfrm>
              <a:off x="5866975" y="2111875"/>
              <a:ext cx="260700" cy="250625"/>
            </a:xfrm>
            <a:custGeom>
              <a:rect b="b" l="l" r="r" t="t"/>
              <a:pathLst>
                <a:path extrusionOk="0" h="10025" w="10428">
                  <a:moveTo>
                    <a:pt x="3902" y="2130"/>
                  </a:moveTo>
                  <a:lnTo>
                    <a:pt x="5413" y="2837"/>
                  </a:lnTo>
                  <a:lnTo>
                    <a:pt x="3902" y="3545"/>
                  </a:lnTo>
                  <a:lnTo>
                    <a:pt x="2392" y="2837"/>
                  </a:lnTo>
                  <a:lnTo>
                    <a:pt x="3902" y="2130"/>
                  </a:lnTo>
                  <a:close/>
                  <a:moveTo>
                    <a:pt x="2384" y="3311"/>
                  </a:moveTo>
                  <a:lnTo>
                    <a:pt x="3686" y="3922"/>
                  </a:lnTo>
                  <a:lnTo>
                    <a:pt x="3686" y="4613"/>
                  </a:lnTo>
                  <a:lnTo>
                    <a:pt x="2384" y="3311"/>
                  </a:lnTo>
                  <a:close/>
                  <a:moveTo>
                    <a:pt x="5707" y="3178"/>
                  </a:moveTo>
                  <a:lnTo>
                    <a:pt x="5707" y="5194"/>
                  </a:lnTo>
                  <a:lnTo>
                    <a:pt x="4726" y="5653"/>
                  </a:lnTo>
                  <a:lnTo>
                    <a:pt x="4120" y="5047"/>
                  </a:lnTo>
                  <a:lnTo>
                    <a:pt x="4120" y="3922"/>
                  </a:lnTo>
                  <a:lnTo>
                    <a:pt x="5707" y="3178"/>
                  </a:lnTo>
                  <a:close/>
                  <a:moveTo>
                    <a:pt x="5923" y="5570"/>
                  </a:moveTo>
                  <a:lnTo>
                    <a:pt x="7434" y="6276"/>
                  </a:lnTo>
                  <a:lnTo>
                    <a:pt x="6015" y="6941"/>
                  </a:lnTo>
                  <a:lnTo>
                    <a:pt x="5052" y="5977"/>
                  </a:lnTo>
                  <a:lnTo>
                    <a:pt x="5923" y="5570"/>
                  </a:lnTo>
                  <a:close/>
                  <a:moveTo>
                    <a:pt x="7726" y="6618"/>
                  </a:moveTo>
                  <a:lnTo>
                    <a:pt x="7726" y="8633"/>
                  </a:lnTo>
                  <a:lnTo>
                    <a:pt x="7712" y="8639"/>
                  </a:lnTo>
                  <a:lnTo>
                    <a:pt x="6340" y="7267"/>
                  </a:lnTo>
                  <a:lnTo>
                    <a:pt x="7726" y="6618"/>
                  </a:lnTo>
                  <a:close/>
                  <a:moveTo>
                    <a:pt x="3911" y="1"/>
                  </a:moveTo>
                  <a:cubicBezTo>
                    <a:pt x="3908" y="1"/>
                    <a:pt x="3905" y="1"/>
                    <a:pt x="3902" y="1"/>
                  </a:cubicBezTo>
                  <a:cubicBezTo>
                    <a:pt x="3893" y="1"/>
                    <a:pt x="3884" y="1"/>
                    <a:pt x="3874" y="1"/>
                  </a:cubicBezTo>
                  <a:cubicBezTo>
                    <a:pt x="2509" y="1"/>
                    <a:pt x="1184" y="461"/>
                    <a:pt x="112" y="1308"/>
                  </a:cubicBezTo>
                  <a:cubicBezTo>
                    <a:pt x="10" y="1389"/>
                    <a:pt x="1" y="1538"/>
                    <a:pt x="91" y="1631"/>
                  </a:cubicBezTo>
                  <a:lnTo>
                    <a:pt x="8423" y="9962"/>
                  </a:lnTo>
                  <a:cubicBezTo>
                    <a:pt x="8465" y="10004"/>
                    <a:pt x="8521" y="10024"/>
                    <a:pt x="8576" y="10024"/>
                  </a:cubicBezTo>
                  <a:cubicBezTo>
                    <a:pt x="8640" y="10024"/>
                    <a:pt x="8703" y="9997"/>
                    <a:pt x="8747" y="9943"/>
                  </a:cubicBezTo>
                  <a:cubicBezTo>
                    <a:pt x="10097" y="8218"/>
                    <a:pt x="10428" y="5903"/>
                    <a:pt x="9614" y="3869"/>
                  </a:cubicBezTo>
                  <a:cubicBezTo>
                    <a:pt x="8801" y="1834"/>
                    <a:pt x="6968" y="386"/>
                    <a:pt x="4799" y="64"/>
                  </a:cubicBezTo>
                  <a:cubicBezTo>
                    <a:pt x="4789" y="63"/>
                    <a:pt x="4779" y="62"/>
                    <a:pt x="4770" y="62"/>
                  </a:cubicBezTo>
                  <a:cubicBezTo>
                    <a:pt x="4664" y="62"/>
                    <a:pt x="4570" y="140"/>
                    <a:pt x="4554" y="247"/>
                  </a:cubicBezTo>
                  <a:cubicBezTo>
                    <a:pt x="4537" y="367"/>
                    <a:pt x="4619" y="476"/>
                    <a:pt x="4737" y="494"/>
                  </a:cubicBezTo>
                  <a:cubicBezTo>
                    <a:pt x="7542" y="909"/>
                    <a:pt x="9620" y="3316"/>
                    <a:pt x="9621" y="6151"/>
                  </a:cubicBezTo>
                  <a:cubicBezTo>
                    <a:pt x="9625" y="7346"/>
                    <a:pt x="9251" y="8510"/>
                    <a:pt x="8553" y="9480"/>
                  </a:cubicBezTo>
                  <a:lnTo>
                    <a:pt x="8038" y="8965"/>
                  </a:lnTo>
                  <a:cubicBezTo>
                    <a:pt x="8113" y="8928"/>
                    <a:pt x="8159" y="8854"/>
                    <a:pt x="8160" y="8771"/>
                  </a:cubicBezTo>
                  <a:lnTo>
                    <a:pt x="8160" y="6278"/>
                  </a:lnTo>
                  <a:cubicBezTo>
                    <a:pt x="8159" y="6194"/>
                    <a:pt x="8109" y="6117"/>
                    <a:pt x="8035" y="6081"/>
                  </a:cubicBezTo>
                  <a:lnTo>
                    <a:pt x="6139" y="5194"/>
                  </a:lnTo>
                  <a:lnTo>
                    <a:pt x="6139" y="2837"/>
                  </a:lnTo>
                  <a:cubicBezTo>
                    <a:pt x="6138" y="2753"/>
                    <a:pt x="6090" y="2678"/>
                    <a:pt x="6015" y="2642"/>
                  </a:cubicBezTo>
                  <a:lnTo>
                    <a:pt x="3995" y="1694"/>
                  </a:lnTo>
                  <a:cubicBezTo>
                    <a:pt x="3965" y="1681"/>
                    <a:pt x="3934" y="1674"/>
                    <a:pt x="3902" y="1674"/>
                  </a:cubicBezTo>
                  <a:cubicBezTo>
                    <a:pt x="3871" y="1674"/>
                    <a:pt x="3840" y="1681"/>
                    <a:pt x="3810" y="1694"/>
                  </a:cubicBezTo>
                  <a:lnTo>
                    <a:pt x="1791" y="2642"/>
                  </a:lnTo>
                  <a:cubicBezTo>
                    <a:pt x="1781" y="2645"/>
                    <a:pt x="1773" y="2650"/>
                    <a:pt x="1765" y="2654"/>
                  </a:cubicBezTo>
                  <a:lnTo>
                    <a:pt x="1765" y="2656"/>
                  </a:lnTo>
                  <a:cubicBezTo>
                    <a:pt x="1762" y="2658"/>
                    <a:pt x="1759" y="2659"/>
                    <a:pt x="1757" y="2661"/>
                  </a:cubicBezTo>
                  <a:cubicBezTo>
                    <a:pt x="1754" y="2662"/>
                    <a:pt x="1749" y="2667"/>
                    <a:pt x="1744" y="2670"/>
                  </a:cubicBezTo>
                  <a:lnTo>
                    <a:pt x="1744" y="2670"/>
                  </a:lnTo>
                  <a:lnTo>
                    <a:pt x="575" y="1502"/>
                  </a:lnTo>
                  <a:cubicBezTo>
                    <a:pt x="1537" y="807"/>
                    <a:pt x="2694" y="433"/>
                    <a:pt x="3880" y="433"/>
                  </a:cubicBezTo>
                  <a:cubicBezTo>
                    <a:pt x="3887" y="433"/>
                    <a:pt x="3895" y="433"/>
                    <a:pt x="3902" y="433"/>
                  </a:cubicBezTo>
                  <a:cubicBezTo>
                    <a:pt x="3904" y="433"/>
                    <a:pt x="3906" y="433"/>
                    <a:pt x="3908" y="433"/>
                  </a:cubicBezTo>
                  <a:cubicBezTo>
                    <a:pt x="4028" y="433"/>
                    <a:pt x="4127" y="338"/>
                    <a:pt x="4127" y="217"/>
                  </a:cubicBezTo>
                  <a:cubicBezTo>
                    <a:pt x="4127" y="97"/>
                    <a:pt x="4029" y="1"/>
                    <a:pt x="39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4"/>
            <p:cNvSpPr/>
            <p:nvPr/>
          </p:nvSpPr>
          <p:spPr>
            <a:xfrm>
              <a:off x="5770000" y="2081175"/>
              <a:ext cx="397300" cy="368950"/>
            </a:xfrm>
            <a:custGeom>
              <a:rect b="b" l="l" r="r" t="t"/>
              <a:pathLst>
                <a:path extrusionOk="0" h="14758" w="15892">
                  <a:moveTo>
                    <a:pt x="7781" y="0"/>
                  </a:moveTo>
                  <a:cubicBezTo>
                    <a:pt x="7716" y="0"/>
                    <a:pt x="7650" y="1"/>
                    <a:pt x="7584" y="3"/>
                  </a:cubicBezTo>
                  <a:cubicBezTo>
                    <a:pt x="5559" y="57"/>
                    <a:pt x="3646" y="941"/>
                    <a:pt x="2291" y="2448"/>
                  </a:cubicBezTo>
                  <a:cubicBezTo>
                    <a:pt x="938" y="3956"/>
                    <a:pt x="264" y="5953"/>
                    <a:pt x="426" y="7972"/>
                  </a:cubicBezTo>
                  <a:cubicBezTo>
                    <a:pt x="590" y="9991"/>
                    <a:pt x="1576" y="11855"/>
                    <a:pt x="3153" y="13125"/>
                  </a:cubicBezTo>
                  <a:cubicBezTo>
                    <a:pt x="3193" y="13157"/>
                    <a:pt x="3241" y="13173"/>
                    <a:pt x="3289" y="13173"/>
                  </a:cubicBezTo>
                  <a:cubicBezTo>
                    <a:pt x="3353" y="13173"/>
                    <a:pt x="3416" y="13145"/>
                    <a:pt x="3458" y="13092"/>
                  </a:cubicBezTo>
                  <a:cubicBezTo>
                    <a:pt x="3533" y="12999"/>
                    <a:pt x="3519" y="12863"/>
                    <a:pt x="3425" y="12786"/>
                  </a:cubicBezTo>
                  <a:cubicBezTo>
                    <a:pt x="518" y="10439"/>
                    <a:pt x="0" y="6207"/>
                    <a:pt x="2255" y="3229"/>
                  </a:cubicBezTo>
                  <a:cubicBezTo>
                    <a:pt x="3611" y="1437"/>
                    <a:pt x="5676" y="489"/>
                    <a:pt x="7770" y="489"/>
                  </a:cubicBezTo>
                  <a:cubicBezTo>
                    <a:pt x="9156" y="489"/>
                    <a:pt x="10555" y="904"/>
                    <a:pt x="11769" y="1765"/>
                  </a:cubicBezTo>
                  <a:cubicBezTo>
                    <a:pt x="13235" y="2803"/>
                    <a:pt x="14240" y="4371"/>
                    <a:pt x="14572" y="6137"/>
                  </a:cubicBezTo>
                  <a:cubicBezTo>
                    <a:pt x="14903" y="7903"/>
                    <a:pt x="14532" y="9727"/>
                    <a:pt x="13540" y="11225"/>
                  </a:cubicBezTo>
                  <a:cubicBezTo>
                    <a:pt x="12548" y="12724"/>
                    <a:pt x="11012" y="13777"/>
                    <a:pt x="9257" y="14162"/>
                  </a:cubicBezTo>
                  <a:cubicBezTo>
                    <a:pt x="8765" y="14270"/>
                    <a:pt x="8267" y="14323"/>
                    <a:pt x="7772" y="14323"/>
                  </a:cubicBezTo>
                  <a:cubicBezTo>
                    <a:pt x="6497" y="14323"/>
                    <a:pt x="5236" y="13970"/>
                    <a:pt x="4136" y="13290"/>
                  </a:cubicBezTo>
                  <a:cubicBezTo>
                    <a:pt x="4100" y="13268"/>
                    <a:pt x="4060" y="13257"/>
                    <a:pt x="4021" y="13257"/>
                  </a:cubicBezTo>
                  <a:cubicBezTo>
                    <a:pt x="3949" y="13257"/>
                    <a:pt x="3878" y="13294"/>
                    <a:pt x="3837" y="13360"/>
                  </a:cubicBezTo>
                  <a:cubicBezTo>
                    <a:pt x="3775" y="13462"/>
                    <a:pt x="3806" y="13596"/>
                    <a:pt x="3908" y="13658"/>
                  </a:cubicBezTo>
                  <a:cubicBezTo>
                    <a:pt x="5110" y="14400"/>
                    <a:pt x="6450" y="14757"/>
                    <a:pt x="7777" y="14757"/>
                  </a:cubicBezTo>
                  <a:cubicBezTo>
                    <a:pt x="9968" y="14757"/>
                    <a:pt x="12124" y="13784"/>
                    <a:pt x="13569" y="11956"/>
                  </a:cubicBezTo>
                  <a:cubicBezTo>
                    <a:pt x="15892" y="9020"/>
                    <a:pt x="15645" y="4809"/>
                    <a:pt x="13000" y="2162"/>
                  </a:cubicBezTo>
                  <a:cubicBezTo>
                    <a:pt x="11614" y="776"/>
                    <a:pt x="9735" y="0"/>
                    <a:pt x="77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4"/>
            <p:cNvSpPr/>
            <p:nvPr/>
          </p:nvSpPr>
          <p:spPr>
            <a:xfrm>
              <a:off x="5810650" y="2168800"/>
              <a:ext cx="251450" cy="250650"/>
            </a:xfrm>
            <a:custGeom>
              <a:rect b="b" l="l" r="r" t="t"/>
              <a:pathLst>
                <a:path extrusionOk="0" h="10026" w="10058">
                  <a:moveTo>
                    <a:pt x="4216" y="3255"/>
                  </a:moveTo>
                  <a:lnTo>
                    <a:pt x="5179" y="4219"/>
                  </a:lnTo>
                  <a:lnTo>
                    <a:pt x="4136" y="4707"/>
                  </a:lnTo>
                  <a:lnTo>
                    <a:pt x="2626" y="4001"/>
                  </a:lnTo>
                  <a:lnTo>
                    <a:pt x="4216" y="3255"/>
                  </a:lnTo>
                  <a:close/>
                  <a:moveTo>
                    <a:pt x="5505" y="4545"/>
                  </a:moveTo>
                  <a:lnTo>
                    <a:pt x="5939" y="4979"/>
                  </a:lnTo>
                  <a:lnTo>
                    <a:pt x="5939" y="6357"/>
                  </a:lnTo>
                  <a:lnTo>
                    <a:pt x="4352" y="7100"/>
                  </a:lnTo>
                  <a:lnTo>
                    <a:pt x="4352" y="5084"/>
                  </a:lnTo>
                  <a:lnTo>
                    <a:pt x="5505" y="4545"/>
                  </a:lnTo>
                  <a:close/>
                  <a:moveTo>
                    <a:pt x="6373" y="5413"/>
                  </a:moveTo>
                  <a:lnTo>
                    <a:pt x="7960" y="7000"/>
                  </a:lnTo>
                  <a:lnTo>
                    <a:pt x="7960" y="7100"/>
                  </a:lnTo>
                  <a:lnTo>
                    <a:pt x="6373" y="6357"/>
                  </a:lnTo>
                  <a:lnTo>
                    <a:pt x="6373" y="5413"/>
                  </a:lnTo>
                  <a:close/>
                  <a:moveTo>
                    <a:pt x="1506" y="546"/>
                  </a:moveTo>
                  <a:lnTo>
                    <a:pt x="3891" y="2931"/>
                  </a:lnTo>
                  <a:lnTo>
                    <a:pt x="2025" y="3805"/>
                  </a:lnTo>
                  <a:cubicBezTo>
                    <a:pt x="1948" y="3840"/>
                    <a:pt x="1901" y="3917"/>
                    <a:pt x="1901" y="4001"/>
                  </a:cubicBezTo>
                  <a:lnTo>
                    <a:pt x="1901" y="4890"/>
                  </a:lnTo>
                  <a:cubicBezTo>
                    <a:pt x="1896" y="5012"/>
                    <a:pt x="1994" y="5114"/>
                    <a:pt x="2117" y="5114"/>
                  </a:cubicBezTo>
                  <a:cubicBezTo>
                    <a:pt x="2239" y="5114"/>
                    <a:pt x="2336" y="5012"/>
                    <a:pt x="2333" y="4890"/>
                  </a:cubicBezTo>
                  <a:lnTo>
                    <a:pt x="2333" y="4341"/>
                  </a:lnTo>
                  <a:lnTo>
                    <a:pt x="3920" y="5085"/>
                  </a:lnTo>
                  <a:lnTo>
                    <a:pt x="3920" y="7100"/>
                  </a:lnTo>
                  <a:lnTo>
                    <a:pt x="2333" y="6357"/>
                  </a:lnTo>
                  <a:lnTo>
                    <a:pt x="2333" y="5756"/>
                  </a:lnTo>
                  <a:cubicBezTo>
                    <a:pt x="2336" y="5634"/>
                    <a:pt x="2239" y="5534"/>
                    <a:pt x="2117" y="5534"/>
                  </a:cubicBezTo>
                  <a:cubicBezTo>
                    <a:pt x="1994" y="5534"/>
                    <a:pt x="1896" y="5634"/>
                    <a:pt x="1901" y="5756"/>
                  </a:cubicBezTo>
                  <a:lnTo>
                    <a:pt x="1901" y="6494"/>
                  </a:lnTo>
                  <a:cubicBezTo>
                    <a:pt x="1901" y="6578"/>
                    <a:pt x="1948" y="6655"/>
                    <a:pt x="2025" y="6691"/>
                  </a:cubicBezTo>
                  <a:lnTo>
                    <a:pt x="4045" y="7637"/>
                  </a:lnTo>
                  <a:cubicBezTo>
                    <a:pt x="4074" y="7651"/>
                    <a:pt x="4105" y="7657"/>
                    <a:pt x="4136" y="7657"/>
                  </a:cubicBezTo>
                  <a:cubicBezTo>
                    <a:pt x="4167" y="7657"/>
                    <a:pt x="4199" y="7651"/>
                    <a:pt x="4228" y="7637"/>
                  </a:cubicBezTo>
                  <a:lnTo>
                    <a:pt x="6157" y="6734"/>
                  </a:lnTo>
                  <a:lnTo>
                    <a:pt x="8084" y="7637"/>
                  </a:lnTo>
                  <a:cubicBezTo>
                    <a:pt x="8113" y="7651"/>
                    <a:pt x="8145" y="7657"/>
                    <a:pt x="8176" y="7657"/>
                  </a:cubicBezTo>
                  <a:cubicBezTo>
                    <a:pt x="8208" y="7657"/>
                    <a:pt x="8239" y="7651"/>
                    <a:pt x="8268" y="7637"/>
                  </a:cubicBezTo>
                  <a:lnTo>
                    <a:pt x="8491" y="7532"/>
                  </a:lnTo>
                  <a:lnTo>
                    <a:pt x="9485" y="8526"/>
                  </a:lnTo>
                  <a:cubicBezTo>
                    <a:pt x="8523" y="9220"/>
                    <a:pt x="7366" y="9593"/>
                    <a:pt x="6178" y="9593"/>
                  </a:cubicBezTo>
                  <a:cubicBezTo>
                    <a:pt x="6170" y="9593"/>
                    <a:pt x="6163" y="9593"/>
                    <a:pt x="6155" y="9593"/>
                  </a:cubicBezTo>
                  <a:cubicBezTo>
                    <a:pt x="3002" y="9593"/>
                    <a:pt x="438" y="7027"/>
                    <a:pt x="438" y="3874"/>
                  </a:cubicBezTo>
                  <a:cubicBezTo>
                    <a:pt x="433" y="2680"/>
                    <a:pt x="807" y="1514"/>
                    <a:pt x="1506" y="546"/>
                  </a:cubicBezTo>
                  <a:close/>
                  <a:moveTo>
                    <a:pt x="1485" y="0"/>
                  </a:moveTo>
                  <a:cubicBezTo>
                    <a:pt x="1480" y="0"/>
                    <a:pt x="1475" y="0"/>
                    <a:pt x="1470" y="1"/>
                  </a:cubicBezTo>
                  <a:cubicBezTo>
                    <a:pt x="1408" y="4"/>
                    <a:pt x="1350" y="34"/>
                    <a:pt x="1312" y="83"/>
                  </a:cubicBezTo>
                  <a:cubicBezTo>
                    <a:pt x="460" y="1163"/>
                    <a:pt x="1" y="2498"/>
                    <a:pt x="5" y="3874"/>
                  </a:cubicBezTo>
                  <a:cubicBezTo>
                    <a:pt x="5" y="7267"/>
                    <a:pt x="2764" y="10025"/>
                    <a:pt x="6155" y="10025"/>
                  </a:cubicBezTo>
                  <a:cubicBezTo>
                    <a:pt x="6162" y="10025"/>
                    <a:pt x="6169" y="10025"/>
                    <a:pt x="6176" y="10025"/>
                  </a:cubicBezTo>
                  <a:cubicBezTo>
                    <a:pt x="7544" y="10025"/>
                    <a:pt x="8873" y="9565"/>
                    <a:pt x="9947" y="8718"/>
                  </a:cubicBezTo>
                  <a:cubicBezTo>
                    <a:pt x="10049" y="8637"/>
                    <a:pt x="10057" y="8486"/>
                    <a:pt x="9968" y="8394"/>
                  </a:cubicBezTo>
                  <a:lnTo>
                    <a:pt x="1637" y="63"/>
                  </a:lnTo>
                  <a:cubicBezTo>
                    <a:pt x="1596" y="23"/>
                    <a:pt x="1542" y="0"/>
                    <a:pt x="14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 name="Google Shape;838;p54"/>
          <p:cNvGrpSpPr/>
          <p:nvPr/>
        </p:nvGrpSpPr>
        <p:grpSpPr>
          <a:xfrm>
            <a:off x="5908275" y="2309800"/>
            <a:ext cx="397275" cy="368925"/>
            <a:chOff x="5154225" y="2081200"/>
            <a:chExt cx="397275" cy="368925"/>
          </a:xfrm>
        </p:grpSpPr>
        <p:sp>
          <p:nvSpPr>
            <p:cNvPr id="839" name="Google Shape;839;p54"/>
            <p:cNvSpPr/>
            <p:nvPr/>
          </p:nvSpPr>
          <p:spPr>
            <a:xfrm>
              <a:off x="5289425" y="2291750"/>
              <a:ext cx="46050" cy="45000"/>
            </a:xfrm>
            <a:custGeom>
              <a:rect b="b" l="l" r="r" t="t"/>
              <a:pathLst>
                <a:path extrusionOk="0" h="1800" w="1842">
                  <a:moveTo>
                    <a:pt x="244" y="0"/>
                  </a:moveTo>
                  <a:cubicBezTo>
                    <a:pt x="220" y="0"/>
                    <a:pt x="197" y="4"/>
                    <a:pt x="174" y="12"/>
                  </a:cubicBezTo>
                  <a:cubicBezTo>
                    <a:pt x="61" y="50"/>
                    <a:pt x="0" y="174"/>
                    <a:pt x="38" y="287"/>
                  </a:cubicBezTo>
                  <a:lnTo>
                    <a:pt x="38" y="285"/>
                  </a:lnTo>
                  <a:cubicBezTo>
                    <a:pt x="275" y="986"/>
                    <a:pt x="819" y="1535"/>
                    <a:pt x="1531" y="1789"/>
                  </a:cubicBezTo>
                  <a:cubicBezTo>
                    <a:pt x="1554" y="1796"/>
                    <a:pt x="1576" y="1800"/>
                    <a:pt x="1599" y="1800"/>
                  </a:cubicBezTo>
                  <a:cubicBezTo>
                    <a:pt x="1687" y="1800"/>
                    <a:pt x="1770" y="1745"/>
                    <a:pt x="1802" y="1657"/>
                  </a:cubicBezTo>
                  <a:cubicBezTo>
                    <a:pt x="1841" y="1546"/>
                    <a:pt x="1786" y="1425"/>
                    <a:pt x="1676" y="1382"/>
                  </a:cubicBezTo>
                  <a:cubicBezTo>
                    <a:pt x="1081" y="1169"/>
                    <a:pt x="646" y="730"/>
                    <a:pt x="449" y="147"/>
                  </a:cubicBezTo>
                  <a:cubicBezTo>
                    <a:pt x="418" y="57"/>
                    <a:pt x="334" y="0"/>
                    <a:pt x="2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4"/>
            <p:cNvSpPr/>
            <p:nvPr/>
          </p:nvSpPr>
          <p:spPr>
            <a:xfrm>
              <a:off x="5154225" y="2081200"/>
              <a:ext cx="397275" cy="368925"/>
            </a:xfrm>
            <a:custGeom>
              <a:rect b="b" l="l" r="r" t="t"/>
              <a:pathLst>
                <a:path extrusionOk="0" h="14757" w="15891">
                  <a:moveTo>
                    <a:pt x="7782" y="1"/>
                  </a:moveTo>
                  <a:cubicBezTo>
                    <a:pt x="7716" y="1"/>
                    <a:pt x="7651" y="2"/>
                    <a:pt x="7585" y="4"/>
                  </a:cubicBezTo>
                  <a:cubicBezTo>
                    <a:pt x="5559" y="58"/>
                    <a:pt x="3647" y="943"/>
                    <a:pt x="2293" y="2449"/>
                  </a:cubicBezTo>
                  <a:cubicBezTo>
                    <a:pt x="940" y="3956"/>
                    <a:pt x="266" y="5953"/>
                    <a:pt x="428" y="7971"/>
                  </a:cubicBezTo>
                  <a:cubicBezTo>
                    <a:pt x="591" y="9990"/>
                    <a:pt x="1576" y="11854"/>
                    <a:pt x="3154" y="13124"/>
                  </a:cubicBezTo>
                  <a:cubicBezTo>
                    <a:pt x="3193" y="13156"/>
                    <a:pt x="3241" y="13172"/>
                    <a:pt x="3289" y="13172"/>
                  </a:cubicBezTo>
                  <a:cubicBezTo>
                    <a:pt x="3352" y="13172"/>
                    <a:pt x="3415" y="13144"/>
                    <a:pt x="3457" y="13091"/>
                  </a:cubicBezTo>
                  <a:cubicBezTo>
                    <a:pt x="3534" y="12997"/>
                    <a:pt x="3518" y="12862"/>
                    <a:pt x="3426" y="12785"/>
                  </a:cubicBezTo>
                  <a:cubicBezTo>
                    <a:pt x="517" y="10438"/>
                    <a:pt x="1" y="6206"/>
                    <a:pt x="2255" y="3228"/>
                  </a:cubicBezTo>
                  <a:cubicBezTo>
                    <a:pt x="3612" y="1436"/>
                    <a:pt x="5677" y="488"/>
                    <a:pt x="7771" y="488"/>
                  </a:cubicBezTo>
                  <a:cubicBezTo>
                    <a:pt x="9156" y="488"/>
                    <a:pt x="10554" y="903"/>
                    <a:pt x="11768" y="1764"/>
                  </a:cubicBezTo>
                  <a:cubicBezTo>
                    <a:pt x="13236" y="2802"/>
                    <a:pt x="14241" y="4370"/>
                    <a:pt x="14571" y="6136"/>
                  </a:cubicBezTo>
                  <a:cubicBezTo>
                    <a:pt x="14902" y="7902"/>
                    <a:pt x="14533" y="9726"/>
                    <a:pt x="13541" y="11224"/>
                  </a:cubicBezTo>
                  <a:cubicBezTo>
                    <a:pt x="12549" y="12723"/>
                    <a:pt x="11013" y="13776"/>
                    <a:pt x="9256" y="14161"/>
                  </a:cubicBezTo>
                  <a:cubicBezTo>
                    <a:pt x="8765" y="14269"/>
                    <a:pt x="8267" y="14322"/>
                    <a:pt x="7771" y="14322"/>
                  </a:cubicBezTo>
                  <a:cubicBezTo>
                    <a:pt x="6496" y="14322"/>
                    <a:pt x="5236" y="13969"/>
                    <a:pt x="4135" y="13289"/>
                  </a:cubicBezTo>
                  <a:cubicBezTo>
                    <a:pt x="4099" y="13267"/>
                    <a:pt x="4060" y="13256"/>
                    <a:pt x="4021" y="13256"/>
                  </a:cubicBezTo>
                  <a:cubicBezTo>
                    <a:pt x="3948" y="13256"/>
                    <a:pt x="3878" y="13293"/>
                    <a:pt x="3837" y="13359"/>
                  </a:cubicBezTo>
                  <a:cubicBezTo>
                    <a:pt x="3774" y="13461"/>
                    <a:pt x="3806" y="13595"/>
                    <a:pt x="3907" y="13657"/>
                  </a:cubicBezTo>
                  <a:cubicBezTo>
                    <a:pt x="5110" y="14399"/>
                    <a:pt x="6450" y="14756"/>
                    <a:pt x="7777" y="14756"/>
                  </a:cubicBezTo>
                  <a:cubicBezTo>
                    <a:pt x="9967" y="14756"/>
                    <a:pt x="12123" y="13783"/>
                    <a:pt x="13570" y="11955"/>
                  </a:cubicBezTo>
                  <a:cubicBezTo>
                    <a:pt x="15891" y="9019"/>
                    <a:pt x="15646" y="4808"/>
                    <a:pt x="12999" y="2161"/>
                  </a:cubicBezTo>
                  <a:cubicBezTo>
                    <a:pt x="11613" y="777"/>
                    <a:pt x="9736" y="1"/>
                    <a:pt x="77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4"/>
            <p:cNvSpPr/>
            <p:nvPr/>
          </p:nvSpPr>
          <p:spPr>
            <a:xfrm>
              <a:off x="5251425" y="2112150"/>
              <a:ext cx="260125" cy="250175"/>
            </a:xfrm>
            <a:custGeom>
              <a:rect b="b" l="l" r="r" t="t"/>
              <a:pathLst>
                <a:path extrusionOk="0" h="10007" w="10405">
                  <a:moveTo>
                    <a:pt x="3873" y="1"/>
                  </a:moveTo>
                  <a:cubicBezTo>
                    <a:pt x="2508" y="1"/>
                    <a:pt x="1182" y="460"/>
                    <a:pt x="110" y="1306"/>
                  </a:cubicBezTo>
                  <a:cubicBezTo>
                    <a:pt x="8" y="1387"/>
                    <a:pt x="0" y="1537"/>
                    <a:pt x="89" y="1629"/>
                  </a:cubicBezTo>
                  <a:lnTo>
                    <a:pt x="8405" y="9945"/>
                  </a:lnTo>
                  <a:cubicBezTo>
                    <a:pt x="8447" y="9986"/>
                    <a:pt x="8502" y="10006"/>
                    <a:pt x="8557" y="10006"/>
                  </a:cubicBezTo>
                  <a:cubicBezTo>
                    <a:pt x="8621" y="10006"/>
                    <a:pt x="8684" y="9979"/>
                    <a:pt x="8728" y="9924"/>
                  </a:cubicBezTo>
                  <a:cubicBezTo>
                    <a:pt x="10076" y="8202"/>
                    <a:pt x="10405" y="5893"/>
                    <a:pt x="9594" y="3863"/>
                  </a:cubicBezTo>
                  <a:cubicBezTo>
                    <a:pt x="8782" y="1833"/>
                    <a:pt x="6952" y="386"/>
                    <a:pt x="4789" y="66"/>
                  </a:cubicBezTo>
                  <a:cubicBezTo>
                    <a:pt x="4779" y="65"/>
                    <a:pt x="4768" y="64"/>
                    <a:pt x="4758" y="64"/>
                  </a:cubicBezTo>
                  <a:cubicBezTo>
                    <a:pt x="4653" y="64"/>
                    <a:pt x="4560" y="142"/>
                    <a:pt x="4544" y="249"/>
                  </a:cubicBezTo>
                  <a:cubicBezTo>
                    <a:pt x="4527" y="367"/>
                    <a:pt x="4608" y="476"/>
                    <a:pt x="4727" y="494"/>
                  </a:cubicBezTo>
                  <a:cubicBezTo>
                    <a:pt x="7527" y="907"/>
                    <a:pt x="9600" y="3311"/>
                    <a:pt x="9600" y="6141"/>
                  </a:cubicBezTo>
                  <a:cubicBezTo>
                    <a:pt x="9605" y="7332"/>
                    <a:pt x="9232" y="8496"/>
                    <a:pt x="8535" y="9463"/>
                  </a:cubicBezTo>
                  <a:lnTo>
                    <a:pt x="7047" y="7976"/>
                  </a:lnTo>
                  <a:cubicBezTo>
                    <a:pt x="7165" y="7623"/>
                    <a:pt x="7225" y="7254"/>
                    <a:pt x="7222" y="6882"/>
                  </a:cubicBezTo>
                  <a:cubicBezTo>
                    <a:pt x="7222" y="6275"/>
                    <a:pt x="7052" y="5636"/>
                    <a:pt x="6715" y="4984"/>
                  </a:cubicBezTo>
                  <a:cubicBezTo>
                    <a:pt x="6675" y="4912"/>
                    <a:pt x="6601" y="4872"/>
                    <a:pt x="6525" y="4872"/>
                  </a:cubicBezTo>
                  <a:cubicBezTo>
                    <a:pt x="6491" y="4872"/>
                    <a:pt x="6457" y="4880"/>
                    <a:pt x="6425" y="4896"/>
                  </a:cubicBezTo>
                  <a:cubicBezTo>
                    <a:pt x="6320" y="4950"/>
                    <a:pt x="6277" y="5078"/>
                    <a:pt x="6330" y="5183"/>
                  </a:cubicBezTo>
                  <a:cubicBezTo>
                    <a:pt x="6635" y="5772"/>
                    <a:pt x="6789" y="6345"/>
                    <a:pt x="6789" y="6882"/>
                  </a:cubicBezTo>
                  <a:cubicBezTo>
                    <a:pt x="6791" y="7134"/>
                    <a:pt x="6761" y="7383"/>
                    <a:pt x="6699" y="7626"/>
                  </a:cubicBezTo>
                  <a:lnTo>
                    <a:pt x="2633" y="3562"/>
                  </a:lnTo>
                  <a:cubicBezTo>
                    <a:pt x="3023" y="3144"/>
                    <a:pt x="3444" y="2760"/>
                    <a:pt x="3894" y="2408"/>
                  </a:cubicBezTo>
                  <a:cubicBezTo>
                    <a:pt x="4231" y="2669"/>
                    <a:pt x="5176" y="3446"/>
                    <a:pt x="5894" y="4469"/>
                  </a:cubicBezTo>
                  <a:cubicBezTo>
                    <a:pt x="5937" y="4526"/>
                    <a:pt x="6002" y="4556"/>
                    <a:pt x="6068" y="4556"/>
                  </a:cubicBezTo>
                  <a:cubicBezTo>
                    <a:pt x="6111" y="4556"/>
                    <a:pt x="6154" y="4543"/>
                    <a:pt x="6192" y="4516"/>
                  </a:cubicBezTo>
                  <a:cubicBezTo>
                    <a:pt x="6287" y="4450"/>
                    <a:pt x="6312" y="4318"/>
                    <a:pt x="6247" y="4221"/>
                  </a:cubicBezTo>
                  <a:cubicBezTo>
                    <a:pt x="5320" y="2901"/>
                    <a:pt x="4072" y="2000"/>
                    <a:pt x="4020" y="1961"/>
                  </a:cubicBezTo>
                  <a:cubicBezTo>
                    <a:pt x="3982" y="1934"/>
                    <a:pt x="3938" y="1921"/>
                    <a:pt x="3894" y="1921"/>
                  </a:cubicBezTo>
                  <a:cubicBezTo>
                    <a:pt x="3850" y="1921"/>
                    <a:pt x="3806" y="1934"/>
                    <a:pt x="3768" y="1961"/>
                  </a:cubicBezTo>
                  <a:cubicBezTo>
                    <a:pt x="3737" y="1984"/>
                    <a:pt x="3058" y="2473"/>
                    <a:pt x="2328" y="3256"/>
                  </a:cubicBezTo>
                  <a:lnTo>
                    <a:pt x="571" y="1500"/>
                  </a:lnTo>
                  <a:cubicBezTo>
                    <a:pt x="1533" y="807"/>
                    <a:pt x="2687" y="433"/>
                    <a:pt x="3872" y="433"/>
                  </a:cubicBezTo>
                  <a:cubicBezTo>
                    <a:pt x="3879" y="433"/>
                    <a:pt x="3887" y="433"/>
                    <a:pt x="3894" y="433"/>
                  </a:cubicBezTo>
                  <a:cubicBezTo>
                    <a:pt x="4013" y="433"/>
                    <a:pt x="4110" y="336"/>
                    <a:pt x="4110" y="217"/>
                  </a:cubicBezTo>
                  <a:cubicBezTo>
                    <a:pt x="4110" y="98"/>
                    <a:pt x="4013" y="1"/>
                    <a:pt x="3894" y="1"/>
                  </a:cubicBezTo>
                  <a:cubicBezTo>
                    <a:pt x="3887" y="1"/>
                    <a:pt x="3880" y="1"/>
                    <a:pt x="38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4"/>
            <p:cNvSpPr/>
            <p:nvPr/>
          </p:nvSpPr>
          <p:spPr>
            <a:xfrm>
              <a:off x="5195175" y="2168950"/>
              <a:ext cx="250950" cy="250225"/>
            </a:xfrm>
            <a:custGeom>
              <a:rect b="b" l="l" r="r" t="t"/>
              <a:pathLst>
                <a:path extrusionOk="0" h="10009" w="10038">
                  <a:moveTo>
                    <a:pt x="3764" y="2807"/>
                  </a:moveTo>
                  <a:lnTo>
                    <a:pt x="7858" y="6901"/>
                  </a:lnTo>
                  <a:cubicBezTo>
                    <a:pt x="7375" y="7223"/>
                    <a:pt x="6775" y="7397"/>
                    <a:pt x="6144" y="7397"/>
                  </a:cubicBezTo>
                  <a:cubicBezTo>
                    <a:pt x="5349" y="7397"/>
                    <a:pt x="4619" y="7126"/>
                    <a:pt x="4090" y="6634"/>
                  </a:cubicBezTo>
                  <a:cubicBezTo>
                    <a:pt x="3540" y="6122"/>
                    <a:pt x="3247" y="5423"/>
                    <a:pt x="3247" y="4610"/>
                  </a:cubicBezTo>
                  <a:cubicBezTo>
                    <a:pt x="3247" y="4041"/>
                    <a:pt x="3422" y="3435"/>
                    <a:pt x="3764" y="2807"/>
                  </a:cubicBezTo>
                  <a:close/>
                  <a:moveTo>
                    <a:pt x="1503" y="546"/>
                  </a:moveTo>
                  <a:lnTo>
                    <a:pt x="3446" y="2489"/>
                  </a:lnTo>
                  <a:cubicBezTo>
                    <a:pt x="3028" y="3221"/>
                    <a:pt x="2816" y="3933"/>
                    <a:pt x="2816" y="4610"/>
                  </a:cubicBezTo>
                  <a:cubicBezTo>
                    <a:pt x="2816" y="5532"/>
                    <a:pt x="3164" y="6364"/>
                    <a:pt x="3796" y="6951"/>
                  </a:cubicBezTo>
                  <a:cubicBezTo>
                    <a:pt x="4405" y="7517"/>
                    <a:pt x="5239" y="7830"/>
                    <a:pt x="6144" y="7830"/>
                  </a:cubicBezTo>
                  <a:cubicBezTo>
                    <a:pt x="6891" y="7830"/>
                    <a:pt x="7602" y="7611"/>
                    <a:pt x="8168" y="7211"/>
                  </a:cubicBezTo>
                  <a:lnTo>
                    <a:pt x="9466" y="8509"/>
                  </a:lnTo>
                  <a:cubicBezTo>
                    <a:pt x="8503" y="9204"/>
                    <a:pt x="7346" y="9576"/>
                    <a:pt x="6159" y="9576"/>
                  </a:cubicBezTo>
                  <a:cubicBezTo>
                    <a:pt x="6154" y="9576"/>
                    <a:pt x="6149" y="9576"/>
                    <a:pt x="6144" y="9576"/>
                  </a:cubicBezTo>
                  <a:cubicBezTo>
                    <a:pt x="2997" y="9576"/>
                    <a:pt x="438" y="7014"/>
                    <a:pt x="438" y="3868"/>
                  </a:cubicBezTo>
                  <a:cubicBezTo>
                    <a:pt x="433" y="2675"/>
                    <a:pt x="807" y="1513"/>
                    <a:pt x="1503" y="546"/>
                  </a:cubicBezTo>
                  <a:close/>
                  <a:moveTo>
                    <a:pt x="1478" y="1"/>
                  </a:moveTo>
                  <a:cubicBezTo>
                    <a:pt x="1474" y="1"/>
                    <a:pt x="1470" y="1"/>
                    <a:pt x="1466" y="1"/>
                  </a:cubicBezTo>
                  <a:cubicBezTo>
                    <a:pt x="1404" y="6"/>
                    <a:pt x="1347" y="34"/>
                    <a:pt x="1309" y="84"/>
                  </a:cubicBezTo>
                  <a:cubicBezTo>
                    <a:pt x="460" y="1162"/>
                    <a:pt x="0" y="2496"/>
                    <a:pt x="5" y="3868"/>
                  </a:cubicBezTo>
                  <a:cubicBezTo>
                    <a:pt x="5" y="7253"/>
                    <a:pt x="2759" y="10008"/>
                    <a:pt x="6144" y="10008"/>
                  </a:cubicBezTo>
                  <a:cubicBezTo>
                    <a:pt x="6151" y="10008"/>
                    <a:pt x="6158" y="10008"/>
                    <a:pt x="6165" y="10008"/>
                  </a:cubicBezTo>
                  <a:cubicBezTo>
                    <a:pt x="7530" y="10008"/>
                    <a:pt x="8856" y="9548"/>
                    <a:pt x="9928" y="8703"/>
                  </a:cubicBezTo>
                  <a:cubicBezTo>
                    <a:pt x="10028" y="8622"/>
                    <a:pt x="10038" y="8472"/>
                    <a:pt x="9949" y="8380"/>
                  </a:cubicBezTo>
                  <a:lnTo>
                    <a:pt x="1633" y="65"/>
                  </a:lnTo>
                  <a:cubicBezTo>
                    <a:pt x="1592" y="23"/>
                    <a:pt x="1536" y="1"/>
                    <a:pt x="14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54"/>
          <p:cNvGrpSpPr/>
          <p:nvPr/>
        </p:nvGrpSpPr>
        <p:grpSpPr>
          <a:xfrm>
            <a:off x="4115000" y="3456325"/>
            <a:ext cx="283425" cy="368900"/>
            <a:chOff x="3360950" y="3227725"/>
            <a:chExt cx="283425" cy="368900"/>
          </a:xfrm>
        </p:grpSpPr>
        <p:sp>
          <p:nvSpPr>
            <p:cNvPr id="844" name="Google Shape;844;p54"/>
            <p:cNvSpPr/>
            <p:nvPr/>
          </p:nvSpPr>
          <p:spPr>
            <a:xfrm>
              <a:off x="3360950" y="3227725"/>
              <a:ext cx="283425" cy="368900"/>
            </a:xfrm>
            <a:custGeom>
              <a:rect b="b" l="l" r="r" t="t"/>
              <a:pathLst>
                <a:path extrusionOk="0" h="14756" w="11337">
                  <a:moveTo>
                    <a:pt x="9855" y="434"/>
                  </a:moveTo>
                  <a:cubicBezTo>
                    <a:pt x="10011" y="434"/>
                    <a:pt x="10138" y="561"/>
                    <a:pt x="10138" y="717"/>
                  </a:cubicBezTo>
                  <a:lnTo>
                    <a:pt x="10138" y="1317"/>
                  </a:lnTo>
                  <a:cubicBezTo>
                    <a:pt x="10138" y="1472"/>
                    <a:pt x="10011" y="1600"/>
                    <a:pt x="9855" y="1600"/>
                  </a:cubicBezTo>
                  <a:lnTo>
                    <a:pt x="8069" y="1600"/>
                  </a:lnTo>
                  <a:cubicBezTo>
                    <a:pt x="7948" y="1600"/>
                    <a:pt x="7851" y="1697"/>
                    <a:pt x="7851" y="1818"/>
                  </a:cubicBezTo>
                  <a:cubicBezTo>
                    <a:pt x="7851" y="1938"/>
                    <a:pt x="7948" y="2035"/>
                    <a:pt x="8069" y="2035"/>
                  </a:cubicBezTo>
                  <a:lnTo>
                    <a:pt x="9565" y="2035"/>
                  </a:lnTo>
                  <a:lnTo>
                    <a:pt x="9565" y="2398"/>
                  </a:lnTo>
                  <a:lnTo>
                    <a:pt x="1781" y="2398"/>
                  </a:lnTo>
                  <a:lnTo>
                    <a:pt x="1781" y="2035"/>
                  </a:lnTo>
                  <a:lnTo>
                    <a:pt x="7199" y="2035"/>
                  </a:lnTo>
                  <a:cubicBezTo>
                    <a:pt x="7319" y="2035"/>
                    <a:pt x="7416" y="1938"/>
                    <a:pt x="7416" y="1818"/>
                  </a:cubicBezTo>
                  <a:cubicBezTo>
                    <a:pt x="7416" y="1697"/>
                    <a:pt x="7319" y="1600"/>
                    <a:pt x="7199" y="1600"/>
                  </a:cubicBezTo>
                  <a:lnTo>
                    <a:pt x="1491" y="1600"/>
                  </a:lnTo>
                  <a:cubicBezTo>
                    <a:pt x="1336" y="1600"/>
                    <a:pt x="1208" y="1472"/>
                    <a:pt x="1208" y="1317"/>
                  </a:cubicBezTo>
                  <a:lnTo>
                    <a:pt x="1210" y="1317"/>
                  </a:lnTo>
                  <a:lnTo>
                    <a:pt x="1210" y="717"/>
                  </a:lnTo>
                  <a:cubicBezTo>
                    <a:pt x="1210" y="561"/>
                    <a:pt x="1336" y="434"/>
                    <a:pt x="1493" y="434"/>
                  </a:cubicBezTo>
                  <a:close/>
                  <a:moveTo>
                    <a:pt x="9685" y="2834"/>
                  </a:moveTo>
                  <a:lnTo>
                    <a:pt x="10810" y="4008"/>
                  </a:lnTo>
                  <a:cubicBezTo>
                    <a:pt x="10611" y="4257"/>
                    <a:pt x="10288" y="4408"/>
                    <a:pt x="9934" y="4409"/>
                  </a:cubicBezTo>
                  <a:lnTo>
                    <a:pt x="9934" y="4409"/>
                  </a:lnTo>
                  <a:cubicBezTo>
                    <a:pt x="9578" y="4408"/>
                    <a:pt x="9245" y="4251"/>
                    <a:pt x="9042" y="3989"/>
                  </a:cubicBezTo>
                  <a:cubicBezTo>
                    <a:pt x="8999" y="3935"/>
                    <a:pt x="8935" y="3907"/>
                    <a:pt x="8871" y="3907"/>
                  </a:cubicBezTo>
                  <a:cubicBezTo>
                    <a:pt x="8807" y="3907"/>
                    <a:pt x="8743" y="3935"/>
                    <a:pt x="8699" y="3989"/>
                  </a:cubicBezTo>
                  <a:cubicBezTo>
                    <a:pt x="8495" y="4252"/>
                    <a:pt x="8161" y="4409"/>
                    <a:pt x="7804" y="4409"/>
                  </a:cubicBezTo>
                  <a:cubicBezTo>
                    <a:pt x="7446" y="4409"/>
                    <a:pt x="7112" y="4252"/>
                    <a:pt x="6910" y="3989"/>
                  </a:cubicBezTo>
                  <a:cubicBezTo>
                    <a:pt x="6866" y="3935"/>
                    <a:pt x="6801" y="3907"/>
                    <a:pt x="6737" y="3907"/>
                  </a:cubicBezTo>
                  <a:cubicBezTo>
                    <a:pt x="6673" y="3907"/>
                    <a:pt x="6609" y="3935"/>
                    <a:pt x="6565" y="3989"/>
                  </a:cubicBezTo>
                  <a:cubicBezTo>
                    <a:pt x="6363" y="4252"/>
                    <a:pt x="6029" y="4409"/>
                    <a:pt x="5672" y="4409"/>
                  </a:cubicBezTo>
                  <a:cubicBezTo>
                    <a:pt x="5314" y="4409"/>
                    <a:pt x="4980" y="4252"/>
                    <a:pt x="4776" y="3989"/>
                  </a:cubicBezTo>
                  <a:cubicBezTo>
                    <a:pt x="4733" y="3935"/>
                    <a:pt x="4669" y="3907"/>
                    <a:pt x="4605" y="3907"/>
                  </a:cubicBezTo>
                  <a:cubicBezTo>
                    <a:pt x="4541" y="3907"/>
                    <a:pt x="4477" y="3935"/>
                    <a:pt x="4433" y="3989"/>
                  </a:cubicBezTo>
                  <a:cubicBezTo>
                    <a:pt x="4229" y="4252"/>
                    <a:pt x="3896" y="4409"/>
                    <a:pt x="3538" y="4409"/>
                  </a:cubicBezTo>
                  <a:cubicBezTo>
                    <a:pt x="3180" y="4409"/>
                    <a:pt x="2846" y="4252"/>
                    <a:pt x="2644" y="3989"/>
                  </a:cubicBezTo>
                  <a:cubicBezTo>
                    <a:pt x="2600" y="3935"/>
                    <a:pt x="2535" y="3907"/>
                    <a:pt x="2471" y="3907"/>
                  </a:cubicBezTo>
                  <a:cubicBezTo>
                    <a:pt x="2407" y="3907"/>
                    <a:pt x="2343" y="3935"/>
                    <a:pt x="2299" y="3989"/>
                  </a:cubicBezTo>
                  <a:cubicBezTo>
                    <a:pt x="2097" y="4252"/>
                    <a:pt x="1763" y="4409"/>
                    <a:pt x="1406" y="4409"/>
                  </a:cubicBezTo>
                  <a:cubicBezTo>
                    <a:pt x="1048" y="4409"/>
                    <a:pt x="727" y="4260"/>
                    <a:pt x="526" y="4008"/>
                  </a:cubicBezTo>
                  <a:lnTo>
                    <a:pt x="1652" y="2834"/>
                  </a:lnTo>
                  <a:close/>
                  <a:moveTo>
                    <a:pt x="8871" y="4443"/>
                  </a:moveTo>
                  <a:cubicBezTo>
                    <a:pt x="9160" y="4700"/>
                    <a:pt x="9535" y="4843"/>
                    <a:pt x="9923" y="4843"/>
                  </a:cubicBezTo>
                  <a:cubicBezTo>
                    <a:pt x="9927" y="4843"/>
                    <a:pt x="9932" y="4843"/>
                    <a:pt x="9936" y="4843"/>
                  </a:cubicBezTo>
                  <a:cubicBezTo>
                    <a:pt x="10003" y="4843"/>
                    <a:pt x="10071" y="4840"/>
                    <a:pt x="10138" y="4832"/>
                  </a:cubicBezTo>
                  <a:lnTo>
                    <a:pt x="10138" y="6263"/>
                  </a:lnTo>
                  <a:lnTo>
                    <a:pt x="3148" y="6263"/>
                  </a:lnTo>
                  <a:cubicBezTo>
                    <a:pt x="3027" y="6263"/>
                    <a:pt x="2930" y="6360"/>
                    <a:pt x="2930" y="6479"/>
                  </a:cubicBezTo>
                  <a:cubicBezTo>
                    <a:pt x="2930" y="6600"/>
                    <a:pt x="3027" y="6697"/>
                    <a:pt x="3148" y="6697"/>
                  </a:cubicBezTo>
                  <a:lnTo>
                    <a:pt x="10138" y="6697"/>
                  </a:lnTo>
                  <a:lnTo>
                    <a:pt x="10138" y="12060"/>
                  </a:lnTo>
                  <a:lnTo>
                    <a:pt x="8766" y="12060"/>
                  </a:lnTo>
                  <a:cubicBezTo>
                    <a:pt x="8645" y="12060"/>
                    <a:pt x="8548" y="12157"/>
                    <a:pt x="8548" y="12278"/>
                  </a:cubicBezTo>
                  <a:cubicBezTo>
                    <a:pt x="8548" y="12399"/>
                    <a:pt x="8645" y="12496"/>
                    <a:pt x="8766" y="12496"/>
                  </a:cubicBezTo>
                  <a:lnTo>
                    <a:pt x="10138" y="12496"/>
                  </a:lnTo>
                  <a:lnTo>
                    <a:pt x="10138" y="13799"/>
                  </a:lnTo>
                  <a:cubicBezTo>
                    <a:pt x="10136" y="14087"/>
                    <a:pt x="9904" y="14319"/>
                    <a:pt x="9616" y="14319"/>
                  </a:cubicBezTo>
                  <a:lnTo>
                    <a:pt x="1728" y="14319"/>
                  </a:lnTo>
                  <a:cubicBezTo>
                    <a:pt x="1441" y="14319"/>
                    <a:pt x="1208" y="14087"/>
                    <a:pt x="1208" y="13799"/>
                  </a:cubicBezTo>
                  <a:lnTo>
                    <a:pt x="1208" y="12494"/>
                  </a:lnTo>
                  <a:lnTo>
                    <a:pt x="7894" y="12494"/>
                  </a:lnTo>
                  <a:cubicBezTo>
                    <a:pt x="8015" y="12494"/>
                    <a:pt x="8112" y="12397"/>
                    <a:pt x="8112" y="12278"/>
                  </a:cubicBezTo>
                  <a:cubicBezTo>
                    <a:pt x="8112" y="12157"/>
                    <a:pt x="8015" y="12060"/>
                    <a:pt x="7894" y="12060"/>
                  </a:cubicBezTo>
                  <a:lnTo>
                    <a:pt x="1208" y="12060"/>
                  </a:lnTo>
                  <a:lnTo>
                    <a:pt x="1208" y="6697"/>
                  </a:lnTo>
                  <a:lnTo>
                    <a:pt x="2279" y="6697"/>
                  </a:lnTo>
                  <a:cubicBezTo>
                    <a:pt x="2398" y="6697"/>
                    <a:pt x="2496" y="6600"/>
                    <a:pt x="2496" y="6479"/>
                  </a:cubicBezTo>
                  <a:cubicBezTo>
                    <a:pt x="2496" y="6360"/>
                    <a:pt x="2398" y="6263"/>
                    <a:pt x="2279" y="6263"/>
                  </a:cubicBezTo>
                  <a:lnTo>
                    <a:pt x="1208" y="6263"/>
                  </a:lnTo>
                  <a:lnTo>
                    <a:pt x="1208" y="4832"/>
                  </a:lnTo>
                  <a:cubicBezTo>
                    <a:pt x="1275" y="4840"/>
                    <a:pt x="1342" y="4843"/>
                    <a:pt x="1410" y="4843"/>
                  </a:cubicBezTo>
                  <a:cubicBezTo>
                    <a:pt x="1415" y="4843"/>
                    <a:pt x="1419" y="4843"/>
                    <a:pt x="1423" y="4843"/>
                  </a:cubicBezTo>
                  <a:cubicBezTo>
                    <a:pt x="1811" y="4843"/>
                    <a:pt x="2185" y="4700"/>
                    <a:pt x="2476" y="4443"/>
                  </a:cubicBezTo>
                  <a:cubicBezTo>
                    <a:pt x="2780" y="4710"/>
                    <a:pt x="3161" y="4844"/>
                    <a:pt x="3541" y="4844"/>
                  </a:cubicBezTo>
                  <a:cubicBezTo>
                    <a:pt x="3922" y="4844"/>
                    <a:pt x="4303" y="4710"/>
                    <a:pt x="4608" y="4443"/>
                  </a:cubicBezTo>
                  <a:cubicBezTo>
                    <a:pt x="4912" y="4710"/>
                    <a:pt x="5293" y="4844"/>
                    <a:pt x="5673" y="4844"/>
                  </a:cubicBezTo>
                  <a:cubicBezTo>
                    <a:pt x="6054" y="4844"/>
                    <a:pt x="6434" y="4710"/>
                    <a:pt x="6738" y="4443"/>
                  </a:cubicBezTo>
                  <a:cubicBezTo>
                    <a:pt x="7043" y="4710"/>
                    <a:pt x="7423" y="4844"/>
                    <a:pt x="7804" y="4844"/>
                  </a:cubicBezTo>
                  <a:cubicBezTo>
                    <a:pt x="8184" y="4844"/>
                    <a:pt x="8565" y="4710"/>
                    <a:pt x="8871" y="4443"/>
                  </a:cubicBezTo>
                  <a:close/>
                  <a:moveTo>
                    <a:pt x="1491" y="0"/>
                  </a:moveTo>
                  <a:cubicBezTo>
                    <a:pt x="1096" y="0"/>
                    <a:pt x="774" y="321"/>
                    <a:pt x="774" y="717"/>
                  </a:cubicBezTo>
                  <a:lnTo>
                    <a:pt x="774" y="1317"/>
                  </a:lnTo>
                  <a:cubicBezTo>
                    <a:pt x="774" y="1657"/>
                    <a:pt x="1013" y="1951"/>
                    <a:pt x="1345" y="2019"/>
                  </a:cubicBezTo>
                  <a:lnTo>
                    <a:pt x="1345" y="2531"/>
                  </a:lnTo>
                  <a:lnTo>
                    <a:pt x="143" y="3786"/>
                  </a:lnTo>
                  <a:cubicBezTo>
                    <a:pt x="57" y="3865"/>
                    <a:pt x="0" y="3978"/>
                    <a:pt x="57" y="4082"/>
                  </a:cubicBezTo>
                  <a:cubicBezTo>
                    <a:pt x="218" y="4368"/>
                    <a:pt x="471" y="4592"/>
                    <a:pt x="774" y="4718"/>
                  </a:cubicBezTo>
                  <a:lnTo>
                    <a:pt x="774" y="13799"/>
                  </a:lnTo>
                  <a:cubicBezTo>
                    <a:pt x="774" y="14327"/>
                    <a:pt x="1202" y="14753"/>
                    <a:pt x="1730" y="14755"/>
                  </a:cubicBezTo>
                  <a:lnTo>
                    <a:pt x="9618" y="14755"/>
                  </a:lnTo>
                  <a:cubicBezTo>
                    <a:pt x="10144" y="14753"/>
                    <a:pt x="10572" y="14327"/>
                    <a:pt x="10573" y="13799"/>
                  </a:cubicBezTo>
                  <a:lnTo>
                    <a:pt x="10573" y="4718"/>
                  </a:lnTo>
                  <a:cubicBezTo>
                    <a:pt x="10875" y="4590"/>
                    <a:pt x="11128" y="4368"/>
                    <a:pt x="11289" y="4082"/>
                  </a:cubicBezTo>
                  <a:cubicBezTo>
                    <a:pt x="11325" y="4013"/>
                    <a:pt x="11337" y="3929"/>
                    <a:pt x="11286" y="3865"/>
                  </a:cubicBezTo>
                  <a:lnTo>
                    <a:pt x="9999" y="2528"/>
                  </a:lnTo>
                  <a:lnTo>
                    <a:pt x="9999" y="2019"/>
                  </a:lnTo>
                  <a:cubicBezTo>
                    <a:pt x="10333" y="1951"/>
                    <a:pt x="10572" y="1657"/>
                    <a:pt x="10572" y="1317"/>
                  </a:cubicBezTo>
                  <a:lnTo>
                    <a:pt x="10572" y="717"/>
                  </a:lnTo>
                  <a:cubicBezTo>
                    <a:pt x="10572" y="321"/>
                    <a:pt x="10251" y="0"/>
                    <a:pt x="98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4"/>
            <p:cNvSpPr/>
            <p:nvPr/>
          </p:nvSpPr>
          <p:spPr>
            <a:xfrm>
              <a:off x="3452125" y="3412225"/>
              <a:ext cx="101300" cy="99925"/>
            </a:xfrm>
            <a:custGeom>
              <a:rect b="b" l="l" r="r" t="t"/>
              <a:pathLst>
                <a:path extrusionOk="0" h="3997" w="4052">
                  <a:moveTo>
                    <a:pt x="1643" y="438"/>
                  </a:moveTo>
                  <a:lnTo>
                    <a:pt x="2032" y="1109"/>
                  </a:lnTo>
                  <a:lnTo>
                    <a:pt x="1643" y="1782"/>
                  </a:lnTo>
                  <a:lnTo>
                    <a:pt x="867" y="1782"/>
                  </a:lnTo>
                  <a:lnTo>
                    <a:pt x="479" y="1109"/>
                  </a:lnTo>
                  <a:lnTo>
                    <a:pt x="867" y="438"/>
                  </a:lnTo>
                  <a:close/>
                  <a:moveTo>
                    <a:pt x="3185" y="1327"/>
                  </a:moveTo>
                  <a:lnTo>
                    <a:pt x="3573" y="1999"/>
                  </a:lnTo>
                  <a:lnTo>
                    <a:pt x="3185" y="2672"/>
                  </a:lnTo>
                  <a:lnTo>
                    <a:pt x="2408" y="2672"/>
                  </a:lnTo>
                  <a:lnTo>
                    <a:pt x="2020" y="1999"/>
                  </a:lnTo>
                  <a:lnTo>
                    <a:pt x="2408" y="1327"/>
                  </a:lnTo>
                  <a:close/>
                  <a:moveTo>
                    <a:pt x="1643" y="2217"/>
                  </a:moveTo>
                  <a:lnTo>
                    <a:pt x="2032" y="2888"/>
                  </a:lnTo>
                  <a:lnTo>
                    <a:pt x="1643" y="3561"/>
                  </a:lnTo>
                  <a:lnTo>
                    <a:pt x="867" y="3561"/>
                  </a:lnTo>
                  <a:lnTo>
                    <a:pt x="479" y="2888"/>
                  </a:lnTo>
                  <a:lnTo>
                    <a:pt x="867" y="2217"/>
                  </a:lnTo>
                  <a:close/>
                  <a:moveTo>
                    <a:pt x="741" y="1"/>
                  </a:moveTo>
                  <a:cubicBezTo>
                    <a:pt x="663" y="1"/>
                    <a:pt x="592" y="42"/>
                    <a:pt x="554" y="109"/>
                  </a:cubicBezTo>
                  <a:lnTo>
                    <a:pt x="40" y="999"/>
                  </a:lnTo>
                  <a:cubicBezTo>
                    <a:pt x="0" y="1066"/>
                    <a:pt x="0" y="1150"/>
                    <a:pt x="40" y="1217"/>
                  </a:cubicBezTo>
                  <a:lnTo>
                    <a:pt x="490" y="1998"/>
                  </a:lnTo>
                  <a:lnTo>
                    <a:pt x="40" y="2778"/>
                  </a:lnTo>
                  <a:cubicBezTo>
                    <a:pt x="0" y="2847"/>
                    <a:pt x="0" y="2930"/>
                    <a:pt x="40" y="2996"/>
                  </a:cubicBezTo>
                  <a:lnTo>
                    <a:pt x="40" y="2998"/>
                  </a:lnTo>
                  <a:lnTo>
                    <a:pt x="554" y="3887"/>
                  </a:lnTo>
                  <a:cubicBezTo>
                    <a:pt x="592" y="3953"/>
                    <a:pt x="663" y="3995"/>
                    <a:pt x="741" y="3996"/>
                  </a:cubicBezTo>
                  <a:lnTo>
                    <a:pt x="1769" y="3996"/>
                  </a:lnTo>
                  <a:cubicBezTo>
                    <a:pt x="1846" y="3995"/>
                    <a:pt x="1918" y="3953"/>
                    <a:pt x="1958" y="3887"/>
                  </a:cubicBezTo>
                  <a:lnTo>
                    <a:pt x="2408" y="3106"/>
                  </a:lnTo>
                  <a:lnTo>
                    <a:pt x="3311" y="3106"/>
                  </a:lnTo>
                  <a:cubicBezTo>
                    <a:pt x="3387" y="3106"/>
                    <a:pt x="3460" y="3065"/>
                    <a:pt x="3498" y="2998"/>
                  </a:cubicBezTo>
                  <a:lnTo>
                    <a:pt x="4012" y="2107"/>
                  </a:lnTo>
                  <a:cubicBezTo>
                    <a:pt x="4052" y="2041"/>
                    <a:pt x="4052" y="1956"/>
                    <a:pt x="4012" y="1890"/>
                  </a:cubicBezTo>
                  <a:lnTo>
                    <a:pt x="3498" y="999"/>
                  </a:lnTo>
                  <a:cubicBezTo>
                    <a:pt x="3460" y="933"/>
                    <a:pt x="3387" y="891"/>
                    <a:pt x="3311" y="891"/>
                  </a:cubicBezTo>
                  <a:lnTo>
                    <a:pt x="2408" y="891"/>
                  </a:lnTo>
                  <a:lnTo>
                    <a:pt x="1958" y="109"/>
                  </a:lnTo>
                  <a:cubicBezTo>
                    <a:pt x="1918" y="42"/>
                    <a:pt x="1846" y="1"/>
                    <a:pt x="176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54"/>
          <p:cNvGrpSpPr/>
          <p:nvPr/>
        </p:nvGrpSpPr>
        <p:grpSpPr>
          <a:xfrm>
            <a:off x="4090825" y="1728400"/>
            <a:ext cx="332125" cy="368875"/>
            <a:chOff x="3336775" y="1499800"/>
            <a:chExt cx="332125" cy="368875"/>
          </a:xfrm>
        </p:grpSpPr>
        <p:sp>
          <p:nvSpPr>
            <p:cNvPr id="847" name="Google Shape;847;p54"/>
            <p:cNvSpPr/>
            <p:nvPr/>
          </p:nvSpPr>
          <p:spPr>
            <a:xfrm>
              <a:off x="3336775" y="1499800"/>
              <a:ext cx="332125" cy="368875"/>
            </a:xfrm>
            <a:custGeom>
              <a:rect b="b" l="l" r="r" t="t"/>
              <a:pathLst>
                <a:path extrusionOk="0" h="14755" w="13285">
                  <a:moveTo>
                    <a:pt x="220" y="0"/>
                  </a:moveTo>
                  <a:cubicBezTo>
                    <a:pt x="101" y="0"/>
                    <a:pt x="4" y="97"/>
                    <a:pt x="4" y="216"/>
                  </a:cubicBezTo>
                  <a:lnTo>
                    <a:pt x="4" y="2937"/>
                  </a:lnTo>
                  <a:cubicBezTo>
                    <a:pt x="0" y="3057"/>
                    <a:pt x="97" y="3159"/>
                    <a:pt x="220" y="3159"/>
                  </a:cubicBezTo>
                  <a:cubicBezTo>
                    <a:pt x="342" y="3159"/>
                    <a:pt x="441" y="3057"/>
                    <a:pt x="436" y="2937"/>
                  </a:cubicBezTo>
                  <a:lnTo>
                    <a:pt x="436" y="432"/>
                  </a:lnTo>
                  <a:lnTo>
                    <a:pt x="10181" y="432"/>
                  </a:lnTo>
                  <a:lnTo>
                    <a:pt x="10181" y="10731"/>
                  </a:lnTo>
                  <a:cubicBezTo>
                    <a:pt x="10184" y="10848"/>
                    <a:pt x="10281" y="10941"/>
                    <a:pt x="10397" y="10941"/>
                  </a:cubicBezTo>
                  <a:cubicBezTo>
                    <a:pt x="10515" y="10941"/>
                    <a:pt x="10610" y="10848"/>
                    <a:pt x="10615" y="10731"/>
                  </a:cubicBezTo>
                  <a:lnTo>
                    <a:pt x="10615" y="432"/>
                  </a:lnTo>
                  <a:lnTo>
                    <a:pt x="12852" y="432"/>
                  </a:lnTo>
                  <a:lnTo>
                    <a:pt x="12852" y="14322"/>
                  </a:lnTo>
                  <a:lnTo>
                    <a:pt x="10615" y="14322"/>
                  </a:lnTo>
                  <a:lnTo>
                    <a:pt x="10615" y="11597"/>
                  </a:lnTo>
                  <a:cubicBezTo>
                    <a:pt x="10610" y="11480"/>
                    <a:pt x="10515" y="11387"/>
                    <a:pt x="10397" y="11387"/>
                  </a:cubicBezTo>
                  <a:cubicBezTo>
                    <a:pt x="10281" y="11387"/>
                    <a:pt x="10184" y="11480"/>
                    <a:pt x="10181" y="11597"/>
                  </a:cubicBezTo>
                  <a:lnTo>
                    <a:pt x="10181" y="14322"/>
                  </a:lnTo>
                  <a:lnTo>
                    <a:pt x="436" y="14322"/>
                  </a:lnTo>
                  <a:lnTo>
                    <a:pt x="436" y="3802"/>
                  </a:lnTo>
                  <a:cubicBezTo>
                    <a:pt x="433" y="3686"/>
                    <a:pt x="337" y="3592"/>
                    <a:pt x="220" y="3592"/>
                  </a:cubicBezTo>
                  <a:cubicBezTo>
                    <a:pt x="104" y="3592"/>
                    <a:pt x="7" y="3686"/>
                    <a:pt x="4" y="3802"/>
                  </a:cubicBezTo>
                  <a:lnTo>
                    <a:pt x="4" y="14539"/>
                  </a:lnTo>
                  <a:cubicBezTo>
                    <a:pt x="4" y="14658"/>
                    <a:pt x="101" y="14755"/>
                    <a:pt x="220" y="14755"/>
                  </a:cubicBezTo>
                  <a:lnTo>
                    <a:pt x="13068" y="14755"/>
                  </a:lnTo>
                  <a:cubicBezTo>
                    <a:pt x="13188" y="14755"/>
                    <a:pt x="13285" y="14658"/>
                    <a:pt x="13285" y="14539"/>
                  </a:cubicBezTo>
                  <a:lnTo>
                    <a:pt x="13285" y="216"/>
                  </a:lnTo>
                  <a:cubicBezTo>
                    <a:pt x="13285" y="97"/>
                    <a:pt x="13188" y="0"/>
                    <a:pt x="1306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4"/>
            <p:cNvSpPr/>
            <p:nvPr/>
          </p:nvSpPr>
          <p:spPr>
            <a:xfrm>
              <a:off x="3406600" y="1546900"/>
              <a:ext cx="125725" cy="222400"/>
            </a:xfrm>
            <a:custGeom>
              <a:rect b="b" l="l" r="r" t="t"/>
              <a:pathLst>
                <a:path extrusionOk="0" h="8896" w="5029">
                  <a:moveTo>
                    <a:pt x="2516" y="1166"/>
                  </a:moveTo>
                  <a:cubicBezTo>
                    <a:pt x="2599" y="1239"/>
                    <a:pt x="2675" y="1318"/>
                    <a:pt x="2747" y="1401"/>
                  </a:cubicBezTo>
                  <a:cubicBezTo>
                    <a:pt x="2899" y="1581"/>
                    <a:pt x="3079" y="1854"/>
                    <a:pt x="3079" y="2145"/>
                  </a:cubicBezTo>
                  <a:cubicBezTo>
                    <a:pt x="3079" y="2436"/>
                    <a:pt x="2899" y="2709"/>
                    <a:pt x="2747" y="2889"/>
                  </a:cubicBezTo>
                  <a:cubicBezTo>
                    <a:pt x="2675" y="2973"/>
                    <a:pt x="2597" y="3053"/>
                    <a:pt x="2515" y="3126"/>
                  </a:cubicBezTo>
                  <a:cubicBezTo>
                    <a:pt x="2289" y="2926"/>
                    <a:pt x="1952" y="2541"/>
                    <a:pt x="1952" y="2145"/>
                  </a:cubicBezTo>
                  <a:cubicBezTo>
                    <a:pt x="1952" y="1854"/>
                    <a:pt x="2133" y="1581"/>
                    <a:pt x="2284" y="1401"/>
                  </a:cubicBezTo>
                  <a:cubicBezTo>
                    <a:pt x="2356" y="1317"/>
                    <a:pt x="2434" y="1239"/>
                    <a:pt x="2516" y="1166"/>
                  </a:cubicBezTo>
                  <a:close/>
                  <a:moveTo>
                    <a:pt x="3986" y="3731"/>
                  </a:moveTo>
                  <a:cubicBezTo>
                    <a:pt x="4032" y="3731"/>
                    <a:pt x="4078" y="3732"/>
                    <a:pt x="4124" y="3735"/>
                  </a:cubicBezTo>
                  <a:cubicBezTo>
                    <a:pt x="4141" y="4037"/>
                    <a:pt x="4108" y="4547"/>
                    <a:pt x="3828" y="4827"/>
                  </a:cubicBezTo>
                  <a:cubicBezTo>
                    <a:pt x="3623" y="5032"/>
                    <a:pt x="3302" y="5098"/>
                    <a:pt x="3068" y="5118"/>
                  </a:cubicBezTo>
                  <a:cubicBezTo>
                    <a:pt x="3003" y="5123"/>
                    <a:pt x="2939" y="5125"/>
                    <a:pt x="2875" y="5125"/>
                  </a:cubicBezTo>
                  <a:cubicBezTo>
                    <a:pt x="2829" y="5125"/>
                    <a:pt x="2783" y="5124"/>
                    <a:pt x="2737" y="5121"/>
                  </a:cubicBezTo>
                  <a:cubicBezTo>
                    <a:pt x="2729" y="5010"/>
                    <a:pt x="2731" y="4900"/>
                    <a:pt x="2740" y="4791"/>
                  </a:cubicBezTo>
                  <a:cubicBezTo>
                    <a:pt x="2760" y="4557"/>
                    <a:pt x="2826" y="4234"/>
                    <a:pt x="3031" y="4029"/>
                  </a:cubicBezTo>
                  <a:cubicBezTo>
                    <a:pt x="3237" y="3824"/>
                    <a:pt x="3558" y="3757"/>
                    <a:pt x="3791" y="3738"/>
                  </a:cubicBezTo>
                  <a:cubicBezTo>
                    <a:pt x="3856" y="3733"/>
                    <a:pt x="3921" y="3731"/>
                    <a:pt x="3986" y="3731"/>
                  </a:cubicBezTo>
                  <a:close/>
                  <a:moveTo>
                    <a:pt x="1041" y="3730"/>
                  </a:moveTo>
                  <a:cubicBezTo>
                    <a:pt x="1345" y="3730"/>
                    <a:pt x="1759" y="3788"/>
                    <a:pt x="2001" y="4029"/>
                  </a:cubicBezTo>
                  <a:cubicBezTo>
                    <a:pt x="2206" y="4234"/>
                    <a:pt x="2273" y="4557"/>
                    <a:pt x="2292" y="4791"/>
                  </a:cubicBezTo>
                  <a:cubicBezTo>
                    <a:pt x="2300" y="4900"/>
                    <a:pt x="2302" y="5012"/>
                    <a:pt x="2295" y="5123"/>
                  </a:cubicBezTo>
                  <a:cubicBezTo>
                    <a:pt x="2255" y="5125"/>
                    <a:pt x="2210" y="5127"/>
                    <a:pt x="2163" y="5127"/>
                  </a:cubicBezTo>
                  <a:cubicBezTo>
                    <a:pt x="1859" y="5127"/>
                    <a:pt x="1445" y="5068"/>
                    <a:pt x="1203" y="4827"/>
                  </a:cubicBezTo>
                  <a:cubicBezTo>
                    <a:pt x="998" y="4621"/>
                    <a:pt x="931" y="4299"/>
                    <a:pt x="912" y="4066"/>
                  </a:cubicBezTo>
                  <a:cubicBezTo>
                    <a:pt x="904" y="3956"/>
                    <a:pt x="902" y="3845"/>
                    <a:pt x="909" y="3733"/>
                  </a:cubicBezTo>
                  <a:cubicBezTo>
                    <a:pt x="950" y="3731"/>
                    <a:pt x="994" y="3730"/>
                    <a:pt x="1041" y="3730"/>
                  </a:cubicBezTo>
                  <a:close/>
                  <a:moveTo>
                    <a:pt x="1041" y="5965"/>
                  </a:moveTo>
                  <a:cubicBezTo>
                    <a:pt x="1345" y="5965"/>
                    <a:pt x="1759" y="6024"/>
                    <a:pt x="2001" y="6265"/>
                  </a:cubicBezTo>
                  <a:cubicBezTo>
                    <a:pt x="2206" y="6470"/>
                    <a:pt x="2273" y="6792"/>
                    <a:pt x="2292" y="7026"/>
                  </a:cubicBezTo>
                  <a:cubicBezTo>
                    <a:pt x="2300" y="7136"/>
                    <a:pt x="2302" y="7247"/>
                    <a:pt x="2295" y="7358"/>
                  </a:cubicBezTo>
                  <a:cubicBezTo>
                    <a:pt x="2256" y="7360"/>
                    <a:pt x="2214" y="7362"/>
                    <a:pt x="2169" y="7362"/>
                  </a:cubicBezTo>
                  <a:cubicBezTo>
                    <a:pt x="1865" y="7362"/>
                    <a:pt x="1447" y="7305"/>
                    <a:pt x="1203" y="7061"/>
                  </a:cubicBezTo>
                  <a:cubicBezTo>
                    <a:pt x="998" y="6856"/>
                    <a:pt x="931" y="6535"/>
                    <a:pt x="912" y="6301"/>
                  </a:cubicBezTo>
                  <a:cubicBezTo>
                    <a:pt x="904" y="6190"/>
                    <a:pt x="902" y="6080"/>
                    <a:pt x="909" y="5969"/>
                  </a:cubicBezTo>
                  <a:cubicBezTo>
                    <a:pt x="950" y="5966"/>
                    <a:pt x="994" y="5965"/>
                    <a:pt x="1041" y="5965"/>
                  </a:cubicBezTo>
                  <a:close/>
                  <a:moveTo>
                    <a:pt x="2515" y="0"/>
                  </a:moveTo>
                  <a:cubicBezTo>
                    <a:pt x="2395" y="0"/>
                    <a:pt x="2297" y="97"/>
                    <a:pt x="2298" y="216"/>
                  </a:cubicBezTo>
                  <a:lnTo>
                    <a:pt x="2298" y="779"/>
                  </a:lnTo>
                  <a:cubicBezTo>
                    <a:pt x="2074" y="965"/>
                    <a:pt x="1518" y="1493"/>
                    <a:pt x="1518" y="2145"/>
                  </a:cubicBezTo>
                  <a:cubicBezTo>
                    <a:pt x="1518" y="2797"/>
                    <a:pt x="2074" y="3325"/>
                    <a:pt x="2298" y="3511"/>
                  </a:cubicBezTo>
                  <a:lnTo>
                    <a:pt x="2298" y="3716"/>
                  </a:lnTo>
                  <a:cubicBezTo>
                    <a:pt x="1940" y="3365"/>
                    <a:pt x="1402" y="3297"/>
                    <a:pt x="1045" y="3297"/>
                  </a:cubicBezTo>
                  <a:cubicBezTo>
                    <a:pt x="941" y="3297"/>
                    <a:pt x="853" y="3303"/>
                    <a:pt x="788" y="3309"/>
                  </a:cubicBezTo>
                  <a:lnTo>
                    <a:pt x="389" y="2910"/>
                  </a:lnTo>
                  <a:cubicBezTo>
                    <a:pt x="347" y="2870"/>
                    <a:pt x="293" y="2850"/>
                    <a:pt x="240" y="2850"/>
                  </a:cubicBezTo>
                  <a:cubicBezTo>
                    <a:pt x="184" y="2850"/>
                    <a:pt x="128" y="2872"/>
                    <a:pt x="85" y="2915"/>
                  </a:cubicBezTo>
                  <a:cubicBezTo>
                    <a:pt x="3" y="2997"/>
                    <a:pt x="1" y="3131"/>
                    <a:pt x="82" y="3217"/>
                  </a:cubicBezTo>
                  <a:lnTo>
                    <a:pt x="481" y="3616"/>
                  </a:lnTo>
                  <a:cubicBezTo>
                    <a:pt x="454" y="3903"/>
                    <a:pt x="433" y="4671"/>
                    <a:pt x="895" y="5133"/>
                  </a:cubicBezTo>
                  <a:cubicBezTo>
                    <a:pt x="1252" y="5490"/>
                    <a:pt x="1794" y="5559"/>
                    <a:pt x="2155" y="5559"/>
                  </a:cubicBezTo>
                  <a:cubicBezTo>
                    <a:pt x="2206" y="5559"/>
                    <a:pt x="2254" y="5557"/>
                    <a:pt x="2297" y="5554"/>
                  </a:cubicBezTo>
                  <a:lnTo>
                    <a:pt x="2297" y="5951"/>
                  </a:lnTo>
                  <a:cubicBezTo>
                    <a:pt x="1939" y="5600"/>
                    <a:pt x="1401" y="5533"/>
                    <a:pt x="1043" y="5533"/>
                  </a:cubicBezTo>
                  <a:cubicBezTo>
                    <a:pt x="941" y="5533"/>
                    <a:pt x="854" y="5538"/>
                    <a:pt x="789" y="5544"/>
                  </a:cubicBezTo>
                  <a:lnTo>
                    <a:pt x="789" y="5544"/>
                  </a:lnTo>
                  <a:lnTo>
                    <a:pt x="391" y="5147"/>
                  </a:lnTo>
                  <a:cubicBezTo>
                    <a:pt x="349" y="5107"/>
                    <a:pt x="295" y="5087"/>
                    <a:pt x="241" y="5087"/>
                  </a:cubicBezTo>
                  <a:cubicBezTo>
                    <a:pt x="186" y="5087"/>
                    <a:pt x="130" y="5108"/>
                    <a:pt x="88" y="5150"/>
                  </a:cubicBezTo>
                  <a:cubicBezTo>
                    <a:pt x="6" y="5233"/>
                    <a:pt x="4" y="5368"/>
                    <a:pt x="85" y="5452"/>
                  </a:cubicBezTo>
                  <a:lnTo>
                    <a:pt x="483" y="5851"/>
                  </a:lnTo>
                  <a:cubicBezTo>
                    <a:pt x="457" y="6141"/>
                    <a:pt x="437" y="6907"/>
                    <a:pt x="898" y="7368"/>
                  </a:cubicBezTo>
                  <a:cubicBezTo>
                    <a:pt x="1255" y="7726"/>
                    <a:pt x="1798" y="7794"/>
                    <a:pt x="2157" y="7794"/>
                  </a:cubicBezTo>
                  <a:cubicBezTo>
                    <a:pt x="2209" y="7794"/>
                    <a:pt x="2257" y="7793"/>
                    <a:pt x="2300" y="7791"/>
                  </a:cubicBezTo>
                  <a:lnTo>
                    <a:pt x="2300" y="8680"/>
                  </a:lnTo>
                  <a:cubicBezTo>
                    <a:pt x="2300" y="8799"/>
                    <a:pt x="2397" y="8896"/>
                    <a:pt x="2516" y="8896"/>
                  </a:cubicBezTo>
                  <a:cubicBezTo>
                    <a:pt x="2636" y="8896"/>
                    <a:pt x="2733" y="8799"/>
                    <a:pt x="2733" y="8680"/>
                  </a:cubicBezTo>
                  <a:lnTo>
                    <a:pt x="2733" y="7791"/>
                  </a:lnTo>
                  <a:cubicBezTo>
                    <a:pt x="2775" y="7793"/>
                    <a:pt x="2825" y="7794"/>
                    <a:pt x="2877" y="7794"/>
                  </a:cubicBezTo>
                  <a:cubicBezTo>
                    <a:pt x="2884" y="7794"/>
                    <a:pt x="2890" y="7794"/>
                    <a:pt x="2896" y="7794"/>
                  </a:cubicBezTo>
                  <a:cubicBezTo>
                    <a:pt x="3094" y="7794"/>
                    <a:pt x="3292" y="7770"/>
                    <a:pt x="3485" y="7721"/>
                  </a:cubicBezTo>
                  <a:cubicBezTo>
                    <a:pt x="3601" y="7691"/>
                    <a:pt x="3669" y="7573"/>
                    <a:pt x="3639" y="7457"/>
                  </a:cubicBezTo>
                  <a:cubicBezTo>
                    <a:pt x="3613" y="7360"/>
                    <a:pt x="3526" y="7296"/>
                    <a:pt x="3430" y="7296"/>
                  </a:cubicBezTo>
                  <a:cubicBezTo>
                    <a:pt x="3412" y="7296"/>
                    <a:pt x="3393" y="7298"/>
                    <a:pt x="3375" y="7303"/>
                  </a:cubicBezTo>
                  <a:cubicBezTo>
                    <a:pt x="3202" y="7348"/>
                    <a:pt x="3024" y="7361"/>
                    <a:pt x="2880" y="7361"/>
                  </a:cubicBezTo>
                  <a:cubicBezTo>
                    <a:pt x="2827" y="7361"/>
                    <a:pt x="2779" y="7359"/>
                    <a:pt x="2737" y="7357"/>
                  </a:cubicBezTo>
                  <a:cubicBezTo>
                    <a:pt x="2731" y="7247"/>
                    <a:pt x="2731" y="7136"/>
                    <a:pt x="2740" y="7026"/>
                  </a:cubicBezTo>
                  <a:cubicBezTo>
                    <a:pt x="2760" y="6792"/>
                    <a:pt x="2826" y="6471"/>
                    <a:pt x="3031" y="6265"/>
                  </a:cubicBezTo>
                  <a:cubicBezTo>
                    <a:pt x="3237" y="6059"/>
                    <a:pt x="3558" y="5993"/>
                    <a:pt x="3791" y="5974"/>
                  </a:cubicBezTo>
                  <a:cubicBezTo>
                    <a:pt x="3855" y="5969"/>
                    <a:pt x="3920" y="5966"/>
                    <a:pt x="3984" y="5966"/>
                  </a:cubicBezTo>
                  <a:cubicBezTo>
                    <a:pt x="4030" y="5966"/>
                    <a:pt x="4076" y="5968"/>
                    <a:pt x="4122" y="5970"/>
                  </a:cubicBezTo>
                  <a:cubicBezTo>
                    <a:pt x="4135" y="6195"/>
                    <a:pt x="4129" y="6600"/>
                    <a:pt x="3950" y="6902"/>
                  </a:cubicBezTo>
                  <a:cubicBezTo>
                    <a:pt x="3896" y="7004"/>
                    <a:pt x="3933" y="7131"/>
                    <a:pt x="4033" y="7190"/>
                  </a:cubicBezTo>
                  <a:cubicBezTo>
                    <a:pt x="4068" y="7210"/>
                    <a:pt x="4105" y="7220"/>
                    <a:pt x="4143" y="7220"/>
                  </a:cubicBezTo>
                  <a:cubicBezTo>
                    <a:pt x="4214" y="7220"/>
                    <a:pt x="4283" y="7185"/>
                    <a:pt x="4324" y="7120"/>
                  </a:cubicBezTo>
                  <a:cubicBezTo>
                    <a:pt x="4590" y="6670"/>
                    <a:pt x="4571" y="6093"/>
                    <a:pt x="4548" y="5851"/>
                  </a:cubicBezTo>
                  <a:lnTo>
                    <a:pt x="4947" y="5452"/>
                  </a:lnTo>
                  <a:cubicBezTo>
                    <a:pt x="5028" y="5366"/>
                    <a:pt x="5027" y="5233"/>
                    <a:pt x="4944" y="5150"/>
                  </a:cubicBezTo>
                  <a:cubicBezTo>
                    <a:pt x="4901" y="5107"/>
                    <a:pt x="4845" y="5086"/>
                    <a:pt x="4790" y="5086"/>
                  </a:cubicBezTo>
                  <a:cubicBezTo>
                    <a:pt x="4736" y="5086"/>
                    <a:pt x="4683" y="5105"/>
                    <a:pt x="4641" y="5145"/>
                  </a:cubicBezTo>
                  <a:lnTo>
                    <a:pt x="4243" y="5544"/>
                  </a:lnTo>
                  <a:cubicBezTo>
                    <a:pt x="4178" y="5538"/>
                    <a:pt x="4090" y="5533"/>
                    <a:pt x="3986" y="5533"/>
                  </a:cubicBezTo>
                  <a:cubicBezTo>
                    <a:pt x="3629" y="5533"/>
                    <a:pt x="3091" y="5600"/>
                    <a:pt x="2733" y="5951"/>
                  </a:cubicBezTo>
                  <a:lnTo>
                    <a:pt x="2733" y="5555"/>
                  </a:lnTo>
                  <a:cubicBezTo>
                    <a:pt x="2775" y="5557"/>
                    <a:pt x="2823" y="5559"/>
                    <a:pt x="2874" y="5559"/>
                  </a:cubicBezTo>
                  <a:cubicBezTo>
                    <a:pt x="3233" y="5559"/>
                    <a:pt x="3776" y="5490"/>
                    <a:pt x="4133" y="5133"/>
                  </a:cubicBezTo>
                  <a:cubicBezTo>
                    <a:pt x="4594" y="4671"/>
                    <a:pt x="4574" y="3905"/>
                    <a:pt x="4548" y="3616"/>
                  </a:cubicBezTo>
                  <a:lnTo>
                    <a:pt x="4947" y="3217"/>
                  </a:lnTo>
                  <a:cubicBezTo>
                    <a:pt x="5027" y="3132"/>
                    <a:pt x="5025" y="2997"/>
                    <a:pt x="4943" y="2915"/>
                  </a:cubicBezTo>
                  <a:cubicBezTo>
                    <a:pt x="4901" y="2873"/>
                    <a:pt x="4845" y="2851"/>
                    <a:pt x="4790" y="2851"/>
                  </a:cubicBezTo>
                  <a:cubicBezTo>
                    <a:pt x="4736" y="2851"/>
                    <a:pt x="4682" y="2871"/>
                    <a:pt x="4641" y="2911"/>
                  </a:cubicBezTo>
                  <a:lnTo>
                    <a:pt x="4241" y="3309"/>
                  </a:lnTo>
                  <a:cubicBezTo>
                    <a:pt x="4177" y="3303"/>
                    <a:pt x="4090" y="3298"/>
                    <a:pt x="3987" y="3298"/>
                  </a:cubicBezTo>
                  <a:cubicBezTo>
                    <a:pt x="3630" y="3298"/>
                    <a:pt x="3090" y="3364"/>
                    <a:pt x="2731" y="3716"/>
                  </a:cubicBezTo>
                  <a:lnTo>
                    <a:pt x="2731" y="3511"/>
                  </a:lnTo>
                  <a:cubicBezTo>
                    <a:pt x="2954" y="3326"/>
                    <a:pt x="3512" y="2797"/>
                    <a:pt x="3512" y="2145"/>
                  </a:cubicBezTo>
                  <a:cubicBezTo>
                    <a:pt x="3512" y="1493"/>
                    <a:pt x="2955" y="965"/>
                    <a:pt x="2731" y="779"/>
                  </a:cubicBezTo>
                  <a:lnTo>
                    <a:pt x="2731" y="216"/>
                  </a:lnTo>
                  <a:cubicBezTo>
                    <a:pt x="2731" y="97"/>
                    <a:pt x="2634" y="0"/>
                    <a:pt x="25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4"/>
            <p:cNvSpPr/>
            <p:nvPr/>
          </p:nvSpPr>
          <p:spPr>
            <a:xfrm>
              <a:off x="3421150" y="1806700"/>
              <a:ext cx="96700" cy="10825"/>
            </a:xfrm>
            <a:custGeom>
              <a:rect b="b" l="l" r="r" t="t"/>
              <a:pathLst>
                <a:path extrusionOk="0" h="433" w="3868">
                  <a:moveTo>
                    <a:pt x="218" y="0"/>
                  </a:moveTo>
                  <a:cubicBezTo>
                    <a:pt x="98" y="0"/>
                    <a:pt x="1" y="96"/>
                    <a:pt x="1" y="216"/>
                  </a:cubicBezTo>
                  <a:cubicBezTo>
                    <a:pt x="1" y="336"/>
                    <a:pt x="96" y="433"/>
                    <a:pt x="215" y="433"/>
                  </a:cubicBezTo>
                  <a:cubicBezTo>
                    <a:pt x="218" y="433"/>
                    <a:pt x="221" y="433"/>
                    <a:pt x="223" y="433"/>
                  </a:cubicBezTo>
                  <a:lnTo>
                    <a:pt x="3645" y="433"/>
                  </a:lnTo>
                  <a:cubicBezTo>
                    <a:pt x="3648" y="433"/>
                    <a:pt x="3651" y="433"/>
                    <a:pt x="3654" y="433"/>
                  </a:cubicBezTo>
                  <a:cubicBezTo>
                    <a:pt x="3771" y="433"/>
                    <a:pt x="3868" y="336"/>
                    <a:pt x="3868" y="216"/>
                  </a:cubicBezTo>
                  <a:cubicBezTo>
                    <a:pt x="3868" y="96"/>
                    <a:pt x="3769" y="0"/>
                    <a:pt x="3651" y="0"/>
                  </a:cubicBezTo>
                  <a:cubicBezTo>
                    <a:pt x="3649" y="0"/>
                    <a:pt x="3647" y="0"/>
                    <a:pt x="3645" y="0"/>
                  </a:cubicBezTo>
                  <a:lnTo>
                    <a:pt x="223" y="0"/>
                  </a:lnTo>
                  <a:cubicBezTo>
                    <a:pt x="222" y="0"/>
                    <a:pt x="220" y="0"/>
                    <a:pt x="2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4"/>
            <p:cNvSpPr/>
            <p:nvPr/>
          </p:nvSpPr>
          <p:spPr>
            <a:xfrm>
              <a:off x="3392100" y="1780700"/>
              <a:ext cx="154800" cy="10875"/>
            </a:xfrm>
            <a:custGeom>
              <a:rect b="b" l="l" r="r" t="t"/>
              <a:pathLst>
                <a:path extrusionOk="0" h="435" w="6192">
                  <a:moveTo>
                    <a:pt x="217" y="0"/>
                  </a:moveTo>
                  <a:cubicBezTo>
                    <a:pt x="98" y="0"/>
                    <a:pt x="1" y="97"/>
                    <a:pt x="1" y="218"/>
                  </a:cubicBezTo>
                  <a:cubicBezTo>
                    <a:pt x="1" y="337"/>
                    <a:pt x="98" y="434"/>
                    <a:pt x="217" y="434"/>
                  </a:cubicBezTo>
                  <a:lnTo>
                    <a:pt x="5974" y="434"/>
                  </a:lnTo>
                  <a:cubicBezTo>
                    <a:pt x="6095" y="434"/>
                    <a:pt x="6192" y="337"/>
                    <a:pt x="6192" y="218"/>
                  </a:cubicBezTo>
                  <a:cubicBezTo>
                    <a:pt x="6192" y="97"/>
                    <a:pt x="6095" y="0"/>
                    <a:pt x="59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4"/>
            <p:cNvSpPr/>
            <p:nvPr/>
          </p:nvSpPr>
          <p:spPr>
            <a:xfrm>
              <a:off x="3610050" y="1555700"/>
              <a:ext cx="40175" cy="10850"/>
            </a:xfrm>
            <a:custGeom>
              <a:rect b="b" l="l" r="r" t="t"/>
              <a:pathLst>
                <a:path extrusionOk="0" h="434" w="1607">
                  <a:moveTo>
                    <a:pt x="216" y="1"/>
                  </a:moveTo>
                  <a:cubicBezTo>
                    <a:pt x="98" y="1"/>
                    <a:pt x="0" y="98"/>
                    <a:pt x="0" y="217"/>
                  </a:cubicBezTo>
                  <a:cubicBezTo>
                    <a:pt x="0" y="338"/>
                    <a:pt x="99" y="434"/>
                    <a:pt x="219" y="434"/>
                  </a:cubicBezTo>
                  <a:cubicBezTo>
                    <a:pt x="221" y="434"/>
                    <a:pt x="223" y="434"/>
                    <a:pt x="225" y="434"/>
                  </a:cubicBezTo>
                  <a:lnTo>
                    <a:pt x="1384" y="434"/>
                  </a:lnTo>
                  <a:cubicBezTo>
                    <a:pt x="1386" y="434"/>
                    <a:pt x="1388" y="434"/>
                    <a:pt x="1390" y="434"/>
                  </a:cubicBezTo>
                  <a:cubicBezTo>
                    <a:pt x="1509" y="434"/>
                    <a:pt x="1606" y="338"/>
                    <a:pt x="1606" y="217"/>
                  </a:cubicBezTo>
                  <a:cubicBezTo>
                    <a:pt x="1606" y="98"/>
                    <a:pt x="1511" y="1"/>
                    <a:pt x="1392" y="1"/>
                  </a:cubicBezTo>
                  <a:cubicBezTo>
                    <a:pt x="1389" y="1"/>
                    <a:pt x="1387" y="1"/>
                    <a:pt x="1384" y="1"/>
                  </a:cubicBezTo>
                  <a:lnTo>
                    <a:pt x="225" y="1"/>
                  </a:lnTo>
                  <a:cubicBezTo>
                    <a:pt x="222" y="1"/>
                    <a:pt x="219" y="1"/>
                    <a:pt x="2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4"/>
            <p:cNvSpPr/>
            <p:nvPr/>
          </p:nvSpPr>
          <p:spPr>
            <a:xfrm>
              <a:off x="3610050" y="1582275"/>
              <a:ext cx="40175" cy="10825"/>
            </a:xfrm>
            <a:custGeom>
              <a:rect b="b" l="l" r="r" t="t"/>
              <a:pathLst>
                <a:path extrusionOk="0" h="433" w="1607">
                  <a:moveTo>
                    <a:pt x="219" y="0"/>
                  </a:moveTo>
                  <a:cubicBezTo>
                    <a:pt x="99" y="0"/>
                    <a:pt x="0" y="96"/>
                    <a:pt x="0" y="216"/>
                  </a:cubicBezTo>
                  <a:cubicBezTo>
                    <a:pt x="0" y="336"/>
                    <a:pt x="98" y="433"/>
                    <a:pt x="216" y="433"/>
                  </a:cubicBezTo>
                  <a:cubicBezTo>
                    <a:pt x="219" y="433"/>
                    <a:pt x="222" y="433"/>
                    <a:pt x="225" y="433"/>
                  </a:cubicBezTo>
                  <a:lnTo>
                    <a:pt x="1384" y="433"/>
                  </a:lnTo>
                  <a:cubicBezTo>
                    <a:pt x="1387" y="433"/>
                    <a:pt x="1389" y="433"/>
                    <a:pt x="1392" y="433"/>
                  </a:cubicBezTo>
                  <a:cubicBezTo>
                    <a:pt x="1511" y="433"/>
                    <a:pt x="1606" y="336"/>
                    <a:pt x="1606" y="216"/>
                  </a:cubicBezTo>
                  <a:cubicBezTo>
                    <a:pt x="1606" y="96"/>
                    <a:pt x="1509" y="0"/>
                    <a:pt x="1390" y="0"/>
                  </a:cubicBezTo>
                  <a:cubicBezTo>
                    <a:pt x="1388" y="0"/>
                    <a:pt x="1386" y="0"/>
                    <a:pt x="1384" y="0"/>
                  </a:cubicBezTo>
                  <a:lnTo>
                    <a:pt x="225" y="0"/>
                  </a:lnTo>
                  <a:cubicBezTo>
                    <a:pt x="223" y="0"/>
                    <a:pt x="221" y="0"/>
                    <a:pt x="2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4"/>
            <p:cNvSpPr/>
            <p:nvPr/>
          </p:nvSpPr>
          <p:spPr>
            <a:xfrm>
              <a:off x="3610050" y="1806700"/>
              <a:ext cx="40175" cy="10825"/>
            </a:xfrm>
            <a:custGeom>
              <a:rect b="b" l="l" r="r" t="t"/>
              <a:pathLst>
                <a:path extrusionOk="0" h="433" w="1607">
                  <a:moveTo>
                    <a:pt x="219" y="0"/>
                  </a:moveTo>
                  <a:cubicBezTo>
                    <a:pt x="99" y="0"/>
                    <a:pt x="0" y="96"/>
                    <a:pt x="0" y="216"/>
                  </a:cubicBezTo>
                  <a:cubicBezTo>
                    <a:pt x="0" y="336"/>
                    <a:pt x="98" y="433"/>
                    <a:pt x="216" y="433"/>
                  </a:cubicBezTo>
                  <a:cubicBezTo>
                    <a:pt x="219" y="433"/>
                    <a:pt x="222" y="433"/>
                    <a:pt x="225" y="433"/>
                  </a:cubicBezTo>
                  <a:lnTo>
                    <a:pt x="1384" y="433"/>
                  </a:lnTo>
                  <a:cubicBezTo>
                    <a:pt x="1387" y="433"/>
                    <a:pt x="1389" y="433"/>
                    <a:pt x="1392" y="433"/>
                  </a:cubicBezTo>
                  <a:cubicBezTo>
                    <a:pt x="1511" y="433"/>
                    <a:pt x="1606" y="336"/>
                    <a:pt x="1606" y="216"/>
                  </a:cubicBezTo>
                  <a:cubicBezTo>
                    <a:pt x="1606" y="96"/>
                    <a:pt x="1509" y="0"/>
                    <a:pt x="1390" y="0"/>
                  </a:cubicBezTo>
                  <a:cubicBezTo>
                    <a:pt x="1388" y="0"/>
                    <a:pt x="1386" y="0"/>
                    <a:pt x="1384" y="0"/>
                  </a:cubicBezTo>
                  <a:lnTo>
                    <a:pt x="225" y="0"/>
                  </a:lnTo>
                  <a:cubicBezTo>
                    <a:pt x="223" y="0"/>
                    <a:pt x="221" y="0"/>
                    <a:pt x="2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 name="Google Shape;854;p54"/>
          <p:cNvGrpSpPr/>
          <p:nvPr/>
        </p:nvGrpSpPr>
        <p:grpSpPr>
          <a:xfrm>
            <a:off x="7821625" y="3456350"/>
            <a:ext cx="256725" cy="368875"/>
            <a:chOff x="7067575" y="3227750"/>
            <a:chExt cx="256725" cy="368875"/>
          </a:xfrm>
        </p:grpSpPr>
        <p:sp>
          <p:nvSpPr>
            <p:cNvPr id="855" name="Google Shape;855;p54"/>
            <p:cNvSpPr/>
            <p:nvPr/>
          </p:nvSpPr>
          <p:spPr>
            <a:xfrm>
              <a:off x="7067575" y="3227750"/>
              <a:ext cx="248525" cy="236550"/>
            </a:xfrm>
            <a:custGeom>
              <a:rect b="b" l="l" r="r" t="t"/>
              <a:pathLst>
                <a:path extrusionOk="0" h="9462" w="9941">
                  <a:moveTo>
                    <a:pt x="7666" y="0"/>
                  </a:moveTo>
                  <a:cubicBezTo>
                    <a:pt x="7154" y="0"/>
                    <a:pt x="6210" y="92"/>
                    <a:pt x="5598" y="704"/>
                  </a:cubicBezTo>
                  <a:cubicBezTo>
                    <a:pt x="5261" y="1042"/>
                    <a:pt x="5082" y="1479"/>
                    <a:pt x="4989" y="1890"/>
                  </a:cubicBezTo>
                  <a:cubicBezTo>
                    <a:pt x="4732" y="1370"/>
                    <a:pt x="4298" y="813"/>
                    <a:pt x="3565" y="387"/>
                  </a:cubicBezTo>
                  <a:cubicBezTo>
                    <a:pt x="3530" y="367"/>
                    <a:pt x="3492" y="358"/>
                    <a:pt x="3455" y="358"/>
                  </a:cubicBezTo>
                  <a:cubicBezTo>
                    <a:pt x="3380" y="358"/>
                    <a:pt x="3308" y="396"/>
                    <a:pt x="3267" y="465"/>
                  </a:cubicBezTo>
                  <a:cubicBezTo>
                    <a:pt x="3207" y="568"/>
                    <a:pt x="3242" y="702"/>
                    <a:pt x="3345" y="761"/>
                  </a:cubicBezTo>
                  <a:cubicBezTo>
                    <a:pt x="4109" y="1204"/>
                    <a:pt x="4608" y="1853"/>
                    <a:pt x="4826" y="2688"/>
                  </a:cubicBezTo>
                  <a:cubicBezTo>
                    <a:pt x="4899" y="2968"/>
                    <a:pt x="4937" y="3255"/>
                    <a:pt x="4940" y="3545"/>
                  </a:cubicBezTo>
                  <a:cubicBezTo>
                    <a:pt x="4648" y="3449"/>
                    <a:pt x="4341" y="3400"/>
                    <a:pt x="4034" y="3400"/>
                  </a:cubicBezTo>
                  <a:cubicBezTo>
                    <a:pt x="2945" y="3400"/>
                    <a:pt x="1927" y="4001"/>
                    <a:pt x="1169" y="5092"/>
                  </a:cubicBezTo>
                  <a:cubicBezTo>
                    <a:pt x="425" y="6160"/>
                    <a:pt x="16" y="7575"/>
                    <a:pt x="16" y="9078"/>
                  </a:cubicBezTo>
                  <a:cubicBezTo>
                    <a:pt x="16" y="9169"/>
                    <a:pt x="0" y="9278"/>
                    <a:pt x="49" y="9359"/>
                  </a:cubicBezTo>
                  <a:cubicBezTo>
                    <a:pt x="90" y="9422"/>
                    <a:pt x="160" y="9461"/>
                    <a:pt x="234" y="9461"/>
                  </a:cubicBezTo>
                  <a:cubicBezTo>
                    <a:pt x="236" y="9461"/>
                    <a:pt x="237" y="9461"/>
                    <a:pt x="239" y="9461"/>
                  </a:cubicBezTo>
                  <a:lnTo>
                    <a:pt x="240" y="9459"/>
                  </a:lnTo>
                  <a:cubicBezTo>
                    <a:pt x="317" y="9458"/>
                    <a:pt x="386" y="9415"/>
                    <a:pt x="425" y="9348"/>
                  </a:cubicBezTo>
                  <a:cubicBezTo>
                    <a:pt x="469" y="9269"/>
                    <a:pt x="450" y="9164"/>
                    <a:pt x="450" y="9076"/>
                  </a:cubicBezTo>
                  <a:cubicBezTo>
                    <a:pt x="450" y="6184"/>
                    <a:pt x="2058" y="3833"/>
                    <a:pt x="4034" y="3833"/>
                  </a:cubicBezTo>
                  <a:cubicBezTo>
                    <a:pt x="4387" y="3833"/>
                    <a:pt x="4733" y="3907"/>
                    <a:pt x="5056" y="4050"/>
                  </a:cubicBezTo>
                  <a:lnTo>
                    <a:pt x="5064" y="4054"/>
                  </a:lnTo>
                  <a:cubicBezTo>
                    <a:pt x="5969" y="4451"/>
                    <a:pt x="6745" y="5364"/>
                    <a:pt x="7203" y="6629"/>
                  </a:cubicBezTo>
                  <a:cubicBezTo>
                    <a:pt x="7236" y="6716"/>
                    <a:pt x="7318" y="6770"/>
                    <a:pt x="7405" y="6770"/>
                  </a:cubicBezTo>
                  <a:cubicBezTo>
                    <a:pt x="7430" y="6770"/>
                    <a:pt x="7455" y="6766"/>
                    <a:pt x="7479" y="6757"/>
                  </a:cubicBezTo>
                  <a:cubicBezTo>
                    <a:pt x="7592" y="6717"/>
                    <a:pt x="7649" y="6593"/>
                    <a:pt x="7611" y="6481"/>
                  </a:cubicBezTo>
                  <a:cubicBezTo>
                    <a:pt x="7185" y="5311"/>
                    <a:pt x="6503" y="4415"/>
                    <a:pt x="5689" y="3898"/>
                  </a:cubicBezTo>
                  <a:cubicBezTo>
                    <a:pt x="5872" y="3855"/>
                    <a:pt x="6061" y="3833"/>
                    <a:pt x="6250" y="3833"/>
                  </a:cubicBezTo>
                  <a:cubicBezTo>
                    <a:pt x="6931" y="3833"/>
                    <a:pt x="7594" y="4116"/>
                    <a:pt x="8169" y="4651"/>
                  </a:cubicBezTo>
                  <a:cubicBezTo>
                    <a:pt x="8743" y="5187"/>
                    <a:pt x="9198" y="5939"/>
                    <a:pt x="9489" y="6831"/>
                  </a:cubicBezTo>
                  <a:cubicBezTo>
                    <a:pt x="9516" y="6925"/>
                    <a:pt x="9603" y="6987"/>
                    <a:pt x="9696" y="6987"/>
                  </a:cubicBezTo>
                  <a:cubicBezTo>
                    <a:pt x="9718" y="6987"/>
                    <a:pt x="9741" y="6983"/>
                    <a:pt x="9763" y="6976"/>
                  </a:cubicBezTo>
                  <a:cubicBezTo>
                    <a:pt x="9879" y="6938"/>
                    <a:pt x="9941" y="6812"/>
                    <a:pt x="9901" y="6698"/>
                  </a:cubicBezTo>
                  <a:cubicBezTo>
                    <a:pt x="9586" y="5736"/>
                    <a:pt x="9090" y="4919"/>
                    <a:pt x="8464" y="4335"/>
                  </a:cubicBezTo>
                  <a:cubicBezTo>
                    <a:pt x="7808" y="3723"/>
                    <a:pt x="7042" y="3400"/>
                    <a:pt x="6250" y="3400"/>
                  </a:cubicBezTo>
                  <a:cubicBezTo>
                    <a:pt x="5953" y="3400"/>
                    <a:pt x="5657" y="3446"/>
                    <a:pt x="5374" y="3535"/>
                  </a:cubicBezTo>
                  <a:cubicBezTo>
                    <a:pt x="5374" y="3475"/>
                    <a:pt x="5371" y="3410"/>
                    <a:pt x="5366" y="3338"/>
                  </a:cubicBezTo>
                  <a:lnTo>
                    <a:pt x="5465" y="3338"/>
                  </a:lnTo>
                  <a:cubicBezTo>
                    <a:pt x="5977" y="3338"/>
                    <a:pt x="6918" y="3246"/>
                    <a:pt x="7529" y="2635"/>
                  </a:cubicBezTo>
                  <a:cubicBezTo>
                    <a:pt x="7584" y="2580"/>
                    <a:pt x="7637" y="2521"/>
                    <a:pt x="7684" y="2459"/>
                  </a:cubicBezTo>
                  <a:cubicBezTo>
                    <a:pt x="7754" y="2363"/>
                    <a:pt x="7737" y="2232"/>
                    <a:pt x="7645" y="2158"/>
                  </a:cubicBezTo>
                  <a:cubicBezTo>
                    <a:pt x="7605" y="2128"/>
                    <a:pt x="7557" y="2113"/>
                    <a:pt x="7511" y="2113"/>
                  </a:cubicBezTo>
                  <a:cubicBezTo>
                    <a:pt x="7448" y="2113"/>
                    <a:pt x="7385" y="2140"/>
                    <a:pt x="7343" y="2192"/>
                  </a:cubicBezTo>
                  <a:cubicBezTo>
                    <a:pt x="7306" y="2239"/>
                    <a:pt x="7266" y="2286"/>
                    <a:pt x="7223" y="2328"/>
                  </a:cubicBezTo>
                  <a:cubicBezTo>
                    <a:pt x="6720" y="2830"/>
                    <a:pt x="5897" y="2904"/>
                    <a:pt x="5455" y="2904"/>
                  </a:cubicBezTo>
                  <a:cubicBezTo>
                    <a:pt x="5409" y="2904"/>
                    <a:pt x="5368" y="2904"/>
                    <a:pt x="5331" y="2902"/>
                  </a:cubicBezTo>
                  <a:cubicBezTo>
                    <a:pt x="5319" y="2510"/>
                    <a:pt x="5350" y="1564"/>
                    <a:pt x="5905" y="1010"/>
                  </a:cubicBezTo>
                  <a:cubicBezTo>
                    <a:pt x="6407" y="509"/>
                    <a:pt x="7232" y="434"/>
                    <a:pt x="7674" y="434"/>
                  </a:cubicBezTo>
                  <a:cubicBezTo>
                    <a:pt x="7719" y="434"/>
                    <a:pt x="7761" y="435"/>
                    <a:pt x="7797" y="436"/>
                  </a:cubicBezTo>
                  <a:cubicBezTo>
                    <a:pt x="7805" y="665"/>
                    <a:pt x="7797" y="1080"/>
                    <a:pt x="7680" y="1497"/>
                  </a:cubicBezTo>
                  <a:cubicBezTo>
                    <a:pt x="7648" y="1611"/>
                    <a:pt x="7715" y="1731"/>
                    <a:pt x="7829" y="1764"/>
                  </a:cubicBezTo>
                  <a:cubicBezTo>
                    <a:pt x="7849" y="1769"/>
                    <a:pt x="7868" y="1772"/>
                    <a:pt x="7888" y="1772"/>
                  </a:cubicBezTo>
                  <a:cubicBezTo>
                    <a:pt x="7983" y="1772"/>
                    <a:pt x="8070" y="1710"/>
                    <a:pt x="8098" y="1613"/>
                  </a:cubicBezTo>
                  <a:cubicBezTo>
                    <a:pt x="8297" y="910"/>
                    <a:pt x="8220" y="236"/>
                    <a:pt x="8217" y="207"/>
                  </a:cubicBezTo>
                  <a:cubicBezTo>
                    <a:pt x="8204" y="107"/>
                    <a:pt x="8126" y="29"/>
                    <a:pt x="8026" y="17"/>
                  </a:cubicBezTo>
                  <a:cubicBezTo>
                    <a:pt x="8008" y="15"/>
                    <a:pt x="7872" y="0"/>
                    <a:pt x="76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4"/>
            <p:cNvSpPr/>
            <p:nvPr/>
          </p:nvSpPr>
          <p:spPr>
            <a:xfrm>
              <a:off x="7069325" y="3412250"/>
              <a:ext cx="254975" cy="184375"/>
            </a:xfrm>
            <a:custGeom>
              <a:rect b="b" l="l" r="r" t="t"/>
              <a:pathLst>
                <a:path extrusionOk="0" h="7375" w="10199">
                  <a:moveTo>
                    <a:pt x="9841" y="1"/>
                  </a:moveTo>
                  <a:cubicBezTo>
                    <a:pt x="9827" y="1"/>
                    <a:pt x="9813" y="2"/>
                    <a:pt x="9799" y="5"/>
                  </a:cubicBezTo>
                  <a:cubicBezTo>
                    <a:pt x="9683" y="27"/>
                    <a:pt x="9607" y="138"/>
                    <a:pt x="9627" y="254"/>
                  </a:cubicBezTo>
                  <a:cubicBezTo>
                    <a:pt x="9720" y="730"/>
                    <a:pt x="9766" y="1213"/>
                    <a:pt x="9764" y="1696"/>
                  </a:cubicBezTo>
                  <a:cubicBezTo>
                    <a:pt x="9764" y="4588"/>
                    <a:pt x="8157" y="6942"/>
                    <a:pt x="6180" y="6942"/>
                  </a:cubicBezTo>
                  <a:cubicBezTo>
                    <a:pt x="5991" y="6942"/>
                    <a:pt x="5802" y="6919"/>
                    <a:pt x="5617" y="6876"/>
                  </a:cubicBezTo>
                  <a:cubicBezTo>
                    <a:pt x="6433" y="6360"/>
                    <a:pt x="7115" y="5461"/>
                    <a:pt x="7541" y="4293"/>
                  </a:cubicBezTo>
                  <a:cubicBezTo>
                    <a:pt x="7583" y="4180"/>
                    <a:pt x="7525" y="4054"/>
                    <a:pt x="7411" y="4013"/>
                  </a:cubicBezTo>
                  <a:cubicBezTo>
                    <a:pt x="7386" y="4004"/>
                    <a:pt x="7361" y="4000"/>
                    <a:pt x="7337" y="4000"/>
                  </a:cubicBezTo>
                  <a:cubicBezTo>
                    <a:pt x="7248" y="4000"/>
                    <a:pt x="7165" y="4055"/>
                    <a:pt x="7133" y="4145"/>
                  </a:cubicBezTo>
                  <a:cubicBezTo>
                    <a:pt x="6673" y="5409"/>
                    <a:pt x="5899" y="6323"/>
                    <a:pt x="4994" y="6721"/>
                  </a:cubicBezTo>
                  <a:lnTo>
                    <a:pt x="4986" y="6724"/>
                  </a:lnTo>
                  <a:cubicBezTo>
                    <a:pt x="4663" y="6865"/>
                    <a:pt x="4317" y="6940"/>
                    <a:pt x="3964" y="6940"/>
                  </a:cubicBezTo>
                  <a:cubicBezTo>
                    <a:pt x="2251" y="6940"/>
                    <a:pt x="773" y="5156"/>
                    <a:pt x="445" y="2698"/>
                  </a:cubicBezTo>
                  <a:cubicBezTo>
                    <a:pt x="431" y="2589"/>
                    <a:pt x="339" y="2510"/>
                    <a:pt x="231" y="2510"/>
                  </a:cubicBezTo>
                  <a:cubicBezTo>
                    <a:pt x="222" y="2510"/>
                    <a:pt x="212" y="2511"/>
                    <a:pt x="202" y="2512"/>
                  </a:cubicBezTo>
                  <a:cubicBezTo>
                    <a:pt x="84" y="2528"/>
                    <a:pt x="0" y="2636"/>
                    <a:pt x="16" y="2755"/>
                  </a:cubicBezTo>
                  <a:cubicBezTo>
                    <a:pt x="372" y="5431"/>
                    <a:pt x="2032" y="7374"/>
                    <a:pt x="3964" y="7374"/>
                  </a:cubicBezTo>
                  <a:cubicBezTo>
                    <a:pt x="4319" y="7229"/>
                    <a:pt x="4696" y="7157"/>
                    <a:pt x="5072" y="7157"/>
                  </a:cubicBezTo>
                  <a:cubicBezTo>
                    <a:pt x="5448" y="7157"/>
                    <a:pt x="5825" y="7229"/>
                    <a:pt x="6180" y="7374"/>
                  </a:cubicBezTo>
                  <a:cubicBezTo>
                    <a:pt x="7268" y="7374"/>
                    <a:pt x="8287" y="6773"/>
                    <a:pt x="9045" y="5681"/>
                  </a:cubicBezTo>
                  <a:cubicBezTo>
                    <a:pt x="9788" y="4614"/>
                    <a:pt x="10198" y="3199"/>
                    <a:pt x="10198" y="1696"/>
                  </a:cubicBezTo>
                  <a:cubicBezTo>
                    <a:pt x="10198" y="1184"/>
                    <a:pt x="10150" y="674"/>
                    <a:pt x="10052" y="172"/>
                  </a:cubicBezTo>
                  <a:cubicBezTo>
                    <a:pt x="10029" y="69"/>
                    <a:pt x="9941" y="1"/>
                    <a:pt x="98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 name="Google Shape;857;p54"/>
          <p:cNvSpPr/>
          <p:nvPr/>
        </p:nvSpPr>
        <p:spPr>
          <a:xfrm>
            <a:off x="2236625" y="1728375"/>
            <a:ext cx="348250" cy="368950"/>
          </a:xfrm>
          <a:custGeom>
            <a:rect b="b" l="l" r="r" t="t"/>
            <a:pathLst>
              <a:path extrusionOk="0" h="14758" w="13930">
                <a:moveTo>
                  <a:pt x="11865" y="2570"/>
                </a:moveTo>
                <a:cubicBezTo>
                  <a:pt x="10355" y="3275"/>
                  <a:pt x="8917" y="4501"/>
                  <a:pt x="8025" y="5350"/>
                </a:cubicBezTo>
                <a:cubicBezTo>
                  <a:pt x="7919" y="4947"/>
                  <a:pt x="7797" y="4559"/>
                  <a:pt x="7655" y="4183"/>
                </a:cubicBezTo>
                <a:cubicBezTo>
                  <a:pt x="9371" y="3044"/>
                  <a:pt x="10899" y="2678"/>
                  <a:pt x="11865" y="2570"/>
                </a:cubicBezTo>
                <a:close/>
                <a:moveTo>
                  <a:pt x="12578" y="2741"/>
                </a:moveTo>
                <a:lnTo>
                  <a:pt x="8458" y="7903"/>
                </a:lnTo>
                <a:cubicBezTo>
                  <a:pt x="8401" y="7208"/>
                  <a:pt x="8296" y="6517"/>
                  <a:pt x="8145" y="5836"/>
                </a:cubicBezTo>
                <a:cubicBezTo>
                  <a:pt x="10210" y="3822"/>
                  <a:pt x="11781" y="3036"/>
                  <a:pt x="12578" y="2741"/>
                </a:cubicBezTo>
                <a:close/>
                <a:moveTo>
                  <a:pt x="12916" y="3011"/>
                </a:moveTo>
                <a:cubicBezTo>
                  <a:pt x="12840" y="3591"/>
                  <a:pt x="12627" y="4529"/>
                  <a:pt x="12058" y="5808"/>
                </a:cubicBezTo>
                <a:cubicBezTo>
                  <a:pt x="11342" y="7417"/>
                  <a:pt x="10248" y="9148"/>
                  <a:pt x="8806" y="10954"/>
                </a:cubicBezTo>
                <a:cubicBezTo>
                  <a:pt x="8596" y="11217"/>
                  <a:pt x="8385" y="11465"/>
                  <a:pt x="8172" y="11695"/>
                </a:cubicBezTo>
                <a:cubicBezTo>
                  <a:pt x="8402" y="11013"/>
                  <a:pt x="8520" y="10247"/>
                  <a:pt x="8520" y="9415"/>
                </a:cubicBezTo>
                <a:cubicBezTo>
                  <a:pt x="8520" y="9121"/>
                  <a:pt x="8514" y="8832"/>
                  <a:pt x="8501" y="8545"/>
                </a:cubicBezTo>
                <a:lnTo>
                  <a:pt x="12916" y="3011"/>
                </a:lnTo>
                <a:close/>
                <a:moveTo>
                  <a:pt x="4044" y="643"/>
                </a:moveTo>
                <a:lnTo>
                  <a:pt x="4044" y="14296"/>
                </a:lnTo>
                <a:cubicBezTo>
                  <a:pt x="3618" y="14190"/>
                  <a:pt x="3224" y="13772"/>
                  <a:pt x="2920" y="13090"/>
                </a:cubicBezTo>
                <a:cubicBezTo>
                  <a:pt x="2516" y="12185"/>
                  <a:pt x="2302" y="10914"/>
                  <a:pt x="2302" y="9415"/>
                </a:cubicBezTo>
                <a:cubicBezTo>
                  <a:pt x="2302" y="7105"/>
                  <a:pt x="2527" y="5070"/>
                  <a:pt x="2971" y="3365"/>
                </a:cubicBezTo>
                <a:cubicBezTo>
                  <a:pt x="3322" y="2012"/>
                  <a:pt x="3741" y="1146"/>
                  <a:pt x="4044" y="643"/>
                </a:cubicBezTo>
                <a:close/>
                <a:moveTo>
                  <a:pt x="4477" y="643"/>
                </a:moveTo>
                <a:cubicBezTo>
                  <a:pt x="5084" y="1650"/>
                  <a:pt x="6071" y="3954"/>
                  <a:pt x="6205" y="8413"/>
                </a:cubicBezTo>
                <a:cubicBezTo>
                  <a:pt x="6208" y="8531"/>
                  <a:pt x="6305" y="8622"/>
                  <a:pt x="6422" y="8622"/>
                </a:cubicBezTo>
                <a:cubicBezTo>
                  <a:pt x="6424" y="8622"/>
                  <a:pt x="6426" y="8622"/>
                  <a:pt x="6428" y="8622"/>
                </a:cubicBezTo>
                <a:cubicBezTo>
                  <a:pt x="6547" y="8619"/>
                  <a:pt x="6641" y="8520"/>
                  <a:pt x="6637" y="8401"/>
                </a:cubicBezTo>
                <a:cubicBezTo>
                  <a:pt x="6521" y="4497"/>
                  <a:pt x="5752" y="2190"/>
                  <a:pt x="5138" y="953"/>
                </a:cubicBezTo>
                <a:lnTo>
                  <a:pt x="5138" y="953"/>
                </a:lnTo>
                <a:cubicBezTo>
                  <a:pt x="5663" y="1475"/>
                  <a:pt x="6302" y="2267"/>
                  <a:pt x="6854" y="3405"/>
                </a:cubicBezTo>
                <a:cubicBezTo>
                  <a:pt x="7671" y="5098"/>
                  <a:pt x="8086" y="7119"/>
                  <a:pt x="8086" y="9415"/>
                </a:cubicBezTo>
                <a:cubicBezTo>
                  <a:pt x="8086" y="10894"/>
                  <a:pt x="7695" y="12147"/>
                  <a:pt x="6952" y="13040"/>
                </a:cubicBezTo>
                <a:cubicBezTo>
                  <a:pt x="6547" y="13528"/>
                  <a:pt x="6051" y="13886"/>
                  <a:pt x="5494" y="14098"/>
                </a:cubicBezTo>
                <a:cubicBezTo>
                  <a:pt x="5680" y="13875"/>
                  <a:pt x="5849" y="13597"/>
                  <a:pt x="5997" y="13266"/>
                </a:cubicBezTo>
                <a:cubicBezTo>
                  <a:pt x="6426" y="12307"/>
                  <a:pt x="6652" y="10975"/>
                  <a:pt x="6652" y="9415"/>
                </a:cubicBezTo>
                <a:cubicBezTo>
                  <a:pt x="6652" y="9296"/>
                  <a:pt x="6555" y="9199"/>
                  <a:pt x="6436" y="9199"/>
                </a:cubicBezTo>
                <a:cubicBezTo>
                  <a:pt x="6316" y="9199"/>
                  <a:pt x="6219" y="9296"/>
                  <a:pt x="6219" y="9415"/>
                </a:cubicBezTo>
                <a:cubicBezTo>
                  <a:pt x="6219" y="10914"/>
                  <a:pt x="6005" y="12185"/>
                  <a:pt x="5601" y="13090"/>
                </a:cubicBezTo>
                <a:cubicBezTo>
                  <a:pt x="5295" y="13772"/>
                  <a:pt x="4903" y="14190"/>
                  <a:pt x="4477" y="14296"/>
                </a:cubicBezTo>
                <a:lnTo>
                  <a:pt x="4477" y="643"/>
                </a:lnTo>
                <a:close/>
                <a:moveTo>
                  <a:pt x="4255" y="1"/>
                </a:moveTo>
                <a:cubicBezTo>
                  <a:pt x="4106" y="1"/>
                  <a:pt x="3956" y="27"/>
                  <a:pt x="3815" y="80"/>
                </a:cubicBezTo>
                <a:cubicBezTo>
                  <a:pt x="3680" y="131"/>
                  <a:pt x="3556" y="206"/>
                  <a:pt x="3448" y="300"/>
                </a:cubicBezTo>
                <a:cubicBezTo>
                  <a:pt x="2752" y="906"/>
                  <a:pt x="1761" y="2003"/>
                  <a:pt x="1018" y="3798"/>
                </a:cubicBezTo>
                <a:cubicBezTo>
                  <a:pt x="972" y="3908"/>
                  <a:pt x="1025" y="4035"/>
                  <a:pt x="1135" y="4081"/>
                </a:cubicBezTo>
                <a:cubicBezTo>
                  <a:pt x="1162" y="4092"/>
                  <a:pt x="1190" y="4097"/>
                  <a:pt x="1217" y="4097"/>
                </a:cubicBezTo>
                <a:cubicBezTo>
                  <a:pt x="1302" y="4097"/>
                  <a:pt x="1383" y="4047"/>
                  <a:pt x="1418" y="3963"/>
                </a:cubicBezTo>
                <a:cubicBezTo>
                  <a:pt x="2012" y="2531"/>
                  <a:pt x="2766" y="1567"/>
                  <a:pt x="3383" y="953"/>
                </a:cubicBezTo>
                <a:lnTo>
                  <a:pt x="3383" y="953"/>
                </a:lnTo>
                <a:cubicBezTo>
                  <a:pt x="3116" y="1492"/>
                  <a:pt x="2815" y="2246"/>
                  <a:pt x="2551" y="3259"/>
                </a:cubicBezTo>
                <a:cubicBezTo>
                  <a:pt x="2098" y="4998"/>
                  <a:pt x="1869" y="7070"/>
                  <a:pt x="1869" y="9417"/>
                </a:cubicBezTo>
                <a:cubicBezTo>
                  <a:pt x="1869" y="10977"/>
                  <a:pt x="2095" y="12309"/>
                  <a:pt x="2524" y="13268"/>
                </a:cubicBezTo>
                <a:cubicBezTo>
                  <a:pt x="2672" y="13597"/>
                  <a:pt x="2841" y="13877"/>
                  <a:pt x="3027" y="14099"/>
                </a:cubicBezTo>
                <a:cubicBezTo>
                  <a:pt x="2470" y="13888"/>
                  <a:pt x="1974" y="13528"/>
                  <a:pt x="1569" y="13042"/>
                </a:cubicBezTo>
                <a:cubicBezTo>
                  <a:pt x="826" y="12147"/>
                  <a:pt x="433" y="10895"/>
                  <a:pt x="433" y="9417"/>
                </a:cubicBezTo>
                <a:cubicBezTo>
                  <a:pt x="433" y="7704"/>
                  <a:pt x="667" y="6130"/>
                  <a:pt x="1128" y="4742"/>
                </a:cubicBezTo>
                <a:cubicBezTo>
                  <a:pt x="1165" y="4629"/>
                  <a:pt x="1103" y="4509"/>
                  <a:pt x="990" y="4470"/>
                </a:cubicBezTo>
                <a:cubicBezTo>
                  <a:pt x="968" y="4463"/>
                  <a:pt x="945" y="4460"/>
                  <a:pt x="923" y="4460"/>
                </a:cubicBezTo>
                <a:cubicBezTo>
                  <a:pt x="832" y="4460"/>
                  <a:pt x="748" y="4516"/>
                  <a:pt x="716" y="4606"/>
                </a:cubicBezTo>
                <a:cubicBezTo>
                  <a:pt x="241" y="6038"/>
                  <a:pt x="1" y="7657"/>
                  <a:pt x="1" y="9417"/>
                </a:cubicBezTo>
                <a:cubicBezTo>
                  <a:pt x="1" y="10997"/>
                  <a:pt x="429" y="12347"/>
                  <a:pt x="1236" y="13319"/>
                </a:cubicBezTo>
                <a:cubicBezTo>
                  <a:pt x="2007" y="14247"/>
                  <a:pt x="3081" y="14757"/>
                  <a:pt x="4260" y="14757"/>
                </a:cubicBezTo>
                <a:cubicBezTo>
                  <a:pt x="4266" y="14757"/>
                  <a:pt x="4272" y="14757"/>
                  <a:pt x="4277" y="14757"/>
                </a:cubicBezTo>
                <a:cubicBezTo>
                  <a:pt x="4629" y="14757"/>
                  <a:pt x="4978" y="14708"/>
                  <a:pt x="5316" y="14614"/>
                </a:cubicBezTo>
                <a:cubicBezTo>
                  <a:pt x="5656" y="14710"/>
                  <a:pt x="6008" y="14757"/>
                  <a:pt x="6361" y="14757"/>
                </a:cubicBezTo>
                <a:cubicBezTo>
                  <a:pt x="6893" y="14757"/>
                  <a:pt x="7437" y="14651"/>
                  <a:pt x="7971" y="14439"/>
                </a:cubicBezTo>
                <a:cubicBezTo>
                  <a:pt x="8925" y="14064"/>
                  <a:pt x="9836" y="13355"/>
                  <a:pt x="10606" y="12390"/>
                </a:cubicBezTo>
                <a:cubicBezTo>
                  <a:pt x="11274" y="11552"/>
                  <a:pt x="11845" y="10692"/>
                  <a:pt x="12303" y="9835"/>
                </a:cubicBezTo>
                <a:cubicBezTo>
                  <a:pt x="12358" y="9730"/>
                  <a:pt x="12318" y="9598"/>
                  <a:pt x="12212" y="9542"/>
                </a:cubicBezTo>
                <a:cubicBezTo>
                  <a:pt x="12180" y="9525"/>
                  <a:pt x="12145" y="9517"/>
                  <a:pt x="12111" y="9517"/>
                </a:cubicBezTo>
                <a:cubicBezTo>
                  <a:pt x="12033" y="9517"/>
                  <a:pt x="11958" y="9559"/>
                  <a:pt x="11919" y="9631"/>
                </a:cubicBezTo>
                <a:cubicBezTo>
                  <a:pt x="11476" y="10466"/>
                  <a:pt x="10919" y="11302"/>
                  <a:pt x="10267" y="12120"/>
                </a:cubicBezTo>
                <a:cubicBezTo>
                  <a:pt x="9544" y="13026"/>
                  <a:pt x="8695" y="13689"/>
                  <a:pt x="7812" y="14037"/>
                </a:cubicBezTo>
                <a:cubicBezTo>
                  <a:pt x="7329" y="14228"/>
                  <a:pt x="6838" y="14324"/>
                  <a:pt x="6359" y="14324"/>
                </a:cubicBezTo>
                <a:cubicBezTo>
                  <a:pt x="6263" y="14324"/>
                  <a:pt x="6168" y="14320"/>
                  <a:pt x="6073" y="14312"/>
                </a:cubicBezTo>
                <a:cubicBezTo>
                  <a:pt x="6539" y="14063"/>
                  <a:pt x="6951" y="13726"/>
                  <a:pt x="7286" y="13319"/>
                </a:cubicBezTo>
                <a:cubicBezTo>
                  <a:pt x="7413" y="13163"/>
                  <a:pt x="7531" y="13001"/>
                  <a:pt x="7639" y="12830"/>
                </a:cubicBezTo>
                <a:cubicBezTo>
                  <a:pt x="8145" y="12384"/>
                  <a:pt x="8650" y="11845"/>
                  <a:pt x="9145" y="11225"/>
                </a:cubicBezTo>
                <a:cubicBezTo>
                  <a:pt x="10609" y="9390"/>
                  <a:pt x="11722" y="7628"/>
                  <a:pt x="12454" y="5984"/>
                </a:cubicBezTo>
                <a:cubicBezTo>
                  <a:pt x="12878" y="5030"/>
                  <a:pt x="13112" y="4254"/>
                  <a:pt x="13241" y="3666"/>
                </a:cubicBezTo>
                <a:lnTo>
                  <a:pt x="13241" y="3666"/>
                </a:lnTo>
                <a:cubicBezTo>
                  <a:pt x="13366" y="4768"/>
                  <a:pt x="13322" y="6610"/>
                  <a:pt x="12296" y="8867"/>
                </a:cubicBezTo>
                <a:cubicBezTo>
                  <a:pt x="12242" y="8976"/>
                  <a:pt x="12288" y="9110"/>
                  <a:pt x="12401" y="9161"/>
                </a:cubicBezTo>
                <a:cubicBezTo>
                  <a:pt x="12430" y="9174"/>
                  <a:pt x="12460" y="9180"/>
                  <a:pt x="12490" y="9180"/>
                </a:cubicBezTo>
                <a:cubicBezTo>
                  <a:pt x="12575" y="9180"/>
                  <a:pt x="12656" y="9130"/>
                  <a:pt x="12690" y="9046"/>
                </a:cubicBezTo>
                <a:cubicBezTo>
                  <a:pt x="13929" y="6320"/>
                  <a:pt x="13789" y="4159"/>
                  <a:pt x="13597" y="3114"/>
                </a:cubicBezTo>
                <a:cubicBezTo>
                  <a:pt x="13508" y="2658"/>
                  <a:pt x="13175" y="2289"/>
                  <a:pt x="12732" y="2152"/>
                </a:cubicBezTo>
                <a:cubicBezTo>
                  <a:pt x="12614" y="2117"/>
                  <a:pt x="12492" y="2099"/>
                  <a:pt x="12370" y="2099"/>
                </a:cubicBezTo>
                <a:cubicBezTo>
                  <a:pt x="12356" y="2099"/>
                  <a:pt x="12341" y="2099"/>
                  <a:pt x="12326" y="2100"/>
                </a:cubicBezTo>
                <a:cubicBezTo>
                  <a:pt x="11407" y="2138"/>
                  <a:pt x="9582" y="2408"/>
                  <a:pt x="7493" y="3771"/>
                </a:cubicBezTo>
                <a:cubicBezTo>
                  <a:pt x="7413" y="3583"/>
                  <a:pt x="7331" y="3399"/>
                  <a:pt x="7243" y="3217"/>
                </a:cubicBezTo>
                <a:cubicBezTo>
                  <a:pt x="6531" y="1744"/>
                  <a:pt x="5669" y="817"/>
                  <a:pt x="5073" y="300"/>
                </a:cubicBezTo>
                <a:cubicBezTo>
                  <a:pt x="4847" y="103"/>
                  <a:pt x="4551" y="1"/>
                  <a:pt x="42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4"/>
          <p:cNvSpPr/>
          <p:nvPr/>
        </p:nvSpPr>
        <p:spPr>
          <a:xfrm>
            <a:off x="991125" y="3583625"/>
            <a:ext cx="373075" cy="241600"/>
          </a:xfrm>
          <a:custGeom>
            <a:rect b="b" l="l" r="r" t="t"/>
            <a:pathLst>
              <a:path extrusionOk="0" h="9664" w="14923">
                <a:moveTo>
                  <a:pt x="11954" y="435"/>
                </a:moveTo>
                <a:cubicBezTo>
                  <a:pt x="11948" y="961"/>
                  <a:pt x="11911" y="1486"/>
                  <a:pt x="11844" y="2009"/>
                </a:cubicBezTo>
                <a:lnTo>
                  <a:pt x="5170" y="2009"/>
                </a:lnTo>
                <a:lnTo>
                  <a:pt x="5170" y="435"/>
                </a:lnTo>
                <a:close/>
                <a:moveTo>
                  <a:pt x="12965" y="2247"/>
                </a:moveTo>
                <a:cubicBezTo>
                  <a:pt x="13149" y="2247"/>
                  <a:pt x="13259" y="2292"/>
                  <a:pt x="13304" y="2354"/>
                </a:cubicBezTo>
                <a:cubicBezTo>
                  <a:pt x="13503" y="2631"/>
                  <a:pt x="13444" y="3209"/>
                  <a:pt x="13145" y="3868"/>
                </a:cubicBezTo>
                <a:cubicBezTo>
                  <a:pt x="12803" y="4623"/>
                  <a:pt x="12199" y="5370"/>
                  <a:pt x="11487" y="5922"/>
                </a:cubicBezTo>
                <a:cubicBezTo>
                  <a:pt x="11277" y="6084"/>
                  <a:pt x="11086" y="6167"/>
                  <a:pt x="10900" y="6176"/>
                </a:cubicBezTo>
                <a:cubicBezTo>
                  <a:pt x="11294" y="5526"/>
                  <a:pt x="11607" y="4830"/>
                  <a:pt x="11833" y="4103"/>
                </a:cubicBezTo>
                <a:cubicBezTo>
                  <a:pt x="12008" y="3545"/>
                  <a:pt x="12140" y="2972"/>
                  <a:pt x="12228" y="2394"/>
                </a:cubicBezTo>
                <a:cubicBezTo>
                  <a:pt x="12547" y="2288"/>
                  <a:pt x="12790" y="2247"/>
                  <a:pt x="12965" y="2247"/>
                </a:cubicBezTo>
                <a:close/>
                <a:moveTo>
                  <a:pt x="4953" y="3753"/>
                </a:moveTo>
                <a:lnTo>
                  <a:pt x="5834" y="4589"/>
                </a:lnTo>
                <a:lnTo>
                  <a:pt x="5834" y="6051"/>
                </a:lnTo>
                <a:cubicBezTo>
                  <a:pt x="5834" y="6249"/>
                  <a:pt x="5672" y="6412"/>
                  <a:pt x="5473" y="6412"/>
                </a:cubicBezTo>
                <a:lnTo>
                  <a:pt x="4432" y="6412"/>
                </a:lnTo>
                <a:cubicBezTo>
                  <a:pt x="4233" y="6412"/>
                  <a:pt x="4071" y="6249"/>
                  <a:pt x="4071" y="6051"/>
                </a:cubicBezTo>
                <a:lnTo>
                  <a:pt x="4071" y="4589"/>
                </a:lnTo>
                <a:lnTo>
                  <a:pt x="4953" y="3753"/>
                </a:lnTo>
                <a:close/>
                <a:moveTo>
                  <a:pt x="4736" y="435"/>
                </a:moveTo>
                <a:lnTo>
                  <a:pt x="4736" y="2009"/>
                </a:lnTo>
                <a:lnTo>
                  <a:pt x="3239" y="2009"/>
                </a:lnTo>
                <a:cubicBezTo>
                  <a:pt x="3122" y="2012"/>
                  <a:pt x="3028" y="2108"/>
                  <a:pt x="3028" y="2225"/>
                </a:cubicBezTo>
                <a:cubicBezTo>
                  <a:pt x="3028" y="2343"/>
                  <a:pt x="3122" y="2438"/>
                  <a:pt x="3239" y="2443"/>
                </a:cubicBezTo>
                <a:lnTo>
                  <a:pt x="4736" y="2443"/>
                </a:lnTo>
                <a:lnTo>
                  <a:pt x="4736" y="3362"/>
                </a:lnTo>
                <a:lnTo>
                  <a:pt x="3704" y="4340"/>
                </a:lnTo>
                <a:cubicBezTo>
                  <a:pt x="3661" y="4380"/>
                  <a:pt x="3637" y="4437"/>
                  <a:pt x="3637" y="4497"/>
                </a:cubicBezTo>
                <a:lnTo>
                  <a:pt x="3637" y="6051"/>
                </a:lnTo>
                <a:cubicBezTo>
                  <a:pt x="3637" y="6489"/>
                  <a:pt x="3993" y="6846"/>
                  <a:pt x="4432" y="6847"/>
                </a:cubicBezTo>
                <a:lnTo>
                  <a:pt x="5472" y="6847"/>
                </a:lnTo>
                <a:cubicBezTo>
                  <a:pt x="5912" y="6847"/>
                  <a:pt x="6268" y="6491"/>
                  <a:pt x="6268" y="6051"/>
                </a:cubicBezTo>
                <a:lnTo>
                  <a:pt x="6268" y="4497"/>
                </a:lnTo>
                <a:cubicBezTo>
                  <a:pt x="6268" y="4437"/>
                  <a:pt x="6243" y="4380"/>
                  <a:pt x="6200" y="4340"/>
                </a:cubicBezTo>
                <a:lnTo>
                  <a:pt x="5170" y="3362"/>
                </a:lnTo>
                <a:lnTo>
                  <a:pt x="5170" y="2443"/>
                </a:lnTo>
                <a:lnTo>
                  <a:pt x="11781" y="2443"/>
                </a:lnTo>
                <a:cubicBezTo>
                  <a:pt x="11698" y="2955"/>
                  <a:pt x="11580" y="3459"/>
                  <a:pt x="11426" y="3953"/>
                </a:cubicBezTo>
                <a:cubicBezTo>
                  <a:pt x="11146" y="4847"/>
                  <a:pt x="10755" y="5653"/>
                  <a:pt x="10266" y="6353"/>
                </a:cubicBezTo>
                <a:cubicBezTo>
                  <a:pt x="9631" y="7257"/>
                  <a:pt x="8941" y="7803"/>
                  <a:pt x="8625" y="7992"/>
                </a:cubicBezTo>
                <a:lnTo>
                  <a:pt x="4057" y="7992"/>
                </a:lnTo>
                <a:cubicBezTo>
                  <a:pt x="3874" y="7879"/>
                  <a:pt x="3154" y="7399"/>
                  <a:pt x="2430" y="6375"/>
                </a:cubicBezTo>
                <a:cubicBezTo>
                  <a:pt x="1937" y="5675"/>
                  <a:pt x="1543" y="4868"/>
                  <a:pt x="1260" y="3973"/>
                </a:cubicBezTo>
                <a:cubicBezTo>
                  <a:pt x="1103" y="3472"/>
                  <a:pt x="982" y="2960"/>
                  <a:pt x="899" y="2443"/>
                </a:cubicBezTo>
                <a:lnTo>
                  <a:pt x="2371" y="2443"/>
                </a:lnTo>
                <a:cubicBezTo>
                  <a:pt x="2373" y="2443"/>
                  <a:pt x="2375" y="2443"/>
                  <a:pt x="2377" y="2443"/>
                </a:cubicBezTo>
                <a:cubicBezTo>
                  <a:pt x="2497" y="2443"/>
                  <a:pt x="2594" y="2346"/>
                  <a:pt x="2594" y="2225"/>
                </a:cubicBezTo>
                <a:cubicBezTo>
                  <a:pt x="2594" y="2106"/>
                  <a:pt x="2498" y="2009"/>
                  <a:pt x="2380" y="2009"/>
                </a:cubicBezTo>
                <a:cubicBezTo>
                  <a:pt x="2377" y="2009"/>
                  <a:pt x="2374" y="2009"/>
                  <a:pt x="2371" y="2009"/>
                </a:cubicBezTo>
                <a:lnTo>
                  <a:pt x="835" y="2009"/>
                </a:lnTo>
                <a:cubicBezTo>
                  <a:pt x="769" y="1486"/>
                  <a:pt x="732" y="961"/>
                  <a:pt x="726" y="435"/>
                </a:cubicBezTo>
                <a:close/>
                <a:moveTo>
                  <a:pt x="508" y="1"/>
                </a:moveTo>
                <a:cubicBezTo>
                  <a:pt x="387" y="1"/>
                  <a:pt x="290" y="98"/>
                  <a:pt x="290" y="217"/>
                </a:cubicBezTo>
                <a:cubicBezTo>
                  <a:pt x="290" y="1631"/>
                  <a:pt x="478" y="2938"/>
                  <a:pt x="845" y="4103"/>
                </a:cubicBezTo>
                <a:cubicBezTo>
                  <a:pt x="1142" y="5041"/>
                  <a:pt x="1556" y="5888"/>
                  <a:pt x="2076" y="6625"/>
                </a:cubicBezTo>
                <a:cubicBezTo>
                  <a:pt x="2529" y="7267"/>
                  <a:pt x="2980" y="7709"/>
                  <a:pt x="3321" y="7992"/>
                </a:cubicBezTo>
                <a:lnTo>
                  <a:pt x="258" y="7992"/>
                </a:lnTo>
                <a:cubicBezTo>
                  <a:pt x="104" y="7994"/>
                  <a:pt x="1" y="8151"/>
                  <a:pt x="59" y="8294"/>
                </a:cubicBezTo>
                <a:cubicBezTo>
                  <a:pt x="416" y="9126"/>
                  <a:pt x="1222" y="9663"/>
                  <a:pt x="2114" y="9663"/>
                </a:cubicBezTo>
                <a:lnTo>
                  <a:pt x="9324" y="9663"/>
                </a:lnTo>
                <a:cubicBezTo>
                  <a:pt x="9440" y="9660"/>
                  <a:pt x="9534" y="9563"/>
                  <a:pt x="9534" y="9445"/>
                </a:cubicBezTo>
                <a:cubicBezTo>
                  <a:pt x="9534" y="9329"/>
                  <a:pt x="9440" y="9232"/>
                  <a:pt x="9324" y="9229"/>
                </a:cubicBezTo>
                <a:lnTo>
                  <a:pt x="2112" y="9229"/>
                </a:lnTo>
                <a:cubicBezTo>
                  <a:pt x="1513" y="9227"/>
                  <a:pt x="955" y="8925"/>
                  <a:pt x="622" y="8426"/>
                </a:cubicBezTo>
                <a:lnTo>
                  <a:pt x="13406" y="8426"/>
                </a:lnTo>
                <a:cubicBezTo>
                  <a:pt x="13075" y="8925"/>
                  <a:pt x="12515" y="9227"/>
                  <a:pt x="11916" y="9229"/>
                </a:cubicBezTo>
                <a:lnTo>
                  <a:pt x="10192" y="9229"/>
                </a:lnTo>
                <a:cubicBezTo>
                  <a:pt x="10075" y="9232"/>
                  <a:pt x="9981" y="9329"/>
                  <a:pt x="9981" y="9445"/>
                </a:cubicBezTo>
                <a:cubicBezTo>
                  <a:pt x="9981" y="9563"/>
                  <a:pt x="10075" y="9660"/>
                  <a:pt x="10192" y="9663"/>
                </a:cubicBezTo>
                <a:lnTo>
                  <a:pt x="11916" y="9663"/>
                </a:lnTo>
                <a:cubicBezTo>
                  <a:pt x="12808" y="9663"/>
                  <a:pt x="13612" y="9126"/>
                  <a:pt x="13969" y="8294"/>
                </a:cubicBezTo>
                <a:cubicBezTo>
                  <a:pt x="14029" y="8151"/>
                  <a:pt x="13926" y="7994"/>
                  <a:pt x="13770" y="7992"/>
                </a:cubicBezTo>
                <a:lnTo>
                  <a:pt x="9359" y="7992"/>
                </a:lnTo>
                <a:cubicBezTo>
                  <a:pt x="9588" y="7800"/>
                  <a:pt x="9804" y="7593"/>
                  <a:pt x="10005" y="7372"/>
                </a:cubicBezTo>
                <a:cubicBezTo>
                  <a:pt x="10275" y="7490"/>
                  <a:pt x="10566" y="7552"/>
                  <a:pt x="10862" y="7553"/>
                </a:cubicBezTo>
                <a:cubicBezTo>
                  <a:pt x="11369" y="7553"/>
                  <a:pt x="11862" y="7370"/>
                  <a:pt x="12328" y="7011"/>
                </a:cubicBezTo>
                <a:cubicBezTo>
                  <a:pt x="13023" y="6469"/>
                  <a:pt x="13614" y="5806"/>
                  <a:pt x="14072" y="5054"/>
                </a:cubicBezTo>
                <a:cubicBezTo>
                  <a:pt x="14134" y="4952"/>
                  <a:pt x="14101" y="4818"/>
                  <a:pt x="13999" y="4756"/>
                </a:cubicBezTo>
                <a:cubicBezTo>
                  <a:pt x="13963" y="4735"/>
                  <a:pt x="13925" y="4725"/>
                  <a:pt x="13886" y="4725"/>
                </a:cubicBezTo>
                <a:cubicBezTo>
                  <a:pt x="13813" y="4725"/>
                  <a:pt x="13741" y="4763"/>
                  <a:pt x="13700" y="4830"/>
                </a:cubicBezTo>
                <a:cubicBezTo>
                  <a:pt x="13271" y="5535"/>
                  <a:pt x="12716" y="6159"/>
                  <a:pt x="12062" y="6668"/>
                </a:cubicBezTo>
                <a:cubicBezTo>
                  <a:pt x="11674" y="6966"/>
                  <a:pt x="11270" y="7119"/>
                  <a:pt x="10862" y="7119"/>
                </a:cubicBezTo>
                <a:cubicBezTo>
                  <a:pt x="10671" y="7119"/>
                  <a:pt x="10483" y="7086"/>
                  <a:pt x="10305" y="7022"/>
                </a:cubicBezTo>
                <a:cubicBezTo>
                  <a:pt x="10418" y="6881"/>
                  <a:pt x="10528" y="6736"/>
                  <a:pt x="10631" y="6586"/>
                </a:cubicBezTo>
                <a:cubicBezTo>
                  <a:pt x="10707" y="6602"/>
                  <a:pt x="10782" y="6610"/>
                  <a:pt x="10856" y="6610"/>
                </a:cubicBezTo>
                <a:cubicBezTo>
                  <a:pt x="11182" y="6610"/>
                  <a:pt x="11492" y="6466"/>
                  <a:pt x="11752" y="6265"/>
                </a:cubicBezTo>
                <a:cubicBezTo>
                  <a:pt x="12519" y="5672"/>
                  <a:pt x="13170" y="4863"/>
                  <a:pt x="13541" y="4046"/>
                </a:cubicBezTo>
                <a:cubicBezTo>
                  <a:pt x="13913" y="3224"/>
                  <a:pt x="13956" y="2515"/>
                  <a:pt x="13655" y="2100"/>
                </a:cubicBezTo>
                <a:cubicBezTo>
                  <a:pt x="13504" y="1890"/>
                  <a:pt x="13254" y="1813"/>
                  <a:pt x="12969" y="1813"/>
                </a:cubicBezTo>
                <a:cubicBezTo>
                  <a:pt x="12754" y="1813"/>
                  <a:pt x="12519" y="1857"/>
                  <a:pt x="12293" y="1920"/>
                </a:cubicBezTo>
                <a:cubicBezTo>
                  <a:pt x="12313" y="1743"/>
                  <a:pt x="12331" y="1565"/>
                  <a:pt x="12345" y="1384"/>
                </a:cubicBezTo>
                <a:cubicBezTo>
                  <a:pt x="12575" y="1332"/>
                  <a:pt x="12787" y="1306"/>
                  <a:pt x="12979" y="1306"/>
                </a:cubicBezTo>
                <a:cubicBezTo>
                  <a:pt x="13465" y="1306"/>
                  <a:pt x="13829" y="1472"/>
                  <a:pt x="14067" y="1801"/>
                </a:cubicBezTo>
                <a:cubicBezTo>
                  <a:pt x="14458" y="2341"/>
                  <a:pt x="14463" y="3151"/>
                  <a:pt x="14078" y="4082"/>
                </a:cubicBezTo>
                <a:cubicBezTo>
                  <a:pt x="14034" y="4192"/>
                  <a:pt x="14086" y="4319"/>
                  <a:pt x="14198" y="4365"/>
                </a:cubicBezTo>
                <a:cubicBezTo>
                  <a:pt x="14224" y="4377"/>
                  <a:pt x="14252" y="4382"/>
                  <a:pt x="14279" y="4382"/>
                </a:cubicBezTo>
                <a:cubicBezTo>
                  <a:pt x="14364" y="4382"/>
                  <a:pt x="14446" y="4331"/>
                  <a:pt x="14481" y="4248"/>
                </a:cubicBezTo>
                <a:cubicBezTo>
                  <a:pt x="14923" y="3171"/>
                  <a:pt x="14902" y="2212"/>
                  <a:pt x="14420" y="1546"/>
                </a:cubicBezTo>
                <a:lnTo>
                  <a:pt x="14420" y="1548"/>
                </a:lnTo>
                <a:cubicBezTo>
                  <a:pt x="14097" y="1101"/>
                  <a:pt x="13606" y="874"/>
                  <a:pt x="12976" y="874"/>
                </a:cubicBezTo>
                <a:cubicBezTo>
                  <a:pt x="12787" y="874"/>
                  <a:pt x="12585" y="895"/>
                  <a:pt x="12372" y="936"/>
                </a:cubicBezTo>
                <a:cubicBezTo>
                  <a:pt x="12383" y="699"/>
                  <a:pt x="12390" y="460"/>
                  <a:pt x="12390" y="217"/>
                </a:cubicBezTo>
                <a:cubicBezTo>
                  <a:pt x="12390" y="98"/>
                  <a:pt x="12293" y="1"/>
                  <a:pt x="1217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 name="Google Shape;859;p54"/>
          <p:cNvGrpSpPr/>
          <p:nvPr/>
        </p:nvGrpSpPr>
        <p:grpSpPr>
          <a:xfrm>
            <a:off x="4730750" y="3456275"/>
            <a:ext cx="276800" cy="368900"/>
            <a:chOff x="3976700" y="3227675"/>
            <a:chExt cx="276800" cy="368900"/>
          </a:xfrm>
        </p:grpSpPr>
        <p:sp>
          <p:nvSpPr>
            <p:cNvPr id="860" name="Google Shape;860;p54"/>
            <p:cNvSpPr/>
            <p:nvPr/>
          </p:nvSpPr>
          <p:spPr>
            <a:xfrm>
              <a:off x="3976700" y="3227675"/>
              <a:ext cx="276800" cy="368900"/>
            </a:xfrm>
            <a:custGeom>
              <a:rect b="b" l="l" r="r" t="t"/>
              <a:pathLst>
                <a:path extrusionOk="0" h="14756" w="11072">
                  <a:moveTo>
                    <a:pt x="5537" y="7534"/>
                  </a:moveTo>
                  <a:cubicBezTo>
                    <a:pt x="5837" y="7534"/>
                    <a:pt x="6060" y="7618"/>
                    <a:pt x="6214" y="7791"/>
                  </a:cubicBezTo>
                  <a:cubicBezTo>
                    <a:pt x="6462" y="8070"/>
                    <a:pt x="6537" y="8556"/>
                    <a:pt x="6532" y="9116"/>
                  </a:cubicBezTo>
                  <a:cubicBezTo>
                    <a:pt x="6297" y="8852"/>
                    <a:pt x="5964" y="8718"/>
                    <a:pt x="5537" y="8718"/>
                  </a:cubicBezTo>
                  <a:cubicBezTo>
                    <a:pt x="5109" y="8718"/>
                    <a:pt x="4778" y="8850"/>
                    <a:pt x="4541" y="9116"/>
                  </a:cubicBezTo>
                  <a:cubicBezTo>
                    <a:pt x="4537" y="8556"/>
                    <a:pt x="4611" y="8071"/>
                    <a:pt x="4859" y="7791"/>
                  </a:cubicBezTo>
                  <a:cubicBezTo>
                    <a:pt x="5014" y="7618"/>
                    <a:pt x="5236" y="7534"/>
                    <a:pt x="5537" y="7534"/>
                  </a:cubicBezTo>
                  <a:close/>
                  <a:moveTo>
                    <a:pt x="5537" y="1"/>
                  </a:moveTo>
                  <a:cubicBezTo>
                    <a:pt x="4247" y="1"/>
                    <a:pt x="2958" y="462"/>
                    <a:pt x="1999" y="1266"/>
                  </a:cubicBezTo>
                  <a:cubicBezTo>
                    <a:pt x="1907" y="1343"/>
                    <a:pt x="1896" y="1479"/>
                    <a:pt x="1972" y="1570"/>
                  </a:cubicBezTo>
                  <a:cubicBezTo>
                    <a:pt x="2014" y="1621"/>
                    <a:pt x="2076" y="1647"/>
                    <a:pt x="2137" y="1647"/>
                  </a:cubicBezTo>
                  <a:cubicBezTo>
                    <a:pt x="2186" y="1647"/>
                    <a:pt x="2235" y="1631"/>
                    <a:pt x="2276" y="1597"/>
                  </a:cubicBezTo>
                  <a:cubicBezTo>
                    <a:pt x="3160" y="858"/>
                    <a:pt x="4349" y="433"/>
                    <a:pt x="5537" y="433"/>
                  </a:cubicBezTo>
                  <a:cubicBezTo>
                    <a:pt x="6763" y="433"/>
                    <a:pt x="7977" y="880"/>
                    <a:pt x="8871" y="1659"/>
                  </a:cubicBezTo>
                  <a:cubicBezTo>
                    <a:pt x="9411" y="2131"/>
                    <a:pt x="9838" y="2723"/>
                    <a:pt x="10133" y="3417"/>
                  </a:cubicBezTo>
                  <a:cubicBezTo>
                    <a:pt x="10470" y="4208"/>
                    <a:pt x="10640" y="5136"/>
                    <a:pt x="10640" y="6178"/>
                  </a:cubicBezTo>
                  <a:cubicBezTo>
                    <a:pt x="10640" y="8381"/>
                    <a:pt x="9734" y="10348"/>
                    <a:pt x="8885" y="11453"/>
                  </a:cubicBezTo>
                  <a:cubicBezTo>
                    <a:pt x="8812" y="11548"/>
                    <a:pt x="8831" y="11684"/>
                    <a:pt x="8925" y="11757"/>
                  </a:cubicBezTo>
                  <a:cubicBezTo>
                    <a:pt x="8964" y="11786"/>
                    <a:pt x="9010" y="11801"/>
                    <a:pt x="9056" y="11801"/>
                  </a:cubicBezTo>
                  <a:cubicBezTo>
                    <a:pt x="9121" y="11801"/>
                    <a:pt x="9185" y="11772"/>
                    <a:pt x="9227" y="11717"/>
                  </a:cubicBezTo>
                  <a:cubicBezTo>
                    <a:pt x="9677" y="11130"/>
                    <a:pt x="10143" y="10313"/>
                    <a:pt x="10494" y="9351"/>
                  </a:cubicBezTo>
                  <a:lnTo>
                    <a:pt x="10494" y="9351"/>
                  </a:lnTo>
                  <a:cubicBezTo>
                    <a:pt x="10349" y="10113"/>
                    <a:pt x="10113" y="10852"/>
                    <a:pt x="9787" y="11556"/>
                  </a:cubicBezTo>
                  <a:cubicBezTo>
                    <a:pt x="9294" y="12622"/>
                    <a:pt x="8639" y="13506"/>
                    <a:pt x="7988" y="13978"/>
                  </a:cubicBezTo>
                  <a:cubicBezTo>
                    <a:pt x="7757" y="14146"/>
                    <a:pt x="7439" y="14325"/>
                    <a:pt x="7131" y="14325"/>
                  </a:cubicBezTo>
                  <a:cubicBezTo>
                    <a:pt x="7058" y="14325"/>
                    <a:pt x="6986" y="14315"/>
                    <a:pt x="6915" y="14293"/>
                  </a:cubicBezTo>
                  <a:cubicBezTo>
                    <a:pt x="6778" y="14248"/>
                    <a:pt x="6713" y="13978"/>
                    <a:pt x="6724" y="13512"/>
                  </a:cubicBezTo>
                  <a:lnTo>
                    <a:pt x="6724" y="13064"/>
                  </a:lnTo>
                  <a:cubicBezTo>
                    <a:pt x="6743" y="13072"/>
                    <a:pt x="6763" y="13080"/>
                    <a:pt x="6783" y="13086"/>
                  </a:cubicBezTo>
                  <a:cubicBezTo>
                    <a:pt x="6893" y="13121"/>
                    <a:pt x="7008" y="13139"/>
                    <a:pt x="7128" y="13139"/>
                  </a:cubicBezTo>
                  <a:cubicBezTo>
                    <a:pt x="7589" y="13139"/>
                    <a:pt x="8111" y="12879"/>
                    <a:pt x="8634" y="12380"/>
                  </a:cubicBezTo>
                  <a:cubicBezTo>
                    <a:pt x="8721" y="12299"/>
                    <a:pt x="8725" y="12162"/>
                    <a:pt x="8642" y="12075"/>
                  </a:cubicBezTo>
                  <a:cubicBezTo>
                    <a:pt x="8600" y="12031"/>
                    <a:pt x="8544" y="12008"/>
                    <a:pt x="8487" y="12008"/>
                  </a:cubicBezTo>
                  <a:cubicBezTo>
                    <a:pt x="8433" y="12008"/>
                    <a:pt x="8379" y="12028"/>
                    <a:pt x="8337" y="12068"/>
                  </a:cubicBezTo>
                  <a:cubicBezTo>
                    <a:pt x="7901" y="12483"/>
                    <a:pt x="7474" y="12707"/>
                    <a:pt x="7129" y="12707"/>
                  </a:cubicBezTo>
                  <a:cubicBezTo>
                    <a:pt x="7053" y="12707"/>
                    <a:pt x="6982" y="12696"/>
                    <a:pt x="6915" y="12674"/>
                  </a:cubicBezTo>
                  <a:cubicBezTo>
                    <a:pt x="6615" y="12577"/>
                    <a:pt x="6735" y="11547"/>
                    <a:pt x="6832" y="10719"/>
                  </a:cubicBezTo>
                  <a:cubicBezTo>
                    <a:pt x="6971" y="9526"/>
                    <a:pt x="7130" y="8173"/>
                    <a:pt x="6535" y="7505"/>
                  </a:cubicBezTo>
                  <a:cubicBezTo>
                    <a:pt x="6297" y="7238"/>
                    <a:pt x="5961" y="7101"/>
                    <a:pt x="5535" y="7101"/>
                  </a:cubicBezTo>
                  <a:cubicBezTo>
                    <a:pt x="5111" y="7101"/>
                    <a:pt x="4773" y="7238"/>
                    <a:pt x="4535" y="7505"/>
                  </a:cubicBezTo>
                  <a:cubicBezTo>
                    <a:pt x="3942" y="8173"/>
                    <a:pt x="4099" y="9526"/>
                    <a:pt x="4239" y="10719"/>
                  </a:cubicBezTo>
                  <a:cubicBezTo>
                    <a:pt x="4336" y="11547"/>
                    <a:pt x="4457" y="12577"/>
                    <a:pt x="4157" y="12674"/>
                  </a:cubicBezTo>
                  <a:cubicBezTo>
                    <a:pt x="4086" y="12697"/>
                    <a:pt x="4013" y="12707"/>
                    <a:pt x="3939" y="12707"/>
                  </a:cubicBezTo>
                  <a:cubicBezTo>
                    <a:pt x="3632" y="12707"/>
                    <a:pt x="3314" y="12529"/>
                    <a:pt x="3083" y="12361"/>
                  </a:cubicBezTo>
                  <a:cubicBezTo>
                    <a:pt x="2433" y="11887"/>
                    <a:pt x="1778" y="11005"/>
                    <a:pt x="1285" y="9938"/>
                  </a:cubicBezTo>
                  <a:cubicBezTo>
                    <a:pt x="896" y="9097"/>
                    <a:pt x="431" y="7760"/>
                    <a:pt x="431" y="6178"/>
                  </a:cubicBezTo>
                  <a:cubicBezTo>
                    <a:pt x="431" y="4526"/>
                    <a:pt x="856" y="3181"/>
                    <a:pt x="1690" y="2180"/>
                  </a:cubicBezTo>
                  <a:cubicBezTo>
                    <a:pt x="1767" y="2090"/>
                    <a:pt x="1756" y="1953"/>
                    <a:pt x="1663" y="1877"/>
                  </a:cubicBezTo>
                  <a:cubicBezTo>
                    <a:pt x="1624" y="1843"/>
                    <a:pt x="1575" y="1827"/>
                    <a:pt x="1526" y="1827"/>
                  </a:cubicBezTo>
                  <a:cubicBezTo>
                    <a:pt x="1464" y="1827"/>
                    <a:pt x="1402" y="1853"/>
                    <a:pt x="1360" y="1904"/>
                  </a:cubicBezTo>
                  <a:cubicBezTo>
                    <a:pt x="458" y="2983"/>
                    <a:pt x="0" y="4421"/>
                    <a:pt x="0" y="6178"/>
                  </a:cubicBezTo>
                  <a:lnTo>
                    <a:pt x="0" y="7795"/>
                  </a:lnTo>
                  <a:cubicBezTo>
                    <a:pt x="0" y="9426"/>
                    <a:pt x="471" y="10804"/>
                    <a:pt x="865" y="11674"/>
                  </a:cubicBezTo>
                  <a:cubicBezTo>
                    <a:pt x="901" y="11753"/>
                    <a:pt x="979" y="11801"/>
                    <a:pt x="1060" y="11801"/>
                  </a:cubicBezTo>
                  <a:cubicBezTo>
                    <a:pt x="1090" y="11801"/>
                    <a:pt x="1121" y="11794"/>
                    <a:pt x="1150" y="11781"/>
                  </a:cubicBezTo>
                  <a:cubicBezTo>
                    <a:pt x="1260" y="11731"/>
                    <a:pt x="1307" y="11604"/>
                    <a:pt x="1258" y="11496"/>
                  </a:cubicBezTo>
                  <a:cubicBezTo>
                    <a:pt x="946" y="10808"/>
                    <a:pt x="717" y="10086"/>
                    <a:pt x="578" y="9345"/>
                  </a:cubicBezTo>
                  <a:lnTo>
                    <a:pt x="578" y="9345"/>
                  </a:lnTo>
                  <a:cubicBezTo>
                    <a:pt x="1124" y="10852"/>
                    <a:pt x="1986" y="12095"/>
                    <a:pt x="2831" y="12709"/>
                  </a:cubicBezTo>
                  <a:cubicBezTo>
                    <a:pt x="3220" y="12994"/>
                    <a:pt x="3598" y="13138"/>
                    <a:pt x="3942" y="13138"/>
                  </a:cubicBezTo>
                  <a:cubicBezTo>
                    <a:pt x="3946" y="13139"/>
                    <a:pt x="3950" y="13139"/>
                    <a:pt x="3954" y="13139"/>
                  </a:cubicBezTo>
                  <a:cubicBezTo>
                    <a:pt x="4088" y="13139"/>
                    <a:pt x="4221" y="13113"/>
                    <a:pt x="4346" y="13064"/>
                  </a:cubicBezTo>
                  <a:lnTo>
                    <a:pt x="4346" y="13501"/>
                  </a:lnTo>
                  <a:cubicBezTo>
                    <a:pt x="4346" y="13504"/>
                    <a:pt x="4346" y="13507"/>
                    <a:pt x="4346" y="13511"/>
                  </a:cubicBezTo>
                  <a:cubicBezTo>
                    <a:pt x="4358" y="13976"/>
                    <a:pt x="4293" y="14247"/>
                    <a:pt x="4157" y="14291"/>
                  </a:cubicBezTo>
                  <a:cubicBezTo>
                    <a:pt x="4087" y="14314"/>
                    <a:pt x="4014" y="14324"/>
                    <a:pt x="3937" y="14324"/>
                  </a:cubicBezTo>
                  <a:cubicBezTo>
                    <a:pt x="3278" y="14324"/>
                    <a:pt x="2372" y="13517"/>
                    <a:pt x="1641" y="12246"/>
                  </a:cubicBezTo>
                  <a:cubicBezTo>
                    <a:pt x="1602" y="12173"/>
                    <a:pt x="1528" y="12132"/>
                    <a:pt x="1452" y="12132"/>
                  </a:cubicBezTo>
                  <a:cubicBezTo>
                    <a:pt x="1415" y="12132"/>
                    <a:pt x="1378" y="12141"/>
                    <a:pt x="1344" y="12161"/>
                  </a:cubicBezTo>
                  <a:cubicBezTo>
                    <a:pt x="1239" y="12221"/>
                    <a:pt x="1204" y="12356"/>
                    <a:pt x="1268" y="12461"/>
                  </a:cubicBezTo>
                  <a:cubicBezTo>
                    <a:pt x="2094" y="13902"/>
                    <a:pt x="3106" y="14755"/>
                    <a:pt x="3940" y="14755"/>
                  </a:cubicBezTo>
                  <a:cubicBezTo>
                    <a:pt x="4058" y="14755"/>
                    <a:pt x="4176" y="14738"/>
                    <a:pt x="4289" y="14701"/>
                  </a:cubicBezTo>
                  <a:cubicBezTo>
                    <a:pt x="4746" y="14554"/>
                    <a:pt x="4791" y="13986"/>
                    <a:pt x="4778" y="13504"/>
                  </a:cubicBezTo>
                  <a:lnTo>
                    <a:pt x="4778" y="12113"/>
                  </a:lnTo>
                  <a:cubicBezTo>
                    <a:pt x="4778" y="12107"/>
                    <a:pt x="4778" y="12100"/>
                    <a:pt x="4777" y="12095"/>
                  </a:cubicBezTo>
                  <a:cubicBezTo>
                    <a:pt x="4788" y="11690"/>
                    <a:pt x="4729" y="11194"/>
                    <a:pt x="4669" y="10668"/>
                  </a:cubicBezTo>
                  <a:cubicBezTo>
                    <a:pt x="4643" y="10455"/>
                    <a:pt x="4618" y="10235"/>
                    <a:pt x="4595" y="10016"/>
                  </a:cubicBezTo>
                  <a:cubicBezTo>
                    <a:pt x="4710" y="9416"/>
                    <a:pt x="5001" y="9149"/>
                    <a:pt x="5535" y="9149"/>
                  </a:cubicBezTo>
                  <a:cubicBezTo>
                    <a:pt x="6069" y="9149"/>
                    <a:pt x="6360" y="9416"/>
                    <a:pt x="6476" y="10016"/>
                  </a:cubicBezTo>
                  <a:cubicBezTo>
                    <a:pt x="6454" y="10234"/>
                    <a:pt x="6429" y="10453"/>
                    <a:pt x="6403" y="10668"/>
                  </a:cubicBezTo>
                  <a:cubicBezTo>
                    <a:pt x="6341" y="11194"/>
                    <a:pt x="6284" y="11690"/>
                    <a:pt x="6295" y="12095"/>
                  </a:cubicBezTo>
                  <a:cubicBezTo>
                    <a:pt x="6295" y="12100"/>
                    <a:pt x="6293" y="12107"/>
                    <a:pt x="6293" y="12113"/>
                  </a:cubicBezTo>
                  <a:lnTo>
                    <a:pt x="6293" y="13504"/>
                  </a:lnTo>
                  <a:cubicBezTo>
                    <a:pt x="6281" y="13986"/>
                    <a:pt x="6327" y="14554"/>
                    <a:pt x="6783" y="14701"/>
                  </a:cubicBezTo>
                  <a:cubicBezTo>
                    <a:pt x="6894" y="14736"/>
                    <a:pt x="7012" y="14755"/>
                    <a:pt x="7130" y="14755"/>
                  </a:cubicBezTo>
                  <a:cubicBezTo>
                    <a:pt x="7473" y="14755"/>
                    <a:pt x="7852" y="14611"/>
                    <a:pt x="8241" y="14326"/>
                  </a:cubicBezTo>
                  <a:cubicBezTo>
                    <a:pt x="8949" y="13811"/>
                    <a:pt x="9655" y="12867"/>
                    <a:pt x="10178" y="11736"/>
                  </a:cubicBezTo>
                  <a:cubicBezTo>
                    <a:pt x="10585" y="10854"/>
                    <a:pt x="11071" y="9455"/>
                    <a:pt x="11071" y="7793"/>
                  </a:cubicBezTo>
                  <a:lnTo>
                    <a:pt x="11071" y="6176"/>
                  </a:lnTo>
                  <a:cubicBezTo>
                    <a:pt x="11071" y="5077"/>
                    <a:pt x="10888" y="4092"/>
                    <a:pt x="10528" y="3247"/>
                  </a:cubicBezTo>
                  <a:lnTo>
                    <a:pt x="10528" y="3247"/>
                  </a:lnTo>
                  <a:lnTo>
                    <a:pt x="10529" y="3249"/>
                  </a:lnTo>
                  <a:cubicBezTo>
                    <a:pt x="10208" y="2494"/>
                    <a:pt x="9745" y="1850"/>
                    <a:pt x="9154" y="1335"/>
                  </a:cubicBezTo>
                  <a:cubicBezTo>
                    <a:pt x="8182" y="487"/>
                    <a:pt x="6864" y="1"/>
                    <a:pt x="55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4"/>
            <p:cNvSpPr/>
            <p:nvPr/>
          </p:nvSpPr>
          <p:spPr>
            <a:xfrm>
              <a:off x="4083500" y="3312150"/>
              <a:ext cx="63225" cy="45025"/>
            </a:xfrm>
            <a:custGeom>
              <a:rect b="b" l="l" r="r" t="t"/>
              <a:pathLst>
                <a:path extrusionOk="0" h="1801" w="2529">
                  <a:moveTo>
                    <a:pt x="1265" y="433"/>
                  </a:moveTo>
                  <a:cubicBezTo>
                    <a:pt x="1754" y="433"/>
                    <a:pt x="2096" y="679"/>
                    <a:pt x="2096" y="900"/>
                  </a:cubicBezTo>
                  <a:cubicBezTo>
                    <a:pt x="2096" y="1175"/>
                    <a:pt x="1657" y="1368"/>
                    <a:pt x="1265" y="1368"/>
                  </a:cubicBezTo>
                  <a:cubicBezTo>
                    <a:pt x="773" y="1368"/>
                    <a:pt x="433" y="1121"/>
                    <a:pt x="433" y="900"/>
                  </a:cubicBezTo>
                  <a:cubicBezTo>
                    <a:pt x="433" y="625"/>
                    <a:pt x="870" y="433"/>
                    <a:pt x="1265" y="433"/>
                  </a:cubicBezTo>
                  <a:close/>
                  <a:moveTo>
                    <a:pt x="1265" y="0"/>
                  </a:moveTo>
                  <a:cubicBezTo>
                    <a:pt x="556" y="0"/>
                    <a:pt x="1" y="396"/>
                    <a:pt x="1" y="900"/>
                  </a:cubicBezTo>
                  <a:cubicBezTo>
                    <a:pt x="1" y="1406"/>
                    <a:pt x="556" y="1800"/>
                    <a:pt x="1265" y="1800"/>
                  </a:cubicBezTo>
                  <a:cubicBezTo>
                    <a:pt x="1974" y="1800"/>
                    <a:pt x="2529" y="1404"/>
                    <a:pt x="2529" y="900"/>
                  </a:cubicBezTo>
                  <a:cubicBezTo>
                    <a:pt x="2529" y="396"/>
                    <a:pt x="1974" y="0"/>
                    <a:pt x="12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54"/>
          <p:cNvGrpSpPr/>
          <p:nvPr/>
        </p:nvGrpSpPr>
        <p:grpSpPr>
          <a:xfrm>
            <a:off x="5292475" y="2309775"/>
            <a:ext cx="397300" cy="368925"/>
            <a:chOff x="4538425" y="2081175"/>
            <a:chExt cx="397300" cy="368925"/>
          </a:xfrm>
        </p:grpSpPr>
        <p:sp>
          <p:nvSpPr>
            <p:cNvPr id="863" name="Google Shape;863;p54"/>
            <p:cNvSpPr/>
            <p:nvPr/>
          </p:nvSpPr>
          <p:spPr>
            <a:xfrm>
              <a:off x="4538425" y="2081175"/>
              <a:ext cx="397300" cy="368925"/>
            </a:xfrm>
            <a:custGeom>
              <a:rect b="b" l="l" r="r" t="t"/>
              <a:pathLst>
                <a:path extrusionOk="0" h="14757" w="15892">
                  <a:moveTo>
                    <a:pt x="7782" y="0"/>
                  </a:moveTo>
                  <a:cubicBezTo>
                    <a:pt x="7717" y="0"/>
                    <a:pt x="7651" y="1"/>
                    <a:pt x="7585" y="3"/>
                  </a:cubicBezTo>
                  <a:cubicBezTo>
                    <a:pt x="5559" y="57"/>
                    <a:pt x="3647" y="941"/>
                    <a:pt x="2292" y="2448"/>
                  </a:cubicBezTo>
                  <a:cubicBezTo>
                    <a:pt x="939" y="3956"/>
                    <a:pt x="265" y="5953"/>
                    <a:pt x="427" y="7972"/>
                  </a:cubicBezTo>
                  <a:cubicBezTo>
                    <a:pt x="591" y="9991"/>
                    <a:pt x="1577" y="11855"/>
                    <a:pt x="3154" y="13125"/>
                  </a:cubicBezTo>
                  <a:cubicBezTo>
                    <a:pt x="3194" y="13157"/>
                    <a:pt x="3242" y="13173"/>
                    <a:pt x="3290" y="13173"/>
                  </a:cubicBezTo>
                  <a:cubicBezTo>
                    <a:pt x="3354" y="13173"/>
                    <a:pt x="3416" y="13145"/>
                    <a:pt x="3459" y="13092"/>
                  </a:cubicBezTo>
                  <a:cubicBezTo>
                    <a:pt x="3534" y="12998"/>
                    <a:pt x="3519" y="12863"/>
                    <a:pt x="3426" y="12786"/>
                  </a:cubicBezTo>
                  <a:cubicBezTo>
                    <a:pt x="519" y="10439"/>
                    <a:pt x="1" y="6207"/>
                    <a:pt x="2255" y="3229"/>
                  </a:cubicBezTo>
                  <a:cubicBezTo>
                    <a:pt x="3612" y="1437"/>
                    <a:pt x="5677" y="489"/>
                    <a:pt x="7771" y="489"/>
                  </a:cubicBezTo>
                  <a:cubicBezTo>
                    <a:pt x="9157" y="489"/>
                    <a:pt x="10555" y="904"/>
                    <a:pt x="11770" y="1765"/>
                  </a:cubicBezTo>
                  <a:cubicBezTo>
                    <a:pt x="13236" y="2803"/>
                    <a:pt x="14241" y="4371"/>
                    <a:pt x="14573" y="6137"/>
                  </a:cubicBezTo>
                  <a:cubicBezTo>
                    <a:pt x="14904" y="7903"/>
                    <a:pt x="14533" y="9727"/>
                    <a:pt x="13541" y="11225"/>
                  </a:cubicBezTo>
                  <a:cubicBezTo>
                    <a:pt x="12549" y="12724"/>
                    <a:pt x="11013" y="13777"/>
                    <a:pt x="9258" y="14162"/>
                  </a:cubicBezTo>
                  <a:cubicBezTo>
                    <a:pt x="8766" y="14270"/>
                    <a:pt x="8268" y="14323"/>
                    <a:pt x="7773" y="14323"/>
                  </a:cubicBezTo>
                  <a:cubicBezTo>
                    <a:pt x="6497" y="14323"/>
                    <a:pt x="5237" y="13970"/>
                    <a:pt x="4136" y="13290"/>
                  </a:cubicBezTo>
                  <a:cubicBezTo>
                    <a:pt x="4101" y="13268"/>
                    <a:pt x="4061" y="13257"/>
                    <a:pt x="4022" y="13257"/>
                  </a:cubicBezTo>
                  <a:cubicBezTo>
                    <a:pt x="3950" y="13257"/>
                    <a:pt x="3879" y="13294"/>
                    <a:pt x="3837" y="13360"/>
                  </a:cubicBezTo>
                  <a:cubicBezTo>
                    <a:pt x="3775" y="13462"/>
                    <a:pt x="3807" y="13596"/>
                    <a:pt x="3909" y="13658"/>
                  </a:cubicBezTo>
                  <a:cubicBezTo>
                    <a:pt x="5111" y="14399"/>
                    <a:pt x="6450" y="14757"/>
                    <a:pt x="7778" y="14757"/>
                  </a:cubicBezTo>
                  <a:cubicBezTo>
                    <a:pt x="9967" y="14757"/>
                    <a:pt x="12123" y="13783"/>
                    <a:pt x="13570" y="11955"/>
                  </a:cubicBezTo>
                  <a:cubicBezTo>
                    <a:pt x="15891" y="9018"/>
                    <a:pt x="15646" y="4809"/>
                    <a:pt x="13000" y="2162"/>
                  </a:cubicBezTo>
                  <a:cubicBezTo>
                    <a:pt x="11614" y="776"/>
                    <a:pt x="9736" y="0"/>
                    <a:pt x="77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4"/>
            <p:cNvSpPr/>
            <p:nvPr/>
          </p:nvSpPr>
          <p:spPr>
            <a:xfrm>
              <a:off x="4635425" y="2111875"/>
              <a:ext cx="260700" cy="250625"/>
            </a:xfrm>
            <a:custGeom>
              <a:rect b="b" l="l" r="r" t="t"/>
              <a:pathLst>
                <a:path extrusionOk="0" h="10025" w="10428">
                  <a:moveTo>
                    <a:pt x="9618" y="6322"/>
                  </a:moveTo>
                  <a:cubicBezTo>
                    <a:pt x="9610" y="6575"/>
                    <a:pt x="9586" y="6827"/>
                    <a:pt x="9547" y="7076"/>
                  </a:cubicBezTo>
                  <a:lnTo>
                    <a:pt x="9473" y="7076"/>
                  </a:lnTo>
                  <a:cubicBezTo>
                    <a:pt x="9471" y="7076"/>
                    <a:pt x="9468" y="7076"/>
                    <a:pt x="9465" y="7076"/>
                  </a:cubicBezTo>
                  <a:cubicBezTo>
                    <a:pt x="8550" y="7076"/>
                    <a:pt x="7654" y="7326"/>
                    <a:pt x="6871" y="7796"/>
                  </a:cubicBezTo>
                  <a:lnTo>
                    <a:pt x="5397" y="6322"/>
                  </a:lnTo>
                  <a:close/>
                  <a:moveTo>
                    <a:pt x="9459" y="7510"/>
                  </a:moveTo>
                  <a:cubicBezTo>
                    <a:pt x="9288" y="8219"/>
                    <a:pt x="8979" y="8888"/>
                    <a:pt x="8554" y="9479"/>
                  </a:cubicBezTo>
                  <a:lnTo>
                    <a:pt x="8554" y="9479"/>
                  </a:lnTo>
                  <a:lnTo>
                    <a:pt x="7189" y="8114"/>
                  </a:lnTo>
                  <a:cubicBezTo>
                    <a:pt x="7880" y="7720"/>
                    <a:pt x="8663" y="7512"/>
                    <a:pt x="9459" y="7510"/>
                  </a:cubicBezTo>
                  <a:close/>
                  <a:moveTo>
                    <a:pt x="3876" y="1"/>
                  </a:moveTo>
                  <a:cubicBezTo>
                    <a:pt x="2509" y="1"/>
                    <a:pt x="1184" y="461"/>
                    <a:pt x="112" y="1308"/>
                  </a:cubicBezTo>
                  <a:cubicBezTo>
                    <a:pt x="10" y="1389"/>
                    <a:pt x="0" y="1538"/>
                    <a:pt x="91" y="1631"/>
                  </a:cubicBezTo>
                  <a:lnTo>
                    <a:pt x="8422" y="9962"/>
                  </a:lnTo>
                  <a:cubicBezTo>
                    <a:pt x="8465" y="10004"/>
                    <a:pt x="8520" y="10024"/>
                    <a:pt x="8575" y="10024"/>
                  </a:cubicBezTo>
                  <a:cubicBezTo>
                    <a:pt x="8639" y="10024"/>
                    <a:pt x="8703" y="9997"/>
                    <a:pt x="8747" y="9943"/>
                  </a:cubicBezTo>
                  <a:cubicBezTo>
                    <a:pt x="10097" y="8218"/>
                    <a:pt x="10427" y="5903"/>
                    <a:pt x="9615" y="3869"/>
                  </a:cubicBezTo>
                  <a:cubicBezTo>
                    <a:pt x="8801" y="1834"/>
                    <a:pt x="6968" y="386"/>
                    <a:pt x="4801" y="64"/>
                  </a:cubicBezTo>
                  <a:cubicBezTo>
                    <a:pt x="4790" y="63"/>
                    <a:pt x="4781" y="62"/>
                    <a:pt x="4771" y="62"/>
                  </a:cubicBezTo>
                  <a:cubicBezTo>
                    <a:pt x="4663" y="62"/>
                    <a:pt x="4570" y="140"/>
                    <a:pt x="4554" y="247"/>
                  </a:cubicBezTo>
                  <a:cubicBezTo>
                    <a:pt x="4537" y="367"/>
                    <a:pt x="4619" y="476"/>
                    <a:pt x="4737" y="494"/>
                  </a:cubicBezTo>
                  <a:cubicBezTo>
                    <a:pt x="7445" y="894"/>
                    <a:pt x="9489" y="3155"/>
                    <a:pt x="9615" y="5890"/>
                  </a:cubicBezTo>
                  <a:lnTo>
                    <a:pt x="7400" y="5890"/>
                  </a:lnTo>
                  <a:cubicBezTo>
                    <a:pt x="7187" y="5656"/>
                    <a:pt x="6483" y="4903"/>
                    <a:pt x="5656" y="4229"/>
                  </a:cubicBezTo>
                  <a:cubicBezTo>
                    <a:pt x="5616" y="4197"/>
                    <a:pt x="5569" y="4181"/>
                    <a:pt x="5522" y="4181"/>
                  </a:cubicBezTo>
                  <a:cubicBezTo>
                    <a:pt x="5459" y="4181"/>
                    <a:pt x="5397" y="4209"/>
                    <a:pt x="5354" y="4260"/>
                  </a:cubicBezTo>
                  <a:cubicBezTo>
                    <a:pt x="5279" y="4353"/>
                    <a:pt x="5292" y="4488"/>
                    <a:pt x="5382" y="4564"/>
                  </a:cubicBezTo>
                  <a:cubicBezTo>
                    <a:pt x="5958" y="5033"/>
                    <a:pt x="6483" y="5553"/>
                    <a:pt x="6805" y="5890"/>
                  </a:cubicBezTo>
                  <a:lnTo>
                    <a:pt x="4963" y="5890"/>
                  </a:lnTo>
                  <a:lnTo>
                    <a:pt x="2711" y="3640"/>
                  </a:lnTo>
                  <a:cubicBezTo>
                    <a:pt x="2950" y="3538"/>
                    <a:pt x="3158" y="3488"/>
                    <a:pt x="3335" y="3488"/>
                  </a:cubicBezTo>
                  <a:cubicBezTo>
                    <a:pt x="3680" y="3488"/>
                    <a:pt x="4139" y="3678"/>
                    <a:pt x="4704" y="4057"/>
                  </a:cubicBezTo>
                  <a:cubicBezTo>
                    <a:pt x="4741" y="4084"/>
                    <a:pt x="4785" y="4096"/>
                    <a:pt x="4828" y="4096"/>
                  </a:cubicBezTo>
                  <a:cubicBezTo>
                    <a:pt x="4897" y="4096"/>
                    <a:pt x="4966" y="4063"/>
                    <a:pt x="5007" y="4001"/>
                  </a:cubicBezTo>
                  <a:cubicBezTo>
                    <a:pt x="5076" y="3899"/>
                    <a:pt x="5047" y="3763"/>
                    <a:pt x="4944" y="3697"/>
                  </a:cubicBezTo>
                  <a:cubicBezTo>
                    <a:pt x="4308" y="3270"/>
                    <a:pt x="3767" y="3054"/>
                    <a:pt x="3335" y="3054"/>
                  </a:cubicBezTo>
                  <a:cubicBezTo>
                    <a:pt x="3060" y="3054"/>
                    <a:pt x="2742" y="3141"/>
                    <a:pt x="2384" y="3313"/>
                  </a:cubicBezTo>
                  <a:lnTo>
                    <a:pt x="576" y="1502"/>
                  </a:lnTo>
                  <a:cubicBezTo>
                    <a:pt x="1538" y="807"/>
                    <a:pt x="2693" y="433"/>
                    <a:pt x="3881" y="433"/>
                  </a:cubicBezTo>
                  <a:cubicBezTo>
                    <a:pt x="3889" y="433"/>
                    <a:pt x="3896" y="433"/>
                    <a:pt x="3904" y="433"/>
                  </a:cubicBezTo>
                  <a:cubicBezTo>
                    <a:pt x="4020" y="430"/>
                    <a:pt x="4114" y="333"/>
                    <a:pt x="4114" y="217"/>
                  </a:cubicBezTo>
                  <a:cubicBezTo>
                    <a:pt x="4114" y="99"/>
                    <a:pt x="4020" y="4"/>
                    <a:pt x="3904" y="1"/>
                  </a:cubicBezTo>
                  <a:cubicBezTo>
                    <a:pt x="3894" y="1"/>
                    <a:pt x="3885" y="1"/>
                    <a:pt x="38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4"/>
            <p:cNvSpPr/>
            <p:nvPr/>
          </p:nvSpPr>
          <p:spPr>
            <a:xfrm>
              <a:off x="4579100" y="2168800"/>
              <a:ext cx="251475" cy="250650"/>
            </a:xfrm>
            <a:custGeom>
              <a:rect b="b" l="l" r="r" t="t"/>
              <a:pathLst>
                <a:path extrusionOk="0" h="10026" w="10059">
                  <a:moveTo>
                    <a:pt x="3379" y="2419"/>
                  </a:moveTo>
                  <a:lnTo>
                    <a:pt x="4573" y="3613"/>
                  </a:lnTo>
                  <a:lnTo>
                    <a:pt x="2115" y="3613"/>
                  </a:lnTo>
                  <a:cubicBezTo>
                    <a:pt x="2516" y="3195"/>
                    <a:pt x="2939" y="2796"/>
                    <a:pt x="3379" y="2419"/>
                  </a:cubicBezTo>
                  <a:close/>
                  <a:moveTo>
                    <a:pt x="5007" y="4047"/>
                  </a:moveTo>
                  <a:lnTo>
                    <a:pt x="7300" y="6338"/>
                  </a:lnTo>
                  <a:cubicBezTo>
                    <a:pt x="6787" y="6472"/>
                    <a:pt x="6253" y="6539"/>
                    <a:pt x="5703" y="6539"/>
                  </a:cubicBezTo>
                  <a:cubicBezTo>
                    <a:pt x="5339" y="6539"/>
                    <a:pt x="4968" y="6510"/>
                    <a:pt x="4591" y="6451"/>
                  </a:cubicBezTo>
                  <a:cubicBezTo>
                    <a:pt x="3600" y="6298"/>
                    <a:pt x="2797" y="5945"/>
                    <a:pt x="2204" y="5405"/>
                  </a:cubicBezTo>
                  <a:cubicBezTo>
                    <a:pt x="1714" y="4958"/>
                    <a:pt x="1471" y="4475"/>
                    <a:pt x="1352" y="4149"/>
                  </a:cubicBezTo>
                  <a:cubicBezTo>
                    <a:pt x="1334" y="4100"/>
                    <a:pt x="1371" y="4047"/>
                    <a:pt x="1425" y="4047"/>
                  </a:cubicBezTo>
                  <a:close/>
                  <a:moveTo>
                    <a:pt x="1506" y="546"/>
                  </a:moveTo>
                  <a:lnTo>
                    <a:pt x="3072" y="2112"/>
                  </a:lnTo>
                  <a:cubicBezTo>
                    <a:pt x="2525" y="2581"/>
                    <a:pt x="2007" y="3082"/>
                    <a:pt x="1520" y="3613"/>
                  </a:cubicBezTo>
                  <a:lnTo>
                    <a:pt x="1423" y="3613"/>
                  </a:lnTo>
                  <a:cubicBezTo>
                    <a:pt x="1070" y="3613"/>
                    <a:pt x="824" y="3964"/>
                    <a:pt x="945" y="4297"/>
                  </a:cubicBezTo>
                  <a:cubicBezTo>
                    <a:pt x="1147" y="4844"/>
                    <a:pt x="1477" y="5333"/>
                    <a:pt x="1912" y="5724"/>
                  </a:cubicBezTo>
                  <a:cubicBezTo>
                    <a:pt x="2568" y="6324"/>
                    <a:pt x="3447" y="6713"/>
                    <a:pt x="4522" y="6880"/>
                  </a:cubicBezTo>
                  <a:cubicBezTo>
                    <a:pt x="4913" y="6941"/>
                    <a:pt x="5306" y="6973"/>
                    <a:pt x="5702" y="6973"/>
                  </a:cubicBezTo>
                  <a:cubicBezTo>
                    <a:pt x="5707" y="6973"/>
                    <a:pt x="5713" y="6973"/>
                    <a:pt x="5718" y="6973"/>
                  </a:cubicBezTo>
                  <a:cubicBezTo>
                    <a:pt x="6373" y="6973"/>
                    <a:pt x="7024" y="6877"/>
                    <a:pt x="7650" y="6690"/>
                  </a:cubicBezTo>
                  <a:lnTo>
                    <a:pt x="9485" y="8524"/>
                  </a:lnTo>
                  <a:cubicBezTo>
                    <a:pt x="8520" y="9219"/>
                    <a:pt x="7361" y="9593"/>
                    <a:pt x="6170" y="9593"/>
                  </a:cubicBezTo>
                  <a:cubicBezTo>
                    <a:pt x="6165" y="9593"/>
                    <a:pt x="6160" y="9593"/>
                    <a:pt x="6155" y="9593"/>
                  </a:cubicBezTo>
                  <a:cubicBezTo>
                    <a:pt x="3002" y="9593"/>
                    <a:pt x="438" y="7027"/>
                    <a:pt x="438" y="3874"/>
                  </a:cubicBezTo>
                  <a:cubicBezTo>
                    <a:pt x="433" y="2680"/>
                    <a:pt x="808" y="1514"/>
                    <a:pt x="1506" y="546"/>
                  </a:cubicBezTo>
                  <a:close/>
                  <a:moveTo>
                    <a:pt x="1485" y="0"/>
                  </a:moveTo>
                  <a:cubicBezTo>
                    <a:pt x="1480" y="0"/>
                    <a:pt x="1475" y="0"/>
                    <a:pt x="1470" y="1"/>
                  </a:cubicBezTo>
                  <a:cubicBezTo>
                    <a:pt x="1408" y="4"/>
                    <a:pt x="1350" y="34"/>
                    <a:pt x="1312" y="83"/>
                  </a:cubicBezTo>
                  <a:cubicBezTo>
                    <a:pt x="460" y="1163"/>
                    <a:pt x="0" y="2498"/>
                    <a:pt x="5" y="3874"/>
                  </a:cubicBezTo>
                  <a:cubicBezTo>
                    <a:pt x="5" y="7267"/>
                    <a:pt x="2764" y="10025"/>
                    <a:pt x="6155" y="10025"/>
                  </a:cubicBezTo>
                  <a:cubicBezTo>
                    <a:pt x="6162" y="10025"/>
                    <a:pt x="6169" y="10025"/>
                    <a:pt x="6176" y="10025"/>
                  </a:cubicBezTo>
                  <a:cubicBezTo>
                    <a:pt x="7544" y="10025"/>
                    <a:pt x="8873" y="9565"/>
                    <a:pt x="9947" y="8718"/>
                  </a:cubicBezTo>
                  <a:cubicBezTo>
                    <a:pt x="10049" y="8637"/>
                    <a:pt x="10059" y="8486"/>
                    <a:pt x="9968" y="8394"/>
                  </a:cubicBezTo>
                  <a:lnTo>
                    <a:pt x="1636" y="63"/>
                  </a:lnTo>
                  <a:cubicBezTo>
                    <a:pt x="1596" y="23"/>
                    <a:pt x="1542" y="0"/>
                    <a:pt x="148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54"/>
          <p:cNvGrpSpPr/>
          <p:nvPr/>
        </p:nvGrpSpPr>
        <p:grpSpPr>
          <a:xfrm>
            <a:off x="5349400" y="3456325"/>
            <a:ext cx="275300" cy="368900"/>
            <a:chOff x="4595350" y="3227725"/>
            <a:chExt cx="275300" cy="368900"/>
          </a:xfrm>
        </p:grpSpPr>
        <p:sp>
          <p:nvSpPr>
            <p:cNvPr id="867" name="Google Shape;867;p54"/>
            <p:cNvSpPr/>
            <p:nvPr/>
          </p:nvSpPr>
          <p:spPr>
            <a:xfrm>
              <a:off x="4595350" y="3227725"/>
              <a:ext cx="275300" cy="368900"/>
            </a:xfrm>
            <a:custGeom>
              <a:rect b="b" l="l" r="r" t="t"/>
              <a:pathLst>
                <a:path extrusionOk="0" h="14756" w="11012">
                  <a:moveTo>
                    <a:pt x="7893" y="433"/>
                  </a:moveTo>
                  <a:cubicBezTo>
                    <a:pt x="8105" y="433"/>
                    <a:pt x="8277" y="604"/>
                    <a:pt x="8277" y="816"/>
                  </a:cubicBezTo>
                  <a:lnTo>
                    <a:pt x="8277" y="1975"/>
                  </a:lnTo>
                  <a:lnTo>
                    <a:pt x="6128" y="1975"/>
                  </a:lnTo>
                  <a:lnTo>
                    <a:pt x="6128" y="816"/>
                  </a:lnTo>
                  <a:cubicBezTo>
                    <a:pt x="6128" y="604"/>
                    <a:pt x="6300" y="433"/>
                    <a:pt x="6510" y="433"/>
                  </a:cubicBezTo>
                  <a:close/>
                  <a:moveTo>
                    <a:pt x="10117" y="1035"/>
                  </a:moveTo>
                  <a:cubicBezTo>
                    <a:pt x="10377" y="1035"/>
                    <a:pt x="10588" y="1245"/>
                    <a:pt x="10588" y="1506"/>
                  </a:cubicBezTo>
                  <a:cubicBezTo>
                    <a:pt x="10588" y="1764"/>
                    <a:pt x="10378" y="1975"/>
                    <a:pt x="10120" y="1975"/>
                  </a:cubicBezTo>
                  <a:cubicBezTo>
                    <a:pt x="10116" y="1975"/>
                    <a:pt x="10112" y="1975"/>
                    <a:pt x="10108" y="1975"/>
                  </a:cubicBezTo>
                  <a:lnTo>
                    <a:pt x="8709" y="1975"/>
                  </a:lnTo>
                  <a:lnTo>
                    <a:pt x="8709" y="1035"/>
                  </a:lnTo>
                  <a:lnTo>
                    <a:pt x="10108" y="1035"/>
                  </a:lnTo>
                  <a:cubicBezTo>
                    <a:pt x="10111" y="1035"/>
                    <a:pt x="10114" y="1035"/>
                    <a:pt x="10117" y="1035"/>
                  </a:cubicBezTo>
                  <a:close/>
                  <a:moveTo>
                    <a:pt x="6512" y="0"/>
                  </a:moveTo>
                  <a:cubicBezTo>
                    <a:pt x="6062" y="0"/>
                    <a:pt x="5698" y="366"/>
                    <a:pt x="5696" y="814"/>
                  </a:cubicBezTo>
                  <a:lnTo>
                    <a:pt x="5696" y="1975"/>
                  </a:lnTo>
                  <a:lnTo>
                    <a:pt x="3394" y="1975"/>
                  </a:lnTo>
                  <a:cubicBezTo>
                    <a:pt x="3392" y="1975"/>
                    <a:pt x="3390" y="1975"/>
                    <a:pt x="3388" y="1975"/>
                  </a:cubicBezTo>
                  <a:cubicBezTo>
                    <a:pt x="3270" y="1975"/>
                    <a:pt x="3171" y="2072"/>
                    <a:pt x="3171" y="2193"/>
                  </a:cubicBezTo>
                  <a:cubicBezTo>
                    <a:pt x="3171" y="2312"/>
                    <a:pt x="3270" y="2409"/>
                    <a:pt x="3388" y="2409"/>
                  </a:cubicBezTo>
                  <a:cubicBezTo>
                    <a:pt x="3390" y="2409"/>
                    <a:pt x="3392" y="2409"/>
                    <a:pt x="3394" y="2409"/>
                  </a:cubicBezTo>
                  <a:lnTo>
                    <a:pt x="9022" y="2409"/>
                  </a:lnTo>
                  <a:cubicBezTo>
                    <a:pt x="9466" y="2409"/>
                    <a:pt x="9825" y="2768"/>
                    <a:pt x="9825" y="3212"/>
                  </a:cubicBezTo>
                  <a:lnTo>
                    <a:pt x="9825" y="4082"/>
                  </a:lnTo>
                  <a:cubicBezTo>
                    <a:pt x="9825" y="4121"/>
                    <a:pt x="9792" y="4155"/>
                    <a:pt x="9750" y="4155"/>
                  </a:cubicBezTo>
                  <a:lnTo>
                    <a:pt x="8095" y="4155"/>
                  </a:lnTo>
                  <a:cubicBezTo>
                    <a:pt x="7976" y="4155"/>
                    <a:pt x="7879" y="4252"/>
                    <a:pt x="7879" y="4373"/>
                  </a:cubicBezTo>
                  <a:cubicBezTo>
                    <a:pt x="7879" y="4492"/>
                    <a:pt x="7976" y="4589"/>
                    <a:pt x="8095" y="4589"/>
                  </a:cubicBezTo>
                  <a:lnTo>
                    <a:pt x="9135" y="4589"/>
                  </a:lnTo>
                  <a:lnTo>
                    <a:pt x="8932" y="6161"/>
                  </a:lnTo>
                  <a:lnTo>
                    <a:pt x="1327" y="6161"/>
                  </a:lnTo>
                  <a:lnTo>
                    <a:pt x="1125" y="4589"/>
                  </a:lnTo>
                  <a:lnTo>
                    <a:pt x="7229" y="4589"/>
                  </a:lnTo>
                  <a:cubicBezTo>
                    <a:pt x="7348" y="4589"/>
                    <a:pt x="7445" y="4492"/>
                    <a:pt x="7445" y="4373"/>
                  </a:cubicBezTo>
                  <a:cubicBezTo>
                    <a:pt x="7445" y="4252"/>
                    <a:pt x="7348" y="4155"/>
                    <a:pt x="7229" y="4155"/>
                  </a:cubicBezTo>
                  <a:lnTo>
                    <a:pt x="509" y="4155"/>
                  </a:lnTo>
                  <a:cubicBezTo>
                    <a:pt x="468" y="4155"/>
                    <a:pt x="435" y="4121"/>
                    <a:pt x="435" y="4082"/>
                  </a:cubicBezTo>
                  <a:lnTo>
                    <a:pt x="435" y="3212"/>
                  </a:lnTo>
                  <a:cubicBezTo>
                    <a:pt x="435" y="2768"/>
                    <a:pt x="794" y="2411"/>
                    <a:pt x="1236" y="2409"/>
                  </a:cubicBezTo>
                  <a:lnTo>
                    <a:pt x="2529" y="2409"/>
                  </a:lnTo>
                  <a:cubicBezTo>
                    <a:pt x="2532" y="2409"/>
                    <a:pt x="2534" y="2409"/>
                    <a:pt x="2537" y="2409"/>
                  </a:cubicBezTo>
                  <a:cubicBezTo>
                    <a:pt x="2656" y="2409"/>
                    <a:pt x="2751" y="2312"/>
                    <a:pt x="2751" y="2193"/>
                  </a:cubicBezTo>
                  <a:cubicBezTo>
                    <a:pt x="2751" y="2072"/>
                    <a:pt x="2654" y="1976"/>
                    <a:pt x="2535" y="1976"/>
                  </a:cubicBezTo>
                  <a:cubicBezTo>
                    <a:pt x="2533" y="1976"/>
                    <a:pt x="2531" y="1976"/>
                    <a:pt x="2529" y="1977"/>
                  </a:cubicBezTo>
                  <a:lnTo>
                    <a:pt x="1236" y="1977"/>
                  </a:lnTo>
                  <a:cubicBezTo>
                    <a:pt x="554" y="1977"/>
                    <a:pt x="2" y="2530"/>
                    <a:pt x="1" y="3212"/>
                  </a:cubicBezTo>
                  <a:lnTo>
                    <a:pt x="1" y="4082"/>
                  </a:lnTo>
                  <a:cubicBezTo>
                    <a:pt x="1" y="4361"/>
                    <a:pt x="228" y="4589"/>
                    <a:pt x="508" y="4589"/>
                  </a:cubicBezTo>
                  <a:lnTo>
                    <a:pt x="688" y="4589"/>
                  </a:lnTo>
                  <a:lnTo>
                    <a:pt x="1909" y="14059"/>
                  </a:lnTo>
                  <a:cubicBezTo>
                    <a:pt x="1961" y="14456"/>
                    <a:pt x="2300" y="14753"/>
                    <a:pt x="2700" y="14755"/>
                  </a:cubicBezTo>
                  <a:lnTo>
                    <a:pt x="4052" y="14755"/>
                  </a:lnTo>
                  <a:cubicBezTo>
                    <a:pt x="4054" y="14755"/>
                    <a:pt x="4056" y="14755"/>
                    <a:pt x="4058" y="14755"/>
                  </a:cubicBezTo>
                  <a:cubicBezTo>
                    <a:pt x="4178" y="14755"/>
                    <a:pt x="4276" y="14658"/>
                    <a:pt x="4276" y="14539"/>
                  </a:cubicBezTo>
                  <a:cubicBezTo>
                    <a:pt x="4276" y="14418"/>
                    <a:pt x="4178" y="14321"/>
                    <a:pt x="4058" y="14321"/>
                  </a:cubicBezTo>
                  <a:cubicBezTo>
                    <a:pt x="4056" y="14321"/>
                    <a:pt x="4054" y="14321"/>
                    <a:pt x="4052" y="14321"/>
                  </a:cubicBezTo>
                  <a:lnTo>
                    <a:pt x="2700" y="14321"/>
                  </a:lnTo>
                  <a:cubicBezTo>
                    <a:pt x="2518" y="14321"/>
                    <a:pt x="2362" y="14184"/>
                    <a:pt x="2338" y="14003"/>
                  </a:cubicBezTo>
                  <a:lnTo>
                    <a:pt x="1384" y="6594"/>
                  </a:lnTo>
                  <a:lnTo>
                    <a:pt x="8878" y="6594"/>
                  </a:lnTo>
                  <a:lnTo>
                    <a:pt x="7924" y="14003"/>
                  </a:lnTo>
                  <a:cubicBezTo>
                    <a:pt x="7898" y="14184"/>
                    <a:pt x="7744" y="14321"/>
                    <a:pt x="7559" y="14321"/>
                  </a:cubicBezTo>
                  <a:lnTo>
                    <a:pt x="4920" y="14321"/>
                  </a:lnTo>
                  <a:cubicBezTo>
                    <a:pt x="4918" y="14321"/>
                    <a:pt x="4916" y="14321"/>
                    <a:pt x="4914" y="14321"/>
                  </a:cubicBezTo>
                  <a:cubicBezTo>
                    <a:pt x="4796" y="14321"/>
                    <a:pt x="4697" y="14418"/>
                    <a:pt x="4697" y="14539"/>
                  </a:cubicBezTo>
                  <a:cubicBezTo>
                    <a:pt x="4697" y="14658"/>
                    <a:pt x="4796" y="14755"/>
                    <a:pt x="4914" y="14755"/>
                  </a:cubicBezTo>
                  <a:cubicBezTo>
                    <a:pt x="4916" y="14755"/>
                    <a:pt x="4918" y="14755"/>
                    <a:pt x="4920" y="14755"/>
                  </a:cubicBezTo>
                  <a:lnTo>
                    <a:pt x="7559" y="14755"/>
                  </a:lnTo>
                  <a:cubicBezTo>
                    <a:pt x="7962" y="14753"/>
                    <a:pt x="8300" y="14456"/>
                    <a:pt x="8353" y="14059"/>
                  </a:cubicBezTo>
                  <a:lnTo>
                    <a:pt x="9572" y="4587"/>
                  </a:lnTo>
                  <a:lnTo>
                    <a:pt x="9750" y="4587"/>
                  </a:lnTo>
                  <a:cubicBezTo>
                    <a:pt x="10030" y="4587"/>
                    <a:pt x="10258" y="4360"/>
                    <a:pt x="10258" y="4080"/>
                  </a:cubicBezTo>
                  <a:lnTo>
                    <a:pt x="10258" y="3210"/>
                  </a:lnTo>
                  <a:cubicBezTo>
                    <a:pt x="10258" y="2916"/>
                    <a:pt x="10153" y="2632"/>
                    <a:pt x="9960" y="2409"/>
                  </a:cubicBezTo>
                  <a:lnTo>
                    <a:pt x="10108" y="2409"/>
                  </a:lnTo>
                  <a:cubicBezTo>
                    <a:pt x="10607" y="2407"/>
                    <a:pt x="11011" y="2004"/>
                    <a:pt x="11011" y="1506"/>
                  </a:cubicBezTo>
                  <a:cubicBezTo>
                    <a:pt x="11011" y="1007"/>
                    <a:pt x="10607" y="603"/>
                    <a:pt x="10108" y="603"/>
                  </a:cubicBezTo>
                  <a:lnTo>
                    <a:pt x="8682" y="603"/>
                  </a:lnTo>
                  <a:cubicBezTo>
                    <a:pt x="8585" y="247"/>
                    <a:pt x="8262" y="0"/>
                    <a:pt x="789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4"/>
            <p:cNvSpPr/>
            <p:nvPr/>
          </p:nvSpPr>
          <p:spPr>
            <a:xfrm>
              <a:off x="4705300" y="3433975"/>
              <a:ext cx="36550" cy="69475"/>
            </a:xfrm>
            <a:custGeom>
              <a:rect b="b" l="l" r="r" t="t"/>
              <a:pathLst>
                <a:path extrusionOk="0" h="2779" w="1462">
                  <a:moveTo>
                    <a:pt x="1015" y="0"/>
                  </a:moveTo>
                  <a:cubicBezTo>
                    <a:pt x="944" y="0"/>
                    <a:pt x="874" y="35"/>
                    <a:pt x="834" y="99"/>
                  </a:cubicBezTo>
                  <a:lnTo>
                    <a:pt x="88" y="1272"/>
                  </a:lnTo>
                  <a:cubicBezTo>
                    <a:pt x="1" y="1416"/>
                    <a:pt x="102" y="1602"/>
                    <a:pt x="271" y="1605"/>
                  </a:cubicBezTo>
                  <a:lnTo>
                    <a:pt x="797" y="1605"/>
                  </a:lnTo>
                  <a:lnTo>
                    <a:pt x="263" y="2444"/>
                  </a:lnTo>
                  <a:cubicBezTo>
                    <a:pt x="175" y="2589"/>
                    <a:pt x="277" y="2775"/>
                    <a:pt x="446" y="2778"/>
                  </a:cubicBezTo>
                  <a:cubicBezTo>
                    <a:pt x="520" y="2778"/>
                    <a:pt x="589" y="2740"/>
                    <a:pt x="629" y="2676"/>
                  </a:cubicBezTo>
                  <a:lnTo>
                    <a:pt x="1374" y="1505"/>
                  </a:lnTo>
                  <a:cubicBezTo>
                    <a:pt x="1462" y="1360"/>
                    <a:pt x="1360" y="1174"/>
                    <a:pt x="1191" y="1172"/>
                  </a:cubicBezTo>
                  <a:lnTo>
                    <a:pt x="665" y="1172"/>
                  </a:lnTo>
                  <a:lnTo>
                    <a:pt x="1199" y="331"/>
                  </a:lnTo>
                  <a:cubicBezTo>
                    <a:pt x="1261" y="231"/>
                    <a:pt x="1231" y="97"/>
                    <a:pt x="1131" y="34"/>
                  </a:cubicBezTo>
                  <a:cubicBezTo>
                    <a:pt x="1095" y="11"/>
                    <a:pt x="1055" y="0"/>
                    <a:pt x="10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54"/>
          <p:cNvGrpSpPr/>
          <p:nvPr/>
        </p:nvGrpSpPr>
        <p:grpSpPr>
          <a:xfrm>
            <a:off x="991675" y="1760100"/>
            <a:ext cx="370425" cy="346450"/>
            <a:chOff x="237625" y="1531500"/>
            <a:chExt cx="370425" cy="346450"/>
          </a:xfrm>
        </p:grpSpPr>
        <p:sp>
          <p:nvSpPr>
            <p:cNvPr id="870" name="Google Shape;870;p54"/>
            <p:cNvSpPr/>
            <p:nvPr/>
          </p:nvSpPr>
          <p:spPr>
            <a:xfrm>
              <a:off x="237625" y="1531500"/>
              <a:ext cx="370425" cy="237625"/>
            </a:xfrm>
            <a:custGeom>
              <a:rect b="b" l="l" r="r" t="t"/>
              <a:pathLst>
                <a:path extrusionOk="0" h="9505" w="14817">
                  <a:moveTo>
                    <a:pt x="10737" y="1"/>
                  </a:moveTo>
                  <a:cubicBezTo>
                    <a:pt x="10274" y="1"/>
                    <a:pt x="9533" y="59"/>
                    <a:pt x="8860" y="368"/>
                  </a:cubicBezTo>
                  <a:cubicBezTo>
                    <a:pt x="8752" y="419"/>
                    <a:pt x="8704" y="546"/>
                    <a:pt x="8755" y="654"/>
                  </a:cubicBezTo>
                  <a:cubicBezTo>
                    <a:pt x="8791" y="733"/>
                    <a:pt x="8869" y="780"/>
                    <a:pt x="8952" y="780"/>
                  </a:cubicBezTo>
                  <a:cubicBezTo>
                    <a:pt x="8982" y="780"/>
                    <a:pt x="9012" y="774"/>
                    <a:pt x="9042" y="761"/>
                  </a:cubicBezTo>
                  <a:cubicBezTo>
                    <a:pt x="9642" y="485"/>
                    <a:pt x="10326" y="435"/>
                    <a:pt x="10746" y="435"/>
                  </a:cubicBezTo>
                  <a:cubicBezTo>
                    <a:pt x="10832" y="435"/>
                    <a:pt x="10907" y="437"/>
                    <a:pt x="10969" y="440"/>
                  </a:cubicBezTo>
                  <a:cubicBezTo>
                    <a:pt x="10981" y="727"/>
                    <a:pt x="10970" y="1015"/>
                    <a:pt x="10935" y="1301"/>
                  </a:cubicBezTo>
                  <a:cubicBezTo>
                    <a:pt x="10872" y="1817"/>
                    <a:pt x="10692" y="2532"/>
                    <a:pt x="10202" y="3022"/>
                  </a:cubicBezTo>
                  <a:cubicBezTo>
                    <a:pt x="9712" y="3511"/>
                    <a:pt x="8995" y="3691"/>
                    <a:pt x="8482" y="3755"/>
                  </a:cubicBezTo>
                  <a:cubicBezTo>
                    <a:pt x="8272" y="3780"/>
                    <a:pt x="8061" y="3793"/>
                    <a:pt x="7850" y="3793"/>
                  </a:cubicBezTo>
                  <a:cubicBezTo>
                    <a:pt x="7774" y="3793"/>
                    <a:pt x="7697" y="3791"/>
                    <a:pt x="7620" y="3788"/>
                  </a:cubicBezTo>
                  <a:cubicBezTo>
                    <a:pt x="7598" y="3311"/>
                    <a:pt x="7612" y="1980"/>
                    <a:pt x="8386" y="1206"/>
                  </a:cubicBezTo>
                  <a:cubicBezTo>
                    <a:pt x="8468" y="1122"/>
                    <a:pt x="8466" y="987"/>
                    <a:pt x="8383" y="904"/>
                  </a:cubicBezTo>
                  <a:cubicBezTo>
                    <a:pt x="8341" y="862"/>
                    <a:pt x="8285" y="841"/>
                    <a:pt x="8230" y="841"/>
                  </a:cubicBezTo>
                  <a:cubicBezTo>
                    <a:pt x="8176" y="841"/>
                    <a:pt x="8122" y="861"/>
                    <a:pt x="8080" y="901"/>
                  </a:cubicBezTo>
                  <a:cubicBezTo>
                    <a:pt x="7776" y="1204"/>
                    <a:pt x="7542" y="1611"/>
                    <a:pt x="7390" y="2096"/>
                  </a:cubicBezTo>
                  <a:cubicBezTo>
                    <a:pt x="7258" y="2096"/>
                    <a:pt x="7127" y="2098"/>
                    <a:pt x="6997" y="2101"/>
                  </a:cubicBezTo>
                  <a:cubicBezTo>
                    <a:pt x="6653" y="1534"/>
                    <a:pt x="6133" y="956"/>
                    <a:pt x="5343" y="497"/>
                  </a:cubicBezTo>
                  <a:cubicBezTo>
                    <a:pt x="5308" y="474"/>
                    <a:pt x="5268" y="464"/>
                    <a:pt x="5229" y="464"/>
                  </a:cubicBezTo>
                  <a:cubicBezTo>
                    <a:pt x="5155" y="464"/>
                    <a:pt x="5082" y="503"/>
                    <a:pt x="5041" y="572"/>
                  </a:cubicBezTo>
                  <a:cubicBezTo>
                    <a:pt x="4981" y="678"/>
                    <a:pt x="5019" y="813"/>
                    <a:pt x="5125" y="870"/>
                  </a:cubicBezTo>
                  <a:cubicBezTo>
                    <a:pt x="5696" y="1203"/>
                    <a:pt x="6154" y="1619"/>
                    <a:pt x="6499" y="2122"/>
                  </a:cubicBezTo>
                  <a:cubicBezTo>
                    <a:pt x="4807" y="2220"/>
                    <a:pt x="3408" y="2608"/>
                    <a:pt x="2332" y="3276"/>
                  </a:cubicBezTo>
                  <a:cubicBezTo>
                    <a:pt x="942" y="4139"/>
                    <a:pt x="171" y="5423"/>
                    <a:pt x="41" y="7090"/>
                  </a:cubicBezTo>
                  <a:cubicBezTo>
                    <a:pt x="1" y="7574"/>
                    <a:pt x="17" y="8060"/>
                    <a:pt x="90" y="8540"/>
                  </a:cubicBezTo>
                  <a:cubicBezTo>
                    <a:pt x="107" y="8648"/>
                    <a:pt x="200" y="8724"/>
                    <a:pt x="305" y="8724"/>
                  </a:cubicBezTo>
                  <a:cubicBezTo>
                    <a:pt x="318" y="8724"/>
                    <a:pt x="331" y="8723"/>
                    <a:pt x="344" y="8720"/>
                  </a:cubicBezTo>
                  <a:cubicBezTo>
                    <a:pt x="459" y="8698"/>
                    <a:pt x="535" y="8590"/>
                    <a:pt x="518" y="8475"/>
                  </a:cubicBezTo>
                  <a:cubicBezTo>
                    <a:pt x="451" y="8029"/>
                    <a:pt x="435" y="7575"/>
                    <a:pt x="472" y="7124"/>
                  </a:cubicBezTo>
                  <a:cubicBezTo>
                    <a:pt x="591" y="5601"/>
                    <a:pt x="1295" y="4430"/>
                    <a:pt x="2561" y="3643"/>
                  </a:cubicBezTo>
                  <a:cubicBezTo>
                    <a:pt x="3605" y="2995"/>
                    <a:pt x="5046" y="2618"/>
                    <a:pt x="6752" y="2543"/>
                  </a:cubicBezTo>
                  <a:cubicBezTo>
                    <a:pt x="6897" y="2826"/>
                    <a:pt x="7011" y="3123"/>
                    <a:pt x="7091" y="3432"/>
                  </a:cubicBezTo>
                  <a:cubicBezTo>
                    <a:pt x="7202" y="3863"/>
                    <a:pt x="7251" y="4308"/>
                    <a:pt x="7235" y="4753"/>
                  </a:cubicBezTo>
                  <a:cubicBezTo>
                    <a:pt x="6424" y="4691"/>
                    <a:pt x="5884" y="4278"/>
                    <a:pt x="5879" y="4273"/>
                  </a:cubicBezTo>
                  <a:cubicBezTo>
                    <a:pt x="5840" y="4244"/>
                    <a:pt x="5795" y="4230"/>
                    <a:pt x="5750" y="4230"/>
                  </a:cubicBezTo>
                  <a:cubicBezTo>
                    <a:pt x="5685" y="4230"/>
                    <a:pt x="5622" y="4259"/>
                    <a:pt x="5579" y="4313"/>
                  </a:cubicBezTo>
                  <a:cubicBezTo>
                    <a:pt x="5505" y="4405"/>
                    <a:pt x="5520" y="4539"/>
                    <a:pt x="5610" y="4613"/>
                  </a:cubicBezTo>
                  <a:cubicBezTo>
                    <a:pt x="5641" y="4637"/>
                    <a:pt x="6358" y="5194"/>
                    <a:pt x="7436" y="5194"/>
                  </a:cubicBezTo>
                  <a:cubicBezTo>
                    <a:pt x="8515" y="5194"/>
                    <a:pt x="9232" y="4637"/>
                    <a:pt x="9263" y="4613"/>
                  </a:cubicBezTo>
                  <a:cubicBezTo>
                    <a:pt x="9352" y="4539"/>
                    <a:pt x="9366" y="4405"/>
                    <a:pt x="9293" y="4313"/>
                  </a:cubicBezTo>
                  <a:cubicBezTo>
                    <a:pt x="9250" y="4259"/>
                    <a:pt x="9187" y="4231"/>
                    <a:pt x="9122" y="4231"/>
                  </a:cubicBezTo>
                  <a:cubicBezTo>
                    <a:pt x="9077" y="4231"/>
                    <a:pt x="9032" y="4244"/>
                    <a:pt x="8994" y="4273"/>
                  </a:cubicBezTo>
                  <a:cubicBezTo>
                    <a:pt x="8989" y="4278"/>
                    <a:pt x="8463" y="4680"/>
                    <a:pt x="7669" y="4750"/>
                  </a:cubicBezTo>
                  <a:cubicBezTo>
                    <a:pt x="7676" y="4575"/>
                    <a:pt x="7673" y="4399"/>
                    <a:pt x="7658" y="4224"/>
                  </a:cubicBezTo>
                  <a:lnTo>
                    <a:pt x="7658" y="4224"/>
                  </a:lnTo>
                  <a:cubicBezTo>
                    <a:pt x="7720" y="4226"/>
                    <a:pt x="7782" y="4227"/>
                    <a:pt x="7844" y="4227"/>
                  </a:cubicBezTo>
                  <a:cubicBezTo>
                    <a:pt x="8071" y="4227"/>
                    <a:pt x="8297" y="4213"/>
                    <a:pt x="8523" y="4186"/>
                  </a:cubicBezTo>
                  <a:cubicBezTo>
                    <a:pt x="9363" y="4082"/>
                    <a:pt x="10048" y="3785"/>
                    <a:pt x="10507" y="3327"/>
                  </a:cubicBezTo>
                  <a:cubicBezTo>
                    <a:pt x="10609" y="3224"/>
                    <a:pt x="10703" y="3112"/>
                    <a:pt x="10786" y="2992"/>
                  </a:cubicBezTo>
                  <a:cubicBezTo>
                    <a:pt x="11806" y="3316"/>
                    <a:pt x="12624" y="3804"/>
                    <a:pt x="13212" y="4445"/>
                  </a:cubicBezTo>
                  <a:cubicBezTo>
                    <a:pt x="13864" y="5155"/>
                    <a:pt x="14238" y="6057"/>
                    <a:pt x="14322" y="7124"/>
                  </a:cubicBezTo>
                  <a:cubicBezTo>
                    <a:pt x="14379" y="7854"/>
                    <a:pt x="14308" y="8563"/>
                    <a:pt x="14106" y="9231"/>
                  </a:cubicBezTo>
                  <a:cubicBezTo>
                    <a:pt x="14074" y="9343"/>
                    <a:pt x="14139" y="9461"/>
                    <a:pt x="14252" y="9494"/>
                  </a:cubicBezTo>
                  <a:cubicBezTo>
                    <a:pt x="14273" y="9501"/>
                    <a:pt x="14294" y="9504"/>
                    <a:pt x="14315" y="9504"/>
                  </a:cubicBezTo>
                  <a:cubicBezTo>
                    <a:pt x="14405" y="9504"/>
                    <a:pt x="14489" y="9446"/>
                    <a:pt x="14519" y="9355"/>
                  </a:cubicBezTo>
                  <a:cubicBezTo>
                    <a:pt x="14737" y="8636"/>
                    <a:pt x="14816" y="7874"/>
                    <a:pt x="14754" y="7089"/>
                  </a:cubicBezTo>
                  <a:lnTo>
                    <a:pt x="14754" y="7089"/>
                  </a:lnTo>
                  <a:lnTo>
                    <a:pt x="14756" y="7090"/>
                  </a:lnTo>
                  <a:cubicBezTo>
                    <a:pt x="14583" y="4907"/>
                    <a:pt x="13290" y="3364"/>
                    <a:pt x="11011" y="2610"/>
                  </a:cubicBezTo>
                  <a:cubicBezTo>
                    <a:pt x="11188" y="2246"/>
                    <a:pt x="11309" y="1820"/>
                    <a:pt x="11368" y="1344"/>
                  </a:cubicBezTo>
                  <a:cubicBezTo>
                    <a:pt x="11414" y="969"/>
                    <a:pt x="11422" y="589"/>
                    <a:pt x="11387" y="212"/>
                  </a:cubicBezTo>
                  <a:cubicBezTo>
                    <a:pt x="11376" y="112"/>
                    <a:pt x="11296" y="34"/>
                    <a:pt x="11196" y="21"/>
                  </a:cubicBezTo>
                  <a:cubicBezTo>
                    <a:pt x="11177" y="20"/>
                    <a:pt x="11003" y="1"/>
                    <a:pt x="107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4"/>
            <p:cNvSpPr/>
            <p:nvPr/>
          </p:nvSpPr>
          <p:spPr>
            <a:xfrm>
              <a:off x="243950" y="1759700"/>
              <a:ext cx="349825" cy="118250"/>
            </a:xfrm>
            <a:custGeom>
              <a:rect b="b" l="l" r="r" t="t"/>
              <a:pathLst>
                <a:path extrusionOk="0" h="4730" w="13993">
                  <a:moveTo>
                    <a:pt x="244" y="1"/>
                  </a:moveTo>
                  <a:cubicBezTo>
                    <a:pt x="223" y="1"/>
                    <a:pt x="202" y="4"/>
                    <a:pt x="180" y="10"/>
                  </a:cubicBezTo>
                  <a:cubicBezTo>
                    <a:pt x="64" y="47"/>
                    <a:pt x="1" y="172"/>
                    <a:pt x="40" y="287"/>
                  </a:cubicBezTo>
                  <a:cubicBezTo>
                    <a:pt x="901" y="3028"/>
                    <a:pt x="3623" y="4729"/>
                    <a:pt x="7144" y="4729"/>
                  </a:cubicBezTo>
                  <a:cubicBezTo>
                    <a:pt x="8755" y="4729"/>
                    <a:pt x="10183" y="4389"/>
                    <a:pt x="11385" y="3718"/>
                  </a:cubicBezTo>
                  <a:cubicBezTo>
                    <a:pt x="12525" y="3084"/>
                    <a:pt x="13407" y="2166"/>
                    <a:pt x="13940" y="1066"/>
                  </a:cubicBezTo>
                  <a:cubicBezTo>
                    <a:pt x="13992" y="958"/>
                    <a:pt x="13948" y="829"/>
                    <a:pt x="13840" y="777"/>
                  </a:cubicBezTo>
                  <a:cubicBezTo>
                    <a:pt x="13810" y="762"/>
                    <a:pt x="13778" y="756"/>
                    <a:pt x="13746" y="756"/>
                  </a:cubicBezTo>
                  <a:cubicBezTo>
                    <a:pt x="13666" y="756"/>
                    <a:pt x="13588" y="801"/>
                    <a:pt x="13550" y="878"/>
                  </a:cubicBezTo>
                  <a:cubicBezTo>
                    <a:pt x="13058" y="1898"/>
                    <a:pt x="12236" y="2750"/>
                    <a:pt x="11175" y="3341"/>
                  </a:cubicBezTo>
                  <a:cubicBezTo>
                    <a:pt x="10053" y="3966"/>
                    <a:pt x="8660" y="4297"/>
                    <a:pt x="7144" y="4297"/>
                  </a:cubicBezTo>
                  <a:cubicBezTo>
                    <a:pt x="5458" y="4297"/>
                    <a:pt x="3938" y="3890"/>
                    <a:pt x="2753" y="3123"/>
                  </a:cubicBezTo>
                  <a:cubicBezTo>
                    <a:pt x="1630" y="2397"/>
                    <a:pt x="835" y="1371"/>
                    <a:pt x="454" y="158"/>
                  </a:cubicBezTo>
                  <a:cubicBezTo>
                    <a:pt x="425" y="62"/>
                    <a:pt x="338" y="1"/>
                    <a:pt x="2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4"/>
            <p:cNvSpPr/>
            <p:nvPr/>
          </p:nvSpPr>
          <p:spPr>
            <a:xfrm>
              <a:off x="462650" y="1828750"/>
              <a:ext cx="18725" cy="18700"/>
            </a:xfrm>
            <a:custGeom>
              <a:rect b="b" l="l" r="r" t="t"/>
              <a:pathLst>
                <a:path extrusionOk="0" h="748" w="749">
                  <a:moveTo>
                    <a:pt x="374" y="1"/>
                  </a:moveTo>
                  <a:cubicBezTo>
                    <a:pt x="168" y="1"/>
                    <a:pt x="1" y="167"/>
                    <a:pt x="1" y="374"/>
                  </a:cubicBezTo>
                  <a:cubicBezTo>
                    <a:pt x="1" y="581"/>
                    <a:pt x="168" y="748"/>
                    <a:pt x="374" y="748"/>
                  </a:cubicBezTo>
                  <a:cubicBezTo>
                    <a:pt x="581" y="748"/>
                    <a:pt x="748" y="581"/>
                    <a:pt x="748" y="374"/>
                  </a:cubicBezTo>
                  <a:cubicBezTo>
                    <a:pt x="748" y="167"/>
                    <a:pt x="581" y="1"/>
                    <a:pt x="3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4"/>
            <p:cNvSpPr/>
            <p:nvPr/>
          </p:nvSpPr>
          <p:spPr>
            <a:xfrm>
              <a:off x="426325" y="1814550"/>
              <a:ext cx="18700" cy="18725"/>
            </a:xfrm>
            <a:custGeom>
              <a:rect b="b" l="l" r="r" t="t"/>
              <a:pathLst>
                <a:path extrusionOk="0" h="749" w="748">
                  <a:moveTo>
                    <a:pt x="374" y="1"/>
                  </a:moveTo>
                  <a:cubicBezTo>
                    <a:pt x="167" y="1"/>
                    <a:pt x="1" y="168"/>
                    <a:pt x="1" y="375"/>
                  </a:cubicBezTo>
                  <a:cubicBezTo>
                    <a:pt x="1" y="580"/>
                    <a:pt x="167" y="748"/>
                    <a:pt x="374" y="748"/>
                  </a:cubicBezTo>
                  <a:cubicBezTo>
                    <a:pt x="581" y="748"/>
                    <a:pt x="748" y="580"/>
                    <a:pt x="748" y="375"/>
                  </a:cubicBezTo>
                  <a:cubicBezTo>
                    <a:pt x="748" y="168"/>
                    <a:pt x="581" y="1"/>
                    <a:pt x="3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4"/>
            <p:cNvSpPr/>
            <p:nvPr/>
          </p:nvSpPr>
          <p:spPr>
            <a:xfrm>
              <a:off x="462625" y="1791550"/>
              <a:ext cx="18700" cy="18700"/>
            </a:xfrm>
            <a:custGeom>
              <a:rect b="b" l="l" r="r" t="t"/>
              <a:pathLst>
                <a:path extrusionOk="0" h="748" w="748">
                  <a:moveTo>
                    <a:pt x="374" y="0"/>
                  </a:moveTo>
                  <a:cubicBezTo>
                    <a:pt x="167" y="0"/>
                    <a:pt x="0" y="169"/>
                    <a:pt x="0" y="374"/>
                  </a:cubicBezTo>
                  <a:cubicBezTo>
                    <a:pt x="0" y="581"/>
                    <a:pt x="167" y="748"/>
                    <a:pt x="374" y="748"/>
                  </a:cubicBezTo>
                  <a:cubicBezTo>
                    <a:pt x="581" y="748"/>
                    <a:pt x="747" y="581"/>
                    <a:pt x="747" y="374"/>
                  </a:cubicBezTo>
                  <a:cubicBezTo>
                    <a:pt x="747" y="169"/>
                    <a:pt x="581" y="0"/>
                    <a:pt x="3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4"/>
            <p:cNvSpPr/>
            <p:nvPr/>
          </p:nvSpPr>
          <p:spPr>
            <a:xfrm>
              <a:off x="496800" y="1814400"/>
              <a:ext cx="18700" cy="18700"/>
            </a:xfrm>
            <a:custGeom>
              <a:rect b="b" l="l" r="r" t="t"/>
              <a:pathLst>
                <a:path extrusionOk="0" h="748" w="748">
                  <a:moveTo>
                    <a:pt x="374" y="1"/>
                  </a:moveTo>
                  <a:cubicBezTo>
                    <a:pt x="167" y="1"/>
                    <a:pt x="1" y="167"/>
                    <a:pt x="1" y="374"/>
                  </a:cubicBezTo>
                  <a:cubicBezTo>
                    <a:pt x="1" y="581"/>
                    <a:pt x="167" y="748"/>
                    <a:pt x="374" y="748"/>
                  </a:cubicBezTo>
                  <a:cubicBezTo>
                    <a:pt x="581" y="748"/>
                    <a:pt x="748" y="581"/>
                    <a:pt x="748" y="374"/>
                  </a:cubicBezTo>
                  <a:cubicBezTo>
                    <a:pt x="748" y="167"/>
                    <a:pt x="581" y="1"/>
                    <a:pt x="3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4"/>
            <p:cNvSpPr/>
            <p:nvPr/>
          </p:nvSpPr>
          <p:spPr>
            <a:xfrm>
              <a:off x="527300" y="1791750"/>
              <a:ext cx="18700" cy="18700"/>
            </a:xfrm>
            <a:custGeom>
              <a:rect b="b" l="l" r="r" t="t"/>
              <a:pathLst>
                <a:path extrusionOk="0" h="748" w="748">
                  <a:moveTo>
                    <a:pt x="374" y="0"/>
                  </a:moveTo>
                  <a:cubicBezTo>
                    <a:pt x="167" y="0"/>
                    <a:pt x="0" y="167"/>
                    <a:pt x="0" y="374"/>
                  </a:cubicBezTo>
                  <a:cubicBezTo>
                    <a:pt x="0" y="581"/>
                    <a:pt x="167" y="748"/>
                    <a:pt x="374" y="748"/>
                  </a:cubicBezTo>
                  <a:cubicBezTo>
                    <a:pt x="580" y="748"/>
                    <a:pt x="747" y="581"/>
                    <a:pt x="747" y="374"/>
                  </a:cubicBezTo>
                  <a:cubicBezTo>
                    <a:pt x="747" y="167"/>
                    <a:pt x="580" y="0"/>
                    <a:pt x="3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4"/>
            <p:cNvSpPr/>
            <p:nvPr/>
          </p:nvSpPr>
          <p:spPr>
            <a:xfrm>
              <a:off x="496800" y="1769800"/>
              <a:ext cx="18700" cy="18700"/>
            </a:xfrm>
            <a:custGeom>
              <a:rect b="b" l="l" r="r" t="t"/>
              <a:pathLst>
                <a:path extrusionOk="0" h="748" w="748">
                  <a:moveTo>
                    <a:pt x="374" y="1"/>
                  </a:moveTo>
                  <a:cubicBezTo>
                    <a:pt x="169" y="1"/>
                    <a:pt x="1" y="168"/>
                    <a:pt x="1" y="374"/>
                  </a:cubicBezTo>
                  <a:cubicBezTo>
                    <a:pt x="1" y="581"/>
                    <a:pt x="169" y="748"/>
                    <a:pt x="374" y="748"/>
                  </a:cubicBezTo>
                  <a:cubicBezTo>
                    <a:pt x="581" y="748"/>
                    <a:pt x="748" y="581"/>
                    <a:pt x="748" y="374"/>
                  </a:cubicBezTo>
                  <a:cubicBezTo>
                    <a:pt x="748" y="168"/>
                    <a:pt x="581" y="1"/>
                    <a:pt x="3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4"/>
            <p:cNvSpPr/>
            <p:nvPr/>
          </p:nvSpPr>
          <p:spPr>
            <a:xfrm>
              <a:off x="533250" y="1754775"/>
              <a:ext cx="18700" cy="18700"/>
            </a:xfrm>
            <a:custGeom>
              <a:rect b="b" l="l" r="r" t="t"/>
              <a:pathLst>
                <a:path extrusionOk="0" h="748" w="748">
                  <a:moveTo>
                    <a:pt x="374" y="1"/>
                  </a:moveTo>
                  <a:cubicBezTo>
                    <a:pt x="167" y="1"/>
                    <a:pt x="1" y="168"/>
                    <a:pt x="1" y="374"/>
                  </a:cubicBezTo>
                  <a:cubicBezTo>
                    <a:pt x="1" y="579"/>
                    <a:pt x="167" y="748"/>
                    <a:pt x="374" y="748"/>
                  </a:cubicBezTo>
                  <a:cubicBezTo>
                    <a:pt x="581" y="748"/>
                    <a:pt x="748" y="579"/>
                    <a:pt x="748" y="374"/>
                  </a:cubicBezTo>
                  <a:cubicBezTo>
                    <a:pt x="748" y="168"/>
                    <a:pt x="581" y="1"/>
                    <a:pt x="3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54"/>
          <p:cNvGrpSpPr/>
          <p:nvPr/>
        </p:nvGrpSpPr>
        <p:grpSpPr>
          <a:xfrm>
            <a:off x="1605725" y="2972900"/>
            <a:ext cx="371375" cy="278725"/>
            <a:chOff x="851675" y="2744300"/>
            <a:chExt cx="371375" cy="278725"/>
          </a:xfrm>
        </p:grpSpPr>
        <p:sp>
          <p:nvSpPr>
            <p:cNvPr id="880" name="Google Shape;880;p54"/>
            <p:cNvSpPr/>
            <p:nvPr/>
          </p:nvSpPr>
          <p:spPr>
            <a:xfrm>
              <a:off x="851675" y="2744300"/>
              <a:ext cx="371375" cy="278725"/>
            </a:xfrm>
            <a:custGeom>
              <a:rect b="b" l="l" r="r" t="t"/>
              <a:pathLst>
                <a:path extrusionOk="0" h="11149" w="14855">
                  <a:moveTo>
                    <a:pt x="7389" y="2967"/>
                  </a:moveTo>
                  <a:cubicBezTo>
                    <a:pt x="8189" y="2967"/>
                    <a:pt x="8998" y="3223"/>
                    <a:pt x="9798" y="3729"/>
                  </a:cubicBezTo>
                  <a:cubicBezTo>
                    <a:pt x="10450" y="4139"/>
                    <a:pt x="11096" y="4713"/>
                    <a:pt x="11719" y="5435"/>
                  </a:cubicBezTo>
                  <a:cubicBezTo>
                    <a:pt x="12466" y="6304"/>
                    <a:pt x="13002" y="7182"/>
                    <a:pt x="13260" y="7635"/>
                  </a:cubicBezTo>
                  <a:lnTo>
                    <a:pt x="10658" y="7635"/>
                  </a:lnTo>
                  <a:cubicBezTo>
                    <a:pt x="10541" y="7638"/>
                    <a:pt x="10449" y="7734"/>
                    <a:pt x="10449" y="7851"/>
                  </a:cubicBezTo>
                  <a:cubicBezTo>
                    <a:pt x="10449" y="7967"/>
                    <a:pt x="10541" y="8064"/>
                    <a:pt x="10658" y="8068"/>
                  </a:cubicBezTo>
                  <a:lnTo>
                    <a:pt x="14330" y="8068"/>
                  </a:lnTo>
                  <a:cubicBezTo>
                    <a:pt x="13962" y="8988"/>
                    <a:pt x="13072" y="9594"/>
                    <a:pt x="12080" y="9594"/>
                  </a:cubicBezTo>
                  <a:lnTo>
                    <a:pt x="5675" y="9594"/>
                  </a:lnTo>
                  <a:cubicBezTo>
                    <a:pt x="5555" y="9594"/>
                    <a:pt x="5458" y="9691"/>
                    <a:pt x="5458" y="9812"/>
                  </a:cubicBezTo>
                  <a:cubicBezTo>
                    <a:pt x="5458" y="9931"/>
                    <a:pt x="5555" y="10028"/>
                    <a:pt x="5675" y="10028"/>
                  </a:cubicBezTo>
                  <a:lnTo>
                    <a:pt x="11864" y="10028"/>
                  </a:lnTo>
                  <a:lnTo>
                    <a:pt x="11864" y="10354"/>
                  </a:lnTo>
                  <a:cubicBezTo>
                    <a:pt x="11864" y="10553"/>
                    <a:pt x="11703" y="10715"/>
                    <a:pt x="11503" y="10715"/>
                  </a:cubicBezTo>
                  <a:lnTo>
                    <a:pt x="3430" y="10715"/>
                  </a:lnTo>
                  <a:cubicBezTo>
                    <a:pt x="3232" y="10715"/>
                    <a:pt x="3069" y="10553"/>
                    <a:pt x="3069" y="10354"/>
                  </a:cubicBezTo>
                  <a:lnTo>
                    <a:pt x="3069" y="10028"/>
                  </a:lnTo>
                  <a:lnTo>
                    <a:pt x="4809" y="10028"/>
                  </a:lnTo>
                  <a:cubicBezTo>
                    <a:pt x="4928" y="10028"/>
                    <a:pt x="5025" y="9931"/>
                    <a:pt x="5025" y="9812"/>
                  </a:cubicBezTo>
                  <a:cubicBezTo>
                    <a:pt x="5025" y="9691"/>
                    <a:pt x="4928" y="9594"/>
                    <a:pt x="4809" y="9594"/>
                  </a:cubicBezTo>
                  <a:lnTo>
                    <a:pt x="2853" y="9594"/>
                  </a:lnTo>
                  <a:cubicBezTo>
                    <a:pt x="1861" y="9594"/>
                    <a:pt x="971" y="8988"/>
                    <a:pt x="605" y="8068"/>
                  </a:cubicBezTo>
                  <a:lnTo>
                    <a:pt x="9792" y="8068"/>
                  </a:lnTo>
                  <a:cubicBezTo>
                    <a:pt x="9910" y="8064"/>
                    <a:pt x="10002" y="7967"/>
                    <a:pt x="10002" y="7851"/>
                  </a:cubicBezTo>
                  <a:cubicBezTo>
                    <a:pt x="10002" y="7734"/>
                    <a:pt x="9910" y="7638"/>
                    <a:pt x="9792" y="7635"/>
                  </a:cubicBezTo>
                  <a:lnTo>
                    <a:pt x="1521" y="7635"/>
                  </a:lnTo>
                  <a:cubicBezTo>
                    <a:pt x="1775" y="7184"/>
                    <a:pt x="2309" y="6311"/>
                    <a:pt x="3055" y="5443"/>
                  </a:cubicBezTo>
                  <a:cubicBezTo>
                    <a:pt x="3678" y="4718"/>
                    <a:pt x="4326" y="4142"/>
                    <a:pt x="4977" y="3730"/>
                  </a:cubicBezTo>
                  <a:cubicBezTo>
                    <a:pt x="5779" y="3225"/>
                    <a:pt x="6591" y="2967"/>
                    <a:pt x="7389" y="2967"/>
                  </a:cubicBezTo>
                  <a:close/>
                  <a:moveTo>
                    <a:pt x="949" y="0"/>
                  </a:moveTo>
                  <a:cubicBezTo>
                    <a:pt x="730" y="0"/>
                    <a:pt x="510" y="84"/>
                    <a:pt x="343" y="251"/>
                  </a:cubicBezTo>
                  <a:cubicBezTo>
                    <a:pt x="1" y="593"/>
                    <a:pt x="7" y="1150"/>
                    <a:pt x="359" y="1482"/>
                  </a:cubicBezTo>
                  <a:lnTo>
                    <a:pt x="1297" y="2363"/>
                  </a:lnTo>
                  <a:cubicBezTo>
                    <a:pt x="1338" y="2402"/>
                    <a:pt x="1391" y="2422"/>
                    <a:pt x="1444" y="2422"/>
                  </a:cubicBezTo>
                  <a:cubicBezTo>
                    <a:pt x="1502" y="2422"/>
                    <a:pt x="1560" y="2399"/>
                    <a:pt x="1602" y="2353"/>
                  </a:cubicBezTo>
                  <a:cubicBezTo>
                    <a:pt x="1685" y="2266"/>
                    <a:pt x="1680" y="2129"/>
                    <a:pt x="1592" y="2048"/>
                  </a:cubicBezTo>
                  <a:lnTo>
                    <a:pt x="656" y="1167"/>
                  </a:lnTo>
                  <a:cubicBezTo>
                    <a:pt x="479" y="1002"/>
                    <a:pt x="475" y="725"/>
                    <a:pt x="646" y="555"/>
                  </a:cubicBezTo>
                  <a:cubicBezTo>
                    <a:pt x="730" y="472"/>
                    <a:pt x="838" y="430"/>
                    <a:pt x="947" y="430"/>
                  </a:cubicBezTo>
                  <a:cubicBezTo>
                    <a:pt x="1061" y="430"/>
                    <a:pt x="1174" y="475"/>
                    <a:pt x="1258" y="565"/>
                  </a:cubicBezTo>
                  <a:lnTo>
                    <a:pt x="4229" y="3725"/>
                  </a:lnTo>
                  <a:cubicBezTo>
                    <a:pt x="4076" y="3841"/>
                    <a:pt x="3923" y="3965"/>
                    <a:pt x="3772" y="4097"/>
                  </a:cubicBezTo>
                  <a:lnTo>
                    <a:pt x="2222" y="2641"/>
                  </a:lnTo>
                  <a:cubicBezTo>
                    <a:pt x="2181" y="2602"/>
                    <a:pt x="2127" y="2582"/>
                    <a:pt x="2074" y="2582"/>
                  </a:cubicBezTo>
                  <a:cubicBezTo>
                    <a:pt x="2016" y="2582"/>
                    <a:pt x="1959" y="2605"/>
                    <a:pt x="1917" y="2651"/>
                  </a:cubicBezTo>
                  <a:cubicBezTo>
                    <a:pt x="1834" y="2738"/>
                    <a:pt x="1839" y="2875"/>
                    <a:pt x="1926" y="2957"/>
                  </a:cubicBezTo>
                  <a:lnTo>
                    <a:pt x="3453" y="4392"/>
                  </a:lnTo>
                  <a:cubicBezTo>
                    <a:pt x="3206" y="4627"/>
                    <a:pt x="2965" y="4883"/>
                    <a:pt x="2726" y="5160"/>
                  </a:cubicBezTo>
                  <a:cubicBezTo>
                    <a:pt x="2074" y="5923"/>
                    <a:pt x="1503" y="6753"/>
                    <a:pt x="1025" y="7635"/>
                  </a:cubicBezTo>
                  <a:lnTo>
                    <a:pt x="305" y="7635"/>
                  </a:lnTo>
                  <a:cubicBezTo>
                    <a:pt x="163" y="7637"/>
                    <a:pt x="60" y="7770"/>
                    <a:pt x="95" y="7907"/>
                  </a:cubicBezTo>
                  <a:cubicBezTo>
                    <a:pt x="406" y="9079"/>
                    <a:pt x="1425" y="9926"/>
                    <a:pt x="2635" y="10020"/>
                  </a:cubicBezTo>
                  <a:lnTo>
                    <a:pt x="2635" y="10354"/>
                  </a:lnTo>
                  <a:cubicBezTo>
                    <a:pt x="2635" y="10793"/>
                    <a:pt x="2990" y="11149"/>
                    <a:pt x="3430" y="11149"/>
                  </a:cubicBezTo>
                  <a:lnTo>
                    <a:pt x="11503" y="11149"/>
                  </a:lnTo>
                  <a:cubicBezTo>
                    <a:pt x="11942" y="11149"/>
                    <a:pt x="12298" y="10793"/>
                    <a:pt x="12298" y="10354"/>
                  </a:cubicBezTo>
                  <a:lnTo>
                    <a:pt x="12298" y="10020"/>
                  </a:lnTo>
                  <a:cubicBezTo>
                    <a:pt x="13506" y="9926"/>
                    <a:pt x="14525" y="9079"/>
                    <a:pt x="14838" y="7907"/>
                  </a:cubicBezTo>
                  <a:cubicBezTo>
                    <a:pt x="14854" y="7842"/>
                    <a:pt x="14842" y="7772"/>
                    <a:pt x="14800" y="7719"/>
                  </a:cubicBezTo>
                  <a:cubicBezTo>
                    <a:pt x="14759" y="7665"/>
                    <a:pt x="14695" y="7635"/>
                    <a:pt x="14629" y="7635"/>
                  </a:cubicBezTo>
                  <a:lnTo>
                    <a:pt x="13754" y="7635"/>
                  </a:lnTo>
                  <a:cubicBezTo>
                    <a:pt x="13274" y="6753"/>
                    <a:pt x="12705" y="5923"/>
                    <a:pt x="12053" y="5160"/>
                  </a:cubicBezTo>
                  <a:cubicBezTo>
                    <a:pt x="11401" y="4403"/>
                    <a:pt x="10722" y="3799"/>
                    <a:pt x="10034" y="3364"/>
                  </a:cubicBezTo>
                  <a:cubicBezTo>
                    <a:pt x="9161" y="2814"/>
                    <a:pt x="8272" y="2534"/>
                    <a:pt x="7391" y="2534"/>
                  </a:cubicBezTo>
                  <a:cubicBezTo>
                    <a:pt x="6509" y="2534"/>
                    <a:pt x="5618" y="2813"/>
                    <a:pt x="4747" y="3364"/>
                  </a:cubicBezTo>
                  <a:cubicBezTo>
                    <a:pt x="4693" y="3398"/>
                    <a:pt x="4639" y="3434"/>
                    <a:pt x="4585" y="3471"/>
                  </a:cubicBezTo>
                  <a:lnTo>
                    <a:pt x="1573" y="269"/>
                  </a:lnTo>
                  <a:cubicBezTo>
                    <a:pt x="1404" y="90"/>
                    <a:pt x="1177" y="0"/>
                    <a:pt x="94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4"/>
            <p:cNvSpPr/>
            <p:nvPr/>
          </p:nvSpPr>
          <p:spPr>
            <a:xfrm>
              <a:off x="1071150" y="2883525"/>
              <a:ext cx="15875" cy="23075"/>
            </a:xfrm>
            <a:custGeom>
              <a:rect b="b" l="l" r="r" t="t"/>
              <a:pathLst>
                <a:path extrusionOk="0" h="923" w="635">
                  <a:moveTo>
                    <a:pt x="318" y="1"/>
                  </a:moveTo>
                  <a:cubicBezTo>
                    <a:pt x="143" y="1"/>
                    <a:pt x="0" y="207"/>
                    <a:pt x="0" y="462"/>
                  </a:cubicBezTo>
                  <a:cubicBezTo>
                    <a:pt x="0" y="716"/>
                    <a:pt x="143" y="923"/>
                    <a:pt x="318" y="923"/>
                  </a:cubicBezTo>
                  <a:cubicBezTo>
                    <a:pt x="493" y="923"/>
                    <a:pt x="634" y="716"/>
                    <a:pt x="634" y="462"/>
                  </a:cubicBezTo>
                  <a:cubicBezTo>
                    <a:pt x="634" y="207"/>
                    <a:pt x="493" y="1"/>
                    <a:pt x="3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4"/>
            <p:cNvSpPr/>
            <p:nvPr/>
          </p:nvSpPr>
          <p:spPr>
            <a:xfrm>
              <a:off x="1130575" y="2903550"/>
              <a:ext cx="23025" cy="20225"/>
            </a:xfrm>
            <a:custGeom>
              <a:rect b="b" l="l" r="r" t="t"/>
              <a:pathLst>
                <a:path extrusionOk="0" h="809" w="921">
                  <a:moveTo>
                    <a:pt x="325" y="0"/>
                  </a:moveTo>
                  <a:cubicBezTo>
                    <a:pt x="252" y="0"/>
                    <a:pt x="186" y="26"/>
                    <a:pt x="134" y="79"/>
                  </a:cubicBezTo>
                  <a:cubicBezTo>
                    <a:pt x="0" y="213"/>
                    <a:pt x="40" y="434"/>
                    <a:pt x="235" y="629"/>
                  </a:cubicBezTo>
                  <a:cubicBezTo>
                    <a:pt x="355" y="748"/>
                    <a:pt x="483" y="809"/>
                    <a:pt x="595" y="809"/>
                  </a:cubicBezTo>
                  <a:cubicBezTo>
                    <a:pt x="597" y="809"/>
                    <a:pt x="599" y="809"/>
                    <a:pt x="600" y="809"/>
                  </a:cubicBezTo>
                  <a:cubicBezTo>
                    <a:pt x="670" y="809"/>
                    <a:pt x="738" y="780"/>
                    <a:pt x="786" y="731"/>
                  </a:cubicBezTo>
                  <a:cubicBezTo>
                    <a:pt x="921" y="597"/>
                    <a:pt x="879" y="376"/>
                    <a:pt x="684" y="181"/>
                  </a:cubicBezTo>
                  <a:cubicBezTo>
                    <a:pt x="565" y="62"/>
                    <a:pt x="437" y="0"/>
                    <a:pt x="32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4"/>
            <p:cNvSpPr/>
            <p:nvPr/>
          </p:nvSpPr>
          <p:spPr>
            <a:xfrm>
              <a:off x="1076425" y="2856075"/>
              <a:ext cx="22175" cy="20250"/>
            </a:xfrm>
            <a:custGeom>
              <a:rect b="b" l="l" r="r" t="t"/>
              <a:pathLst>
                <a:path extrusionOk="0" h="810" w="887">
                  <a:moveTo>
                    <a:pt x="320" y="1"/>
                  </a:moveTo>
                  <a:cubicBezTo>
                    <a:pt x="254" y="1"/>
                    <a:pt x="190" y="23"/>
                    <a:pt x="134" y="78"/>
                  </a:cubicBezTo>
                  <a:cubicBezTo>
                    <a:pt x="1" y="213"/>
                    <a:pt x="42" y="434"/>
                    <a:pt x="237" y="630"/>
                  </a:cubicBezTo>
                  <a:cubicBezTo>
                    <a:pt x="328" y="721"/>
                    <a:pt x="468" y="810"/>
                    <a:pt x="601" y="810"/>
                  </a:cubicBezTo>
                  <a:cubicBezTo>
                    <a:pt x="667" y="810"/>
                    <a:pt x="732" y="787"/>
                    <a:pt x="788" y="731"/>
                  </a:cubicBezTo>
                  <a:cubicBezTo>
                    <a:pt x="870" y="649"/>
                    <a:pt x="886" y="522"/>
                    <a:pt x="834" y="393"/>
                  </a:cubicBezTo>
                  <a:lnTo>
                    <a:pt x="834" y="393"/>
                  </a:lnTo>
                  <a:lnTo>
                    <a:pt x="834" y="394"/>
                  </a:lnTo>
                  <a:cubicBezTo>
                    <a:pt x="799" y="313"/>
                    <a:pt x="748" y="242"/>
                    <a:pt x="686" y="181"/>
                  </a:cubicBezTo>
                  <a:cubicBezTo>
                    <a:pt x="595" y="90"/>
                    <a:pt x="454" y="1"/>
                    <a:pt x="3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4"/>
            <p:cNvSpPr/>
            <p:nvPr/>
          </p:nvSpPr>
          <p:spPr>
            <a:xfrm>
              <a:off x="1095775" y="2903550"/>
              <a:ext cx="23050" cy="20225"/>
            </a:xfrm>
            <a:custGeom>
              <a:rect b="b" l="l" r="r" t="t"/>
              <a:pathLst>
                <a:path extrusionOk="0" h="809" w="922">
                  <a:moveTo>
                    <a:pt x="595" y="1"/>
                  </a:moveTo>
                  <a:cubicBezTo>
                    <a:pt x="483" y="1"/>
                    <a:pt x="355" y="62"/>
                    <a:pt x="236" y="181"/>
                  </a:cubicBezTo>
                  <a:cubicBezTo>
                    <a:pt x="42" y="376"/>
                    <a:pt x="1" y="597"/>
                    <a:pt x="134" y="731"/>
                  </a:cubicBezTo>
                  <a:cubicBezTo>
                    <a:pt x="184" y="780"/>
                    <a:pt x="250" y="809"/>
                    <a:pt x="320" y="809"/>
                  </a:cubicBezTo>
                  <a:cubicBezTo>
                    <a:pt x="321" y="809"/>
                    <a:pt x="323" y="809"/>
                    <a:pt x="325" y="809"/>
                  </a:cubicBezTo>
                  <a:cubicBezTo>
                    <a:pt x="438" y="809"/>
                    <a:pt x="567" y="747"/>
                    <a:pt x="685" y="629"/>
                  </a:cubicBezTo>
                  <a:cubicBezTo>
                    <a:pt x="880" y="434"/>
                    <a:pt x="921" y="211"/>
                    <a:pt x="788" y="79"/>
                  </a:cubicBezTo>
                  <a:cubicBezTo>
                    <a:pt x="735" y="26"/>
                    <a:pt x="668" y="1"/>
                    <a:pt x="59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4"/>
            <p:cNvSpPr/>
            <p:nvPr/>
          </p:nvSpPr>
          <p:spPr>
            <a:xfrm>
              <a:off x="1106275" y="2876325"/>
              <a:ext cx="23125" cy="15900"/>
            </a:xfrm>
            <a:custGeom>
              <a:rect b="b" l="l" r="r" t="t"/>
              <a:pathLst>
                <a:path extrusionOk="0" h="636" w="925">
                  <a:moveTo>
                    <a:pt x="463" y="1"/>
                  </a:moveTo>
                  <a:cubicBezTo>
                    <a:pt x="187" y="1"/>
                    <a:pt x="1" y="128"/>
                    <a:pt x="1" y="317"/>
                  </a:cubicBezTo>
                  <a:cubicBezTo>
                    <a:pt x="1" y="508"/>
                    <a:pt x="187" y="635"/>
                    <a:pt x="463" y="635"/>
                  </a:cubicBezTo>
                  <a:cubicBezTo>
                    <a:pt x="738" y="635"/>
                    <a:pt x="924" y="508"/>
                    <a:pt x="924" y="317"/>
                  </a:cubicBezTo>
                  <a:cubicBezTo>
                    <a:pt x="924" y="127"/>
                    <a:pt x="738" y="1"/>
                    <a:pt x="4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 name="Google Shape;886;p54"/>
          <p:cNvSpPr/>
          <p:nvPr/>
        </p:nvSpPr>
        <p:spPr>
          <a:xfrm>
            <a:off x="6533100" y="2936800"/>
            <a:ext cx="373500" cy="314800"/>
          </a:xfrm>
          <a:custGeom>
            <a:rect b="b" l="l" r="r" t="t"/>
            <a:pathLst>
              <a:path extrusionOk="0" h="12592" w="14940">
                <a:moveTo>
                  <a:pt x="7969" y="937"/>
                </a:moveTo>
                <a:lnTo>
                  <a:pt x="7969" y="937"/>
                </a:lnTo>
                <a:cubicBezTo>
                  <a:pt x="8014" y="1094"/>
                  <a:pt x="8027" y="1268"/>
                  <a:pt x="7950" y="1414"/>
                </a:cubicBezTo>
                <a:cubicBezTo>
                  <a:pt x="7842" y="1616"/>
                  <a:pt x="7559" y="1764"/>
                  <a:pt x="7130" y="1837"/>
                </a:cubicBezTo>
                <a:cubicBezTo>
                  <a:pt x="6995" y="1861"/>
                  <a:pt x="6873" y="1873"/>
                  <a:pt x="6764" y="1873"/>
                </a:cubicBezTo>
                <a:cubicBezTo>
                  <a:pt x="6539" y="1873"/>
                  <a:pt x="6370" y="1822"/>
                  <a:pt x="6260" y="1722"/>
                </a:cubicBezTo>
                <a:cubicBezTo>
                  <a:pt x="6155" y="1629"/>
                  <a:pt x="6096" y="1481"/>
                  <a:pt x="6084" y="1284"/>
                </a:cubicBezTo>
                <a:lnTo>
                  <a:pt x="6084" y="1284"/>
                </a:lnTo>
                <a:cubicBezTo>
                  <a:pt x="6187" y="1290"/>
                  <a:pt x="6293" y="1294"/>
                  <a:pt x="6402" y="1294"/>
                </a:cubicBezTo>
                <a:cubicBezTo>
                  <a:pt x="6608" y="1294"/>
                  <a:pt x="6825" y="1279"/>
                  <a:pt x="7052" y="1239"/>
                </a:cubicBezTo>
                <a:cubicBezTo>
                  <a:pt x="7388" y="1180"/>
                  <a:pt x="7691" y="1061"/>
                  <a:pt x="7969" y="937"/>
                </a:cubicBezTo>
                <a:close/>
                <a:moveTo>
                  <a:pt x="9914" y="4414"/>
                </a:moveTo>
                <a:cubicBezTo>
                  <a:pt x="10194" y="4514"/>
                  <a:pt x="10504" y="4605"/>
                  <a:pt x="10855" y="4643"/>
                </a:cubicBezTo>
                <a:cubicBezTo>
                  <a:pt x="10964" y="4655"/>
                  <a:pt x="11072" y="4660"/>
                  <a:pt x="11177" y="4660"/>
                </a:cubicBezTo>
                <a:cubicBezTo>
                  <a:pt x="11401" y="4660"/>
                  <a:pt x="11617" y="4637"/>
                  <a:pt x="11822" y="4608"/>
                </a:cubicBezTo>
                <a:lnTo>
                  <a:pt x="11822" y="4608"/>
                </a:lnTo>
                <a:cubicBezTo>
                  <a:pt x="11820" y="4772"/>
                  <a:pt x="11784" y="4942"/>
                  <a:pt x="11669" y="5061"/>
                </a:cubicBezTo>
                <a:cubicBezTo>
                  <a:pt x="11546" y="5190"/>
                  <a:pt x="11327" y="5255"/>
                  <a:pt x="11033" y="5255"/>
                </a:cubicBezTo>
                <a:cubicBezTo>
                  <a:pt x="10950" y="5255"/>
                  <a:pt x="10860" y="5250"/>
                  <a:pt x="10765" y="5239"/>
                </a:cubicBezTo>
                <a:cubicBezTo>
                  <a:pt x="10346" y="5193"/>
                  <a:pt x="10076" y="5074"/>
                  <a:pt x="9960" y="4885"/>
                </a:cubicBezTo>
                <a:cubicBezTo>
                  <a:pt x="9887" y="4766"/>
                  <a:pt x="9871" y="4607"/>
                  <a:pt x="9914" y="4414"/>
                </a:cubicBezTo>
                <a:close/>
                <a:moveTo>
                  <a:pt x="4009" y="4766"/>
                </a:moveTo>
                <a:cubicBezTo>
                  <a:pt x="4126" y="4925"/>
                  <a:pt x="4176" y="5076"/>
                  <a:pt x="4157" y="5214"/>
                </a:cubicBezTo>
                <a:cubicBezTo>
                  <a:pt x="4128" y="5433"/>
                  <a:pt x="3929" y="5651"/>
                  <a:pt x="3565" y="5864"/>
                </a:cubicBezTo>
                <a:cubicBezTo>
                  <a:pt x="3293" y="6022"/>
                  <a:pt x="3055" y="6103"/>
                  <a:pt x="2863" y="6103"/>
                </a:cubicBezTo>
                <a:cubicBezTo>
                  <a:pt x="2790" y="6103"/>
                  <a:pt x="2724" y="6091"/>
                  <a:pt x="2665" y="6068"/>
                </a:cubicBezTo>
                <a:cubicBezTo>
                  <a:pt x="2513" y="6006"/>
                  <a:pt x="2411" y="5864"/>
                  <a:pt x="2343" y="5715"/>
                </a:cubicBezTo>
                <a:cubicBezTo>
                  <a:pt x="2635" y="5632"/>
                  <a:pt x="2945" y="5526"/>
                  <a:pt x="3239" y="5355"/>
                </a:cubicBezTo>
                <a:cubicBezTo>
                  <a:pt x="3546" y="5177"/>
                  <a:pt x="3793" y="4971"/>
                  <a:pt x="4009" y="4766"/>
                </a:cubicBezTo>
                <a:close/>
                <a:moveTo>
                  <a:pt x="8357" y="7451"/>
                </a:moveTo>
                <a:cubicBezTo>
                  <a:pt x="8426" y="7637"/>
                  <a:pt x="8432" y="7794"/>
                  <a:pt x="8376" y="7923"/>
                </a:cubicBezTo>
                <a:lnTo>
                  <a:pt x="8376" y="7925"/>
                </a:lnTo>
                <a:cubicBezTo>
                  <a:pt x="8287" y="8127"/>
                  <a:pt x="8036" y="8283"/>
                  <a:pt x="7628" y="8386"/>
                </a:cubicBezTo>
                <a:cubicBezTo>
                  <a:pt x="7448" y="8431"/>
                  <a:pt x="7287" y="8454"/>
                  <a:pt x="7148" y="8454"/>
                </a:cubicBezTo>
                <a:cubicBezTo>
                  <a:pt x="6960" y="8454"/>
                  <a:pt x="6811" y="8413"/>
                  <a:pt x="6707" y="8332"/>
                </a:cubicBezTo>
                <a:cubicBezTo>
                  <a:pt x="6577" y="8232"/>
                  <a:pt x="6518" y="8066"/>
                  <a:pt x="6494" y="7906"/>
                </a:cubicBezTo>
                <a:cubicBezTo>
                  <a:pt x="6799" y="7906"/>
                  <a:pt x="7125" y="7890"/>
                  <a:pt x="7456" y="7806"/>
                </a:cubicBezTo>
                <a:cubicBezTo>
                  <a:pt x="7798" y="7720"/>
                  <a:pt x="8093" y="7588"/>
                  <a:pt x="8357" y="7451"/>
                </a:cubicBezTo>
                <a:close/>
                <a:moveTo>
                  <a:pt x="8539" y="4009"/>
                </a:moveTo>
                <a:cubicBezTo>
                  <a:pt x="8853" y="4009"/>
                  <a:pt x="9156" y="4123"/>
                  <a:pt x="9505" y="4260"/>
                </a:cubicBezTo>
                <a:cubicBezTo>
                  <a:pt x="9420" y="4592"/>
                  <a:pt x="9448" y="4878"/>
                  <a:pt x="9591" y="5112"/>
                </a:cubicBezTo>
                <a:cubicBezTo>
                  <a:pt x="9780" y="5419"/>
                  <a:pt x="10159" y="5607"/>
                  <a:pt x="10717" y="5670"/>
                </a:cubicBezTo>
                <a:cubicBezTo>
                  <a:pt x="10822" y="5681"/>
                  <a:pt x="10928" y="5688"/>
                  <a:pt x="11035" y="5688"/>
                </a:cubicBezTo>
                <a:cubicBezTo>
                  <a:pt x="11453" y="5688"/>
                  <a:pt x="11771" y="5580"/>
                  <a:pt x="11981" y="5362"/>
                </a:cubicBezTo>
                <a:cubicBezTo>
                  <a:pt x="12173" y="5163"/>
                  <a:pt x="12266" y="4882"/>
                  <a:pt x="12254" y="4540"/>
                </a:cubicBezTo>
                <a:cubicBezTo>
                  <a:pt x="12497" y="4500"/>
                  <a:pt x="12718" y="4467"/>
                  <a:pt x="12923" y="4467"/>
                </a:cubicBezTo>
                <a:cubicBezTo>
                  <a:pt x="13298" y="4467"/>
                  <a:pt x="13622" y="4576"/>
                  <a:pt x="13938" y="4952"/>
                </a:cubicBezTo>
                <a:cubicBezTo>
                  <a:pt x="14371" y="5467"/>
                  <a:pt x="14480" y="6166"/>
                  <a:pt x="14236" y="6871"/>
                </a:cubicBezTo>
                <a:cubicBezTo>
                  <a:pt x="13914" y="7799"/>
                  <a:pt x="13061" y="8535"/>
                  <a:pt x="11973" y="8842"/>
                </a:cubicBezTo>
                <a:cubicBezTo>
                  <a:pt x="11976" y="8705"/>
                  <a:pt x="11970" y="8569"/>
                  <a:pt x="11956" y="8434"/>
                </a:cubicBezTo>
                <a:cubicBezTo>
                  <a:pt x="11870" y="7691"/>
                  <a:pt x="11509" y="7096"/>
                  <a:pt x="10938" y="6759"/>
                </a:cubicBezTo>
                <a:cubicBezTo>
                  <a:pt x="10516" y="6510"/>
                  <a:pt x="10157" y="6414"/>
                  <a:pt x="9835" y="6414"/>
                </a:cubicBezTo>
                <a:cubicBezTo>
                  <a:pt x="9333" y="6414"/>
                  <a:pt x="8919" y="6646"/>
                  <a:pt x="8491" y="6885"/>
                </a:cubicBezTo>
                <a:cubicBezTo>
                  <a:pt x="8248" y="7022"/>
                  <a:pt x="7998" y="7160"/>
                  <a:pt x="7717" y="7270"/>
                </a:cubicBezTo>
                <a:cubicBezTo>
                  <a:pt x="8054" y="6402"/>
                  <a:pt x="8062" y="5460"/>
                  <a:pt x="7721" y="4676"/>
                </a:cubicBezTo>
                <a:cubicBezTo>
                  <a:pt x="7678" y="4576"/>
                  <a:pt x="7629" y="4481"/>
                  <a:pt x="7575" y="4389"/>
                </a:cubicBezTo>
                <a:cubicBezTo>
                  <a:pt x="7938" y="4110"/>
                  <a:pt x="8244" y="4009"/>
                  <a:pt x="8539" y="4009"/>
                </a:cubicBezTo>
                <a:close/>
                <a:moveTo>
                  <a:pt x="9382" y="0"/>
                </a:moveTo>
                <a:cubicBezTo>
                  <a:pt x="8923" y="0"/>
                  <a:pt x="8504" y="202"/>
                  <a:pt x="8093" y="399"/>
                </a:cubicBezTo>
                <a:cubicBezTo>
                  <a:pt x="7745" y="566"/>
                  <a:pt x="7384" y="740"/>
                  <a:pt x="6976" y="813"/>
                </a:cubicBezTo>
                <a:cubicBezTo>
                  <a:pt x="6777" y="848"/>
                  <a:pt x="6587" y="860"/>
                  <a:pt x="6404" y="860"/>
                </a:cubicBezTo>
                <a:cubicBezTo>
                  <a:pt x="6171" y="860"/>
                  <a:pt x="5948" y="840"/>
                  <a:pt x="5729" y="821"/>
                </a:cubicBezTo>
                <a:cubicBezTo>
                  <a:pt x="5526" y="803"/>
                  <a:pt x="5326" y="785"/>
                  <a:pt x="5128" y="785"/>
                </a:cubicBezTo>
                <a:cubicBezTo>
                  <a:pt x="4546" y="785"/>
                  <a:pt x="3986" y="940"/>
                  <a:pt x="3446" y="1705"/>
                </a:cubicBezTo>
                <a:cubicBezTo>
                  <a:pt x="3149" y="2125"/>
                  <a:pt x="3028" y="2635"/>
                  <a:pt x="3098" y="3184"/>
                </a:cubicBezTo>
                <a:cubicBezTo>
                  <a:pt x="3155" y="3645"/>
                  <a:pt x="3343" y="4101"/>
                  <a:pt x="3640" y="4516"/>
                </a:cubicBezTo>
                <a:cubicBezTo>
                  <a:pt x="3452" y="4692"/>
                  <a:pt x="3246" y="4848"/>
                  <a:pt x="3025" y="4979"/>
                </a:cubicBezTo>
                <a:cubicBezTo>
                  <a:pt x="2667" y="5187"/>
                  <a:pt x="2277" y="5287"/>
                  <a:pt x="1902" y="5384"/>
                </a:cubicBezTo>
                <a:cubicBezTo>
                  <a:pt x="1176" y="5572"/>
                  <a:pt x="423" y="5766"/>
                  <a:pt x="132" y="6764"/>
                </a:cubicBezTo>
                <a:cubicBezTo>
                  <a:pt x="1" y="7219"/>
                  <a:pt x="15" y="7705"/>
                  <a:pt x="177" y="8151"/>
                </a:cubicBezTo>
                <a:cubicBezTo>
                  <a:pt x="208" y="8240"/>
                  <a:pt x="292" y="8295"/>
                  <a:pt x="381" y="8295"/>
                </a:cubicBezTo>
                <a:cubicBezTo>
                  <a:pt x="405" y="8295"/>
                  <a:pt x="430" y="8291"/>
                  <a:pt x="454" y="8283"/>
                </a:cubicBezTo>
                <a:cubicBezTo>
                  <a:pt x="565" y="8241"/>
                  <a:pt x="624" y="8117"/>
                  <a:pt x="584" y="8006"/>
                </a:cubicBezTo>
                <a:cubicBezTo>
                  <a:pt x="454" y="7645"/>
                  <a:pt x="441" y="7252"/>
                  <a:pt x="549" y="6885"/>
                </a:cubicBezTo>
                <a:cubicBezTo>
                  <a:pt x="761" y="6157"/>
                  <a:pt x="1247" y="6003"/>
                  <a:pt x="1920" y="5826"/>
                </a:cubicBezTo>
                <a:cubicBezTo>
                  <a:pt x="2048" y="6144"/>
                  <a:pt x="2247" y="6365"/>
                  <a:pt x="2503" y="6468"/>
                </a:cubicBezTo>
                <a:cubicBezTo>
                  <a:pt x="2614" y="6513"/>
                  <a:pt x="2732" y="6535"/>
                  <a:pt x="2852" y="6535"/>
                </a:cubicBezTo>
                <a:cubicBezTo>
                  <a:pt x="2856" y="6535"/>
                  <a:pt x="2860" y="6535"/>
                  <a:pt x="2864" y="6535"/>
                </a:cubicBezTo>
                <a:cubicBezTo>
                  <a:pt x="3136" y="6535"/>
                  <a:pt x="3443" y="6437"/>
                  <a:pt x="3783" y="6238"/>
                </a:cubicBezTo>
                <a:cubicBezTo>
                  <a:pt x="4268" y="5955"/>
                  <a:pt x="4538" y="5630"/>
                  <a:pt x="4586" y="5271"/>
                </a:cubicBezTo>
                <a:cubicBezTo>
                  <a:pt x="4623" y="5001"/>
                  <a:pt x="4532" y="4727"/>
                  <a:pt x="4319" y="4459"/>
                </a:cubicBezTo>
                <a:cubicBezTo>
                  <a:pt x="4728" y="4046"/>
                  <a:pt x="5057" y="3728"/>
                  <a:pt x="5638" y="3728"/>
                </a:cubicBezTo>
                <a:cubicBezTo>
                  <a:pt x="5799" y="3728"/>
                  <a:pt x="5981" y="3753"/>
                  <a:pt x="6189" y="3807"/>
                </a:cubicBezTo>
                <a:cubicBezTo>
                  <a:pt x="6686" y="3936"/>
                  <a:pt x="7087" y="4306"/>
                  <a:pt x="7324" y="4848"/>
                </a:cubicBezTo>
                <a:cubicBezTo>
                  <a:pt x="7655" y="5610"/>
                  <a:pt x="7596" y="6588"/>
                  <a:pt x="7174" y="7424"/>
                </a:cubicBezTo>
                <a:cubicBezTo>
                  <a:pt x="6954" y="7462"/>
                  <a:pt x="6736" y="7472"/>
                  <a:pt x="6521" y="7472"/>
                </a:cubicBezTo>
                <a:cubicBezTo>
                  <a:pt x="6400" y="7472"/>
                  <a:pt x="6280" y="7469"/>
                  <a:pt x="6162" y="7465"/>
                </a:cubicBezTo>
                <a:cubicBezTo>
                  <a:pt x="6050" y="7462"/>
                  <a:pt x="5937" y="7460"/>
                  <a:pt x="5825" y="7460"/>
                </a:cubicBezTo>
                <a:cubicBezTo>
                  <a:pt x="5184" y="7460"/>
                  <a:pt x="4551" y="7555"/>
                  <a:pt x="4079" y="8303"/>
                </a:cubicBezTo>
                <a:cubicBezTo>
                  <a:pt x="3823" y="8709"/>
                  <a:pt x="3704" y="9184"/>
                  <a:pt x="3739" y="9661"/>
                </a:cubicBezTo>
                <a:lnTo>
                  <a:pt x="3739" y="9669"/>
                </a:lnTo>
                <a:cubicBezTo>
                  <a:pt x="3613" y="9681"/>
                  <a:pt x="3487" y="9688"/>
                  <a:pt x="3363" y="9688"/>
                </a:cubicBezTo>
                <a:cubicBezTo>
                  <a:pt x="2411" y="9688"/>
                  <a:pt x="1532" y="9326"/>
                  <a:pt x="983" y="8685"/>
                </a:cubicBezTo>
                <a:cubicBezTo>
                  <a:pt x="940" y="8635"/>
                  <a:pt x="879" y="8609"/>
                  <a:pt x="818" y="8609"/>
                </a:cubicBezTo>
                <a:cubicBezTo>
                  <a:pt x="768" y="8609"/>
                  <a:pt x="718" y="8626"/>
                  <a:pt x="678" y="8661"/>
                </a:cubicBezTo>
                <a:cubicBezTo>
                  <a:pt x="587" y="8739"/>
                  <a:pt x="576" y="8876"/>
                  <a:pt x="654" y="8966"/>
                </a:cubicBezTo>
                <a:cubicBezTo>
                  <a:pt x="1285" y="9704"/>
                  <a:pt x="2288" y="10121"/>
                  <a:pt x="3368" y="10121"/>
                </a:cubicBezTo>
                <a:cubicBezTo>
                  <a:pt x="3514" y="10121"/>
                  <a:pt x="3662" y="10113"/>
                  <a:pt x="3809" y="10098"/>
                </a:cubicBezTo>
                <a:cubicBezTo>
                  <a:pt x="3891" y="10421"/>
                  <a:pt x="4031" y="10728"/>
                  <a:pt x="4220" y="11003"/>
                </a:cubicBezTo>
                <a:cubicBezTo>
                  <a:pt x="4615" y="11580"/>
                  <a:pt x="5195" y="12030"/>
                  <a:pt x="5901" y="12304"/>
                </a:cubicBezTo>
                <a:cubicBezTo>
                  <a:pt x="6394" y="12494"/>
                  <a:pt x="6934" y="12591"/>
                  <a:pt x="7500" y="12591"/>
                </a:cubicBezTo>
                <a:cubicBezTo>
                  <a:pt x="7831" y="12591"/>
                  <a:pt x="8162" y="12560"/>
                  <a:pt x="8486" y="12496"/>
                </a:cubicBezTo>
                <a:cubicBezTo>
                  <a:pt x="9074" y="12385"/>
                  <a:pt x="9610" y="12184"/>
                  <a:pt x="10081" y="11903"/>
                </a:cubicBezTo>
                <a:cubicBezTo>
                  <a:pt x="10184" y="11841"/>
                  <a:pt x="10218" y="11709"/>
                  <a:pt x="10156" y="11606"/>
                </a:cubicBezTo>
                <a:cubicBezTo>
                  <a:pt x="10116" y="11538"/>
                  <a:pt x="10044" y="11501"/>
                  <a:pt x="9969" y="11501"/>
                </a:cubicBezTo>
                <a:cubicBezTo>
                  <a:pt x="9932" y="11501"/>
                  <a:pt x="9893" y="11510"/>
                  <a:pt x="9858" y="11531"/>
                </a:cubicBezTo>
                <a:cubicBezTo>
                  <a:pt x="9432" y="11787"/>
                  <a:pt x="8943" y="11968"/>
                  <a:pt x="8407" y="12071"/>
                </a:cubicBezTo>
                <a:cubicBezTo>
                  <a:pt x="8101" y="12129"/>
                  <a:pt x="7798" y="12158"/>
                  <a:pt x="7503" y="12158"/>
                </a:cubicBezTo>
                <a:cubicBezTo>
                  <a:pt x="6990" y="12158"/>
                  <a:pt x="6501" y="12071"/>
                  <a:pt x="6057" y="11900"/>
                </a:cubicBezTo>
                <a:cubicBezTo>
                  <a:pt x="5433" y="11658"/>
                  <a:pt x="4921" y="11264"/>
                  <a:pt x="4578" y="10760"/>
                </a:cubicBezTo>
                <a:cubicBezTo>
                  <a:pt x="4079" y="10025"/>
                  <a:pt x="4028" y="9194"/>
                  <a:pt x="4444" y="8534"/>
                </a:cubicBezTo>
                <a:cubicBezTo>
                  <a:pt x="4799" y="7974"/>
                  <a:pt x="5233" y="7892"/>
                  <a:pt x="5801" y="7892"/>
                </a:cubicBezTo>
                <a:cubicBezTo>
                  <a:pt x="5883" y="7892"/>
                  <a:pt x="5967" y="7894"/>
                  <a:pt x="6055" y="7896"/>
                </a:cubicBezTo>
                <a:cubicBezTo>
                  <a:pt x="6092" y="8236"/>
                  <a:pt x="6222" y="8504"/>
                  <a:pt x="6440" y="8674"/>
                </a:cubicBezTo>
                <a:cubicBezTo>
                  <a:pt x="6621" y="8815"/>
                  <a:pt x="6856" y="8887"/>
                  <a:pt x="7143" y="8887"/>
                </a:cubicBezTo>
                <a:cubicBezTo>
                  <a:pt x="7343" y="8884"/>
                  <a:pt x="7542" y="8856"/>
                  <a:pt x="7734" y="8806"/>
                </a:cubicBezTo>
                <a:cubicBezTo>
                  <a:pt x="8278" y="8666"/>
                  <a:pt x="8626" y="8429"/>
                  <a:pt x="8772" y="8098"/>
                </a:cubicBezTo>
                <a:cubicBezTo>
                  <a:pt x="8882" y="7847"/>
                  <a:pt x="8871" y="7561"/>
                  <a:pt x="8739" y="7243"/>
                </a:cubicBezTo>
                <a:cubicBezTo>
                  <a:pt x="9126" y="7026"/>
                  <a:pt x="9454" y="6849"/>
                  <a:pt x="9835" y="6849"/>
                </a:cubicBezTo>
                <a:cubicBezTo>
                  <a:pt x="10093" y="6849"/>
                  <a:pt x="10375" y="6930"/>
                  <a:pt x="10717" y="7133"/>
                </a:cubicBezTo>
                <a:cubicBezTo>
                  <a:pt x="11167" y="7398"/>
                  <a:pt x="11455" y="7879"/>
                  <a:pt x="11525" y="8483"/>
                </a:cubicBezTo>
                <a:cubicBezTo>
                  <a:pt x="11625" y="9364"/>
                  <a:pt x="11240" y="10340"/>
                  <a:pt x="10518" y="11030"/>
                </a:cubicBezTo>
                <a:cubicBezTo>
                  <a:pt x="10436" y="11113"/>
                  <a:pt x="10436" y="11248"/>
                  <a:pt x="10517" y="11332"/>
                </a:cubicBezTo>
                <a:cubicBezTo>
                  <a:pt x="10559" y="11376"/>
                  <a:pt x="10616" y="11399"/>
                  <a:pt x="10673" y="11399"/>
                </a:cubicBezTo>
                <a:cubicBezTo>
                  <a:pt x="10725" y="11399"/>
                  <a:pt x="10776" y="11380"/>
                  <a:pt x="10817" y="11343"/>
                </a:cubicBezTo>
                <a:cubicBezTo>
                  <a:pt x="11417" y="10771"/>
                  <a:pt x="11803" y="10046"/>
                  <a:pt x="11928" y="9300"/>
                </a:cubicBezTo>
                <a:cubicBezTo>
                  <a:pt x="13228" y="8987"/>
                  <a:pt x="14259" y="8120"/>
                  <a:pt x="14644" y="7012"/>
                </a:cubicBezTo>
                <a:cubicBezTo>
                  <a:pt x="14940" y="6160"/>
                  <a:pt x="14803" y="5306"/>
                  <a:pt x="14267" y="4672"/>
                </a:cubicBezTo>
                <a:lnTo>
                  <a:pt x="14269" y="4672"/>
                </a:lnTo>
                <a:cubicBezTo>
                  <a:pt x="13846" y="4171"/>
                  <a:pt x="13385" y="4036"/>
                  <a:pt x="12916" y="4036"/>
                </a:cubicBezTo>
                <a:cubicBezTo>
                  <a:pt x="12642" y="4036"/>
                  <a:pt x="12364" y="4082"/>
                  <a:pt x="12091" y="4128"/>
                </a:cubicBezTo>
                <a:cubicBezTo>
                  <a:pt x="11797" y="4177"/>
                  <a:pt x="11494" y="4227"/>
                  <a:pt x="11183" y="4227"/>
                </a:cubicBezTo>
                <a:cubicBezTo>
                  <a:pt x="11090" y="4227"/>
                  <a:pt x="10996" y="4222"/>
                  <a:pt x="10901" y="4212"/>
                </a:cubicBezTo>
                <a:cubicBezTo>
                  <a:pt x="10847" y="4206"/>
                  <a:pt x="10793" y="4198"/>
                  <a:pt x="10739" y="4190"/>
                </a:cubicBezTo>
                <a:cubicBezTo>
                  <a:pt x="10938" y="3905"/>
                  <a:pt x="11092" y="3595"/>
                  <a:pt x="11200" y="3266"/>
                </a:cubicBezTo>
                <a:cubicBezTo>
                  <a:pt x="11237" y="3152"/>
                  <a:pt x="11175" y="3031"/>
                  <a:pt x="11062" y="2993"/>
                </a:cubicBezTo>
                <a:cubicBezTo>
                  <a:pt x="11040" y="2986"/>
                  <a:pt x="11017" y="2982"/>
                  <a:pt x="10995" y="2982"/>
                </a:cubicBezTo>
                <a:cubicBezTo>
                  <a:pt x="10903" y="2982"/>
                  <a:pt x="10818" y="3040"/>
                  <a:pt x="10788" y="3133"/>
                </a:cubicBezTo>
                <a:cubicBezTo>
                  <a:pt x="10676" y="3474"/>
                  <a:pt x="10504" y="3796"/>
                  <a:pt x="10283" y="4080"/>
                </a:cubicBezTo>
                <a:cubicBezTo>
                  <a:pt x="10081" y="4018"/>
                  <a:pt x="9890" y="3945"/>
                  <a:pt x="9703" y="3872"/>
                </a:cubicBezTo>
                <a:cubicBezTo>
                  <a:pt x="9317" y="3721"/>
                  <a:pt x="8942" y="3574"/>
                  <a:pt x="8535" y="3574"/>
                </a:cubicBezTo>
                <a:cubicBezTo>
                  <a:pt x="8168" y="3574"/>
                  <a:pt x="7775" y="3693"/>
                  <a:pt x="7324" y="4036"/>
                </a:cubicBezTo>
                <a:cubicBezTo>
                  <a:pt x="7047" y="3715"/>
                  <a:pt x="6697" y="3492"/>
                  <a:pt x="6298" y="3387"/>
                </a:cubicBezTo>
                <a:cubicBezTo>
                  <a:pt x="6050" y="3323"/>
                  <a:pt x="5830" y="3294"/>
                  <a:pt x="5632" y="3294"/>
                </a:cubicBezTo>
                <a:cubicBezTo>
                  <a:pt x="4863" y="3294"/>
                  <a:pt x="4432" y="3728"/>
                  <a:pt x="3982" y="4182"/>
                </a:cubicBezTo>
                <a:lnTo>
                  <a:pt x="3955" y="4209"/>
                </a:lnTo>
                <a:cubicBezTo>
                  <a:pt x="3435" y="3447"/>
                  <a:pt x="3366" y="2565"/>
                  <a:pt x="3799" y="1954"/>
                </a:cubicBezTo>
                <a:cubicBezTo>
                  <a:pt x="4227" y="1350"/>
                  <a:pt x="4639" y="1218"/>
                  <a:pt x="5131" y="1218"/>
                </a:cubicBezTo>
                <a:cubicBezTo>
                  <a:pt x="5293" y="1218"/>
                  <a:pt x="5465" y="1232"/>
                  <a:pt x="5648" y="1249"/>
                </a:cubicBezTo>
                <a:cubicBezTo>
                  <a:pt x="5659" y="1592"/>
                  <a:pt x="5766" y="1859"/>
                  <a:pt x="5968" y="2044"/>
                </a:cubicBezTo>
                <a:cubicBezTo>
                  <a:pt x="6188" y="2243"/>
                  <a:pt x="6487" y="2305"/>
                  <a:pt x="6777" y="2305"/>
                </a:cubicBezTo>
                <a:cubicBezTo>
                  <a:pt x="6809" y="2305"/>
                  <a:pt x="6841" y="2304"/>
                  <a:pt x="6872" y="2303"/>
                </a:cubicBezTo>
                <a:cubicBezTo>
                  <a:pt x="6984" y="2296"/>
                  <a:pt x="7095" y="2284"/>
                  <a:pt x="7205" y="2265"/>
                </a:cubicBezTo>
                <a:cubicBezTo>
                  <a:pt x="7779" y="2164"/>
                  <a:pt x="8159" y="1947"/>
                  <a:pt x="8332" y="1616"/>
                </a:cubicBezTo>
                <a:cubicBezTo>
                  <a:pt x="8461" y="1371"/>
                  <a:pt x="8472" y="1075"/>
                  <a:pt x="8365" y="749"/>
                </a:cubicBezTo>
                <a:cubicBezTo>
                  <a:pt x="8735" y="572"/>
                  <a:pt x="9051" y="431"/>
                  <a:pt x="9377" y="431"/>
                </a:cubicBezTo>
                <a:cubicBezTo>
                  <a:pt x="9604" y="431"/>
                  <a:pt x="9837" y="500"/>
                  <a:pt x="10097" y="673"/>
                </a:cubicBezTo>
                <a:cubicBezTo>
                  <a:pt x="10633" y="1029"/>
                  <a:pt x="10933" y="1640"/>
                  <a:pt x="10924" y="2346"/>
                </a:cubicBezTo>
                <a:cubicBezTo>
                  <a:pt x="10920" y="2465"/>
                  <a:pt x="11016" y="2563"/>
                  <a:pt x="11137" y="2565"/>
                </a:cubicBezTo>
                <a:lnTo>
                  <a:pt x="11140" y="2565"/>
                </a:lnTo>
                <a:cubicBezTo>
                  <a:pt x="11258" y="2565"/>
                  <a:pt x="11355" y="2471"/>
                  <a:pt x="11356" y="2352"/>
                </a:cubicBezTo>
                <a:cubicBezTo>
                  <a:pt x="11369" y="1495"/>
                  <a:pt x="10997" y="752"/>
                  <a:pt x="10337" y="312"/>
                </a:cubicBezTo>
                <a:cubicBezTo>
                  <a:pt x="9996" y="85"/>
                  <a:pt x="9680" y="0"/>
                  <a:pt x="93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 name="Google Shape;887;p54"/>
          <p:cNvGrpSpPr/>
          <p:nvPr/>
        </p:nvGrpSpPr>
        <p:grpSpPr>
          <a:xfrm>
            <a:off x="4684750" y="2399850"/>
            <a:ext cx="368775" cy="278875"/>
            <a:chOff x="3930700" y="2171250"/>
            <a:chExt cx="368775" cy="278875"/>
          </a:xfrm>
        </p:grpSpPr>
        <p:sp>
          <p:nvSpPr>
            <p:cNvPr id="888" name="Google Shape;888;p54"/>
            <p:cNvSpPr/>
            <p:nvPr/>
          </p:nvSpPr>
          <p:spPr>
            <a:xfrm>
              <a:off x="3992750" y="2171250"/>
              <a:ext cx="306725" cy="220375"/>
            </a:xfrm>
            <a:custGeom>
              <a:rect b="b" l="l" r="r" t="t"/>
              <a:pathLst>
                <a:path extrusionOk="0" h="8815" w="12269">
                  <a:moveTo>
                    <a:pt x="6175" y="436"/>
                  </a:moveTo>
                  <a:cubicBezTo>
                    <a:pt x="6249" y="436"/>
                    <a:pt x="6323" y="460"/>
                    <a:pt x="6384" y="510"/>
                  </a:cubicBezTo>
                  <a:cubicBezTo>
                    <a:pt x="6526" y="626"/>
                    <a:pt x="6548" y="836"/>
                    <a:pt x="6432" y="979"/>
                  </a:cubicBezTo>
                  <a:cubicBezTo>
                    <a:pt x="6419" y="995"/>
                    <a:pt x="6148" y="1343"/>
                    <a:pt x="5966" y="1884"/>
                  </a:cubicBezTo>
                  <a:cubicBezTo>
                    <a:pt x="5844" y="1871"/>
                    <a:pt x="5722" y="1865"/>
                    <a:pt x="5600" y="1865"/>
                  </a:cubicBezTo>
                  <a:cubicBezTo>
                    <a:pt x="5490" y="1865"/>
                    <a:pt x="5380" y="1870"/>
                    <a:pt x="5270" y="1881"/>
                  </a:cubicBezTo>
                  <a:cubicBezTo>
                    <a:pt x="5486" y="1097"/>
                    <a:pt x="5896" y="583"/>
                    <a:pt x="5915" y="559"/>
                  </a:cubicBezTo>
                  <a:cubicBezTo>
                    <a:pt x="5981" y="478"/>
                    <a:pt x="6078" y="436"/>
                    <a:pt x="6175" y="436"/>
                  </a:cubicBezTo>
                  <a:close/>
                  <a:moveTo>
                    <a:pt x="8908" y="2614"/>
                  </a:moveTo>
                  <a:cubicBezTo>
                    <a:pt x="8909" y="2614"/>
                    <a:pt x="8909" y="2614"/>
                    <a:pt x="8910" y="2614"/>
                  </a:cubicBezTo>
                  <a:lnTo>
                    <a:pt x="8910" y="2614"/>
                  </a:lnTo>
                  <a:cubicBezTo>
                    <a:pt x="8911" y="2614"/>
                    <a:pt x="8912" y="2614"/>
                    <a:pt x="8913" y="2614"/>
                  </a:cubicBezTo>
                  <a:close/>
                  <a:moveTo>
                    <a:pt x="6177" y="0"/>
                  </a:moveTo>
                  <a:cubicBezTo>
                    <a:pt x="5953" y="0"/>
                    <a:pt x="5731" y="98"/>
                    <a:pt x="5580" y="286"/>
                  </a:cubicBezTo>
                  <a:cubicBezTo>
                    <a:pt x="5556" y="314"/>
                    <a:pt x="5025" y="977"/>
                    <a:pt x="4804" y="1955"/>
                  </a:cubicBezTo>
                  <a:cubicBezTo>
                    <a:pt x="4238" y="2089"/>
                    <a:pt x="3707" y="2362"/>
                    <a:pt x="3235" y="2766"/>
                  </a:cubicBezTo>
                  <a:cubicBezTo>
                    <a:pt x="2933" y="2664"/>
                    <a:pt x="2618" y="2614"/>
                    <a:pt x="2300" y="2614"/>
                  </a:cubicBezTo>
                  <a:cubicBezTo>
                    <a:pt x="1486" y="2614"/>
                    <a:pt x="700" y="2955"/>
                    <a:pt x="88" y="3574"/>
                  </a:cubicBezTo>
                  <a:cubicBezTo>
                    <a:pt x="1" y="3660"/>
                    <a:pt x="1" y="3800"/>
                    <a:pt x="87" y="3884"/>
                  </a:cubicBezTo>
                  <a:cubicBezTo>
                    <a:pt x="129" y="3926"/>
                    <a:pt x="185" y="3947"/>
                    <a:pt x="240" y="3947"/>
                  </a:cubicBezTo>
                  <a:cubicBezTo>
                    <a:pt x="298" y="3947"/>
                    <a:pt x="355" y="3924"/>
                    <a:pt x="397" y="3879"/>
                  </a:cubicBezTo>
                  <a:cubicBezTo>
                    <a:pt x="926" y="3342"/>
                    <a:pt x="1602" y="3048"/>
                    <a:pt x="2300" y="3048"/>
                  </a:cubicBezTo>
                  <a:cubicBezTo>
                    <a:pt x="2494" y="3048"/>
                    <a:pt x="2685" y="3070"/>
                    <a:pt x="2874" y="3114"/>
                  </a:cubicBezTo>
                  <a:cubicBezTo>
                    <a:pt x="2545" y="3471"/>
                    <a:pt x="2276" y="3878"/>
                    <a:pt x="2074" y="4320"/>
                  </a:cubicBezTo>
                  <a:cubicBezTo>
                    <a:pt x="2026" y="4428"/>
                    <a:pt x="2076" y="4553"/>
                    <a:pt x="2182" y="4603"/>
                  </a:cubicBezTo>
                  <a:cubicBezTo>
                    <a:pt x="2212" y="4616"/>
                    <a:pt x="2242" y="4623"/>
                    <a:pt x="2273" y="4623"/>
                  </a:cubicBezTo>
                  <a:cubicBezTo>
                    <a:pt x="2353" y="4623"/>
                    <a:pt x="2430" y="4578"/>
                    <a:pt x="2467" y="4501"/>
                  </a:cubicBezTo>
                  <a:cubicBezTo>
                    <a:pt x="2704" y="3990"/>
                    <a:pt x="3034" y="3531"/>
                    <a:pt x="3426" y="3173"/>
                  </a:cubicBezTo>
                  <a:cubicBezTo>
                    <a:pt x="4055" y="2601"/>
                    <a:pt x="4809" y="2297"/>
                    <a:pt x="5604" y="2297"/>
                  </a:cubicBezTo>
                  <a:cubicBezTo>
                    <a:pt x="6400" y="2297"/>
                    <a:pt x="7152" y="2601"/>
                    <a:pt x="7782" y="3173"/>
                  </a:cubicBezTo>
                  <a:cubicBezTo>
                    <a:pt x="7787" y="3178"/>
                    <a:pt x="7793" y="3183"/>
                    <a:pt x="7798" y="3187"/>
                  </a:cubicBezTo>
                  <a:cubicBezTo>
                    <a:pt x="8180" y="3552"/>
                    <a:pt x="8488" y="3987"/>
                    <a:pt x="8706" y="4467"/>
                  </a:cubicBezTo>
                  <a:cubicBezTo>
                    <a:pt x="8744" y="4545"/>
                    <a:pt x="8820" y="4589"/>
                    <a:pt x="8900" y="4589"/>
                  </a:cubicBezTo>
                  <a:cubicBezTo>
                    <a:pt x="8930" y="4589"/>
                    <a:pt x="8961" y="4583"/>
                    <a:pt x="8990" y="4569"/>
                  </a:cubicBezTo>
                  <a:cubicBezTo>
                    <a:pt x="9099" y="4520"/>
                    <a:pt x="9146" y="4394"/>
                    <a:pt x="9099" y="4286"/>
                  </a:cubicBezTo>
                  <a:cubicBezTo>
                    <a:pt x="8905" y="3858"/>
                    <a:pt x="8645" y="3464"/>
                    <a:pt x="8332" y="3116"/>
                  </a:cubicBezTo>
                  <a:cubicBezTo>
                    <a:pt x="8521" y="3070"/>
                    <a:pt x="8714" y="3048"/>
                    <a:pt x="8908" y="3048"/>
                  </a:cubicBezTo>
                  <a:cubicBezTo>
                    <a:pt x="10523" y="3048"/>
                    <a:pt x="11836" y="4601"/>
                    <a:pt x="11836" y="6509"/>
                  </a:cubicBezTo>
                  <a:cubicBezTo>
                    <a:pt x="11836" y="7223"/>
                    <a:pt x="11654" y="7908"/>
                    <a:pt x="11310" y="8490"/>
                  </a:cubicBezTo>
                  <a:cubicBezTo>
                    <a:pt x="11251" y="8593"/>
                    <a:pt x="11285" y="8724"/>
                    <a:pt x="11387" y="8784"/>
                  </a:cubicBezTo>
                  <a:cubicBezTo>
                    <a:pt x="11421" y="8805"/>
                    <a:pt x="11460" y="8814"/>
                    <a:pt x="11497" y="8814"/>
                  </a:cubicBezTo>
                  <a:cubicBezTo>
                    <a:pt x="11570" y="8814"/>
                    <a:pt x="11641" y="8777"/>
                    <a:pt x="11682" y="8711"/>
                  </a:cubicBezTo>
                  <a:cubicBezTo>
                    <a:pt x="12067" y="8062"/>
                    <a:pt x="12269" y="7299"/>
                    <a:pt x="12269" y="6509"/>
                  </a:cubicBezTo>
                  <a:cubicBezTo>
                    <a:pt x="12269" y="4363"/>
                    <a:pt x="10763" y="2615"/>
                    <a:pt x="8910" y="2614"/>
                  </a:cubicBezTo>
                  <a:lnTo>
                    <a:pt x="8910" y="2614"/>
                  </a:lnTo>
                  <a:cubicBezTo>
                    <a:pt x="8593" y="2614"/>
                    <a:pt x="8277" y="2665"/>
                    <a:pt x="7978" y="2766"/>
                  </a:cubicBezTo>
                  <a:cubicBezTo>
                    <a:pt x="7504" y="2361"/>
                    <a:pt x="6970" y="2086"/>
                    <a:pt x="6400" y="1954"/>
                  </a:cubicBezTo>
                  <a:cubicBezTo>
                    <a:pt x="6491" y="1702"/>
                    <a:pt x="6615" y="1464"/>
                    <a:pt x="6772" y="1248"/>
                  </a:cubicBezTo>
                  <a:cubicBezTo>
                    <a:pt x="7038" y="919"/>
                    <a:pt x="6985" y="435"/>
                    <a:pt x="6656" y="170"/>
                  </a:cubicBezTo>
                  <a:cubicBezTo>
                    <a:pt x="6515" y="56"/>
                    <a:pt x="6345" y="0"/>
                    <a:pt x="61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4"/>
            <p:cNvSpPr/>
            <p:nvPr/>
          </p:nvSpPr>
          <p:spPr>
            <a:xfrm>
              <a:off x="3930700" y="2276325"/>
              <a:ext cx="342350" cy="173800"/>
            </a:xfrm>
            <a:custGeom>
              <a:rect b="b" l="l" r="r" t="t"/>
              <a:pathLst>
                <a:path extrusionOk="0" h="6952" w="13694">
                  <a:moveTo>
                    <a:pt x="9010" y="2522"/>
                  </a:moveTo>
                  <a:cubicBezTo>
                    <a:pt x="8789" y="2956"/>
                    <a:pt x="8512" y="3360"/>
                    <a:pt x="8183" y="3719"/>
                  </a:cubicBezTo>
                  <a:cubicBezTo>
                    <a:pt x="7278" y="4707"/>
                    <a:pt x="6133" y="5209"/>
                    <a:pt x="4780" y="5209"/>
                  </a:cubicBezTo>
                  <a:cubicBezTo>
                    <a:pt x="4154" y="5209"/>
                    <a:pt x="3564" y="5098"/>
                    <a:pt x="3025" y="4880"/>
                  </a:cubicBezTo>
                  <a:cubicBezTo>
                    <a:pt x="2999" y="4870"/>
                    <a:pt x="2972" y="4865"/>
                    <a:pt x="2945" y="4865"/>
                  </a:cubicBezTo>
                  <a:cubicBezTo>
                    <a:pt x="2860" y="4865"/>
                    <a:pt x="2779" y="4916"/>
                    <a:pt x="2745" y="5001"/>
                  </a:cubicBezTo>
                  <a:cubicBezTo>
                    <a:pt x="2701" y="5111"/>
                    <a:pt x="2753" y="5236"/>
                    <a:pt x="2863" y="5282"/>
                  </a:cubicBezTo>
                  <a:cubicBezTo>
                    <a:pt x="3453" y="5521"/>
                    <a:pt x="4098" y="5642"/>
                    <a:pt x="4780" y="5642"/>
                  </a:cubicBezTo>
                  <a:cubicBezTo>
                    <a:pt x="6623" y="5642"/>
                    <a:pt x="7822" y="4754"/>
                    <a:pt x="8502" y="4012"/>
                  </a:cubicBezTo>
                  <a:cubicBezTo>
                    <a:pt x="8671" y="3828"/>
                    <a:pt x="8827" y="3632"/>
                    <a:pt x="8971" y="3428"/>
                  </a:cubicBezTo>
                  <a:lnTo>
                    <a:pt x="8971" y="3428"/>
                  </a:lnTo>
                  <a:cubicBezTo>
                    <a:pt x="8463" y="5208"/>
                    <a:pt x="6776" y="6518"/>
                    <a:pt x="4780" y="6518"/>
                  </a:cubicBezTo>
                  <a:cubicBezTo>
                    <a:pt x="2783" y="6518"/>
                    <a:pt x="1099" y="5211"/>
                    <a:pt x="589" y="3432"/>
                  </a:cubicBezTo>
                  <a:lnTo>
                    <a:pt x="589" y="3432"/>
                  </a:lnTo>
                  <a:cubicBezTo>
                    <a:pt x="915" y="3896"/>
                    <a:pt x="1392" y="4433"/>
                    <a:pt x="2057" y="4863"/>
                  </a:cubicBezTo>
                  <a:cubicBezTo>
                    <a:pt x="2094" y="4888"/>
                    <a:pt x="2137" y="4900"/>
                    <a:pt x="2179" y="4900"/>
                  </a:cubicBezTo>
                  <a:cubicBezTo>
                    <a:pt x="2250" y="4900"/>
                    <a:pt x="2320" y="4866"/>
                    <a:pt x="2362" y="4802"/>
                  </a:cubicBezTo>
                  <a:cubicBezTo>
                    <a:pt x="2427" y="4699"/>
                    <a:pt x="2397" y="4562"/>
                    <a:pt x="2292" y="4498"/>
                  </a:cubicBezTo>
                  <a:cubicBezTo>
                    <a:pt x="1324" y="3872"/>
                    <a:pt x="781" y="2978"/>
                    <a:pt x="551" y="2522"/>
                  </a:cubicBezTo>
                  <a:lnTo>
                    <a:pt x="2732" y="2522"/>
                  </a:lnTo>
                  <a:cubicBezTo>
                    <a:pt x="2860" y="2918"/>
                    <a:pt x="3103" y="3268"/>
                    <a:pt x="3429" y="3525"/>
                  </a:cubicBezTo>
                  <a:cubicBezTo>
                    <a:pt x="3825" y="3836"/>
                    <a:pt x="4302" y="3992"/>
                    <a:pt x="4779" y="3992"/>
                  </a:cubicBezTo>
                  <a:cubicBezTo>
                    <a:pt x="5256" y="3992"/>
                    <a:pt x="5733" y="3836"/>
                    <a:pt x="6130" y="3525"/>
                  </a:cubicBezTo>
                  <a:cubicBezTo>
                    <a:pt x="6456" y="3268"/>
                    <a:pt x="6699" y="2918"/>
                    <a:pt x="6827" y="2522"/>
                  </a:cubicBezTo>
                  <a:close/>
                  <a:moveTo>
                    <a:pt x="2196" y="1"/>
                  </a:moveTo>
                  <a:cubicBezTo>
                    <a:pt x="2124" y="1"/>
                    <a:pt x="2054" y="36"/>
                    <a:pt x="2014" y="101"/>
                  </a:cubicBezTo>
                  <a:cubicBezTo>
                    <a:pt x="1662" y="692"/>
                    <a:pt x="1464" y="1376"/>
                    <a:pt x="1430" y="2090"/>
                  </a:cubicBezTo>
                  <a:lnTo>
                    <a:pt x="217" y="2090"/>
                  </a:lnTo>
                  <a:cubicBezTo>
                    <a:pt x="98" y="2090"/>
                    <a:pt x="1" y="2187"/>
                    <a:pt x="1" y="2306"/>
                  </a:cubicBezTo>
                  <a:cubicBezTo>
                    <a:pt x="1" y="4867"/>
                    <a:pt x="2146" y="6952"/>
                    <a:pt x="4782" y="6952"/>
                  </a:cubicBezTo>
                  <a:cubicBezTo>
                    <a:pt x="5397" y="6952"/>
                    <a:pt x="6008" y="6837"/>
                    <a:pt x="6580" y="6610"/>
                  </a:cubicBezTo>
                  <a:cubicBezTo>
                    <a:pt x="7052" y="6836"/>
                    <a:pt x="7567" y="6952"/>
                    <a:pt x="8089" y="6952"/>
                  </a:cubicBezTo>
                  <a:cubicBezTo>
                    <a:pt x="8954" y="6952"/>
                    <a:pt x="9771" y="6640"/>
                    <a:pt x="10461" y="6049"/>
                  </a:cubicBezTo>
                  <a:cubicBezTo>
                    <a:pt x="10762" y="6150"/>
                    <a:pt x="11078" y="6201"/>
                    <a:pt x="11395" y="6201"/>
                  </a:cubicBezTo>
                  <a:cubicBezTo>
                    <a:pt x="12212" y="6201"/>
                    <a:pt x="12997" y="5859"/>
                    <a:pt x="13609" y="5238"/>
                  </a:cubicBezTo>
                  <a:cubicBezTo>
                    <a:pt x="13694" y="5152"/>
                    <a:pt x="13692" y="5015"/>
                    <a:pt x="13608" y="4931"/>
                  </a:cubicBezTo>
                  <a:cubicBezTo>
                    <a:pt x="13565" y="4890"/>
                    <a:pt x="13510" y="4869"/>
                    <a:pt x="13455" y="4869"/>
                  </a:cubicBezTo>
                  <a:cubicBezTo>
                    <a:pt x="13399" y="4869"/>
                    <a:pt x="13343" y="4891"/>
                    <a:pt x="13301" y="4934"/>
                  </a:cubicBezTo>
                  <a:lnTo>
                    <a:pt x="13299" y="4933"/>
                  </a:lnTo>
                  <a:cubicBezTo>
                    <a:pt x="12768" y="5472"/>
                    <a:pt x="12093" y="5767"/>
                    <a:pt x="11393" y="5767"/>
                  </a:cubicBezTo>
                  <a:cubicBezTo>
                    <a:pt x="11199" y="5767"/>
                    <a:pt x="11005" y="5745"/>
                    <a:pt x="10817" y="5700"/>
                  </a:cubicBezTo>
                  <a:cubicBezTo>
                    <a:pt x="11131" y="5351"/>
                    <a:pt x="11391" y="4955"/>
                    <a:pt x="11585" y="4527"/>
                  </a:cubicBezTo>
                  <a:cubicBezTo>
                    <a:pt x="11639" y="4419"/>
                    <a:pt x="11592" y="4287"/>
                    <a:pt x="11482" y="4236"/>
                  </a:cubicBezTo>
                  <a:cubicBezTo>
                    <a:pt x="11453" y="4223"/>
                    <a:pt x="11422" y="4216"/>
                    <a:pt x="11391" y="4216"/>
                  </a:cubicBezTo>
                  <a:cubicBezTo>
                    <a:pt x="11308" y="4216"/>
                    <a:pt x="11228" y="4264"/>
                    <a:pt x="11193" y="4346"/>
                  </a:cubicBezTo>
                  <a:cubicBezTo>
                    <a:pt x="10973" y="4831"/>
                    <a:pt x="10662" y="5268"/>
                    <a:pt x="10275" y="5635"/>
                  </a:cubicBezTo>
                  <a:cubicBezTo>
                    <a:pt x="10272" y="5637"/>
                    <a:pt x="10269" y="5640"/>
                    <a:pt x="10266" y="5642"/>
                  </a:cubicBezTo>
                  <a:cubicBezTo>
                    <a:pt x="9638" y="6216"/>
                    <a:pt x="8884" y="6518"/>
                    <a:pt x="8087" y="6518"/>
                  </a:cubicBezTo>
                  <a:cubicBezTo>
                    <a:pt x="7757" y="6518"/>
                    <a:pt x="7428" y="6465"/>
                    <a:pt x="7114" y="6359"/>
                  </a:cubicBezTo>
                  <a:cubicBezTo>
                    <a:pt x="8574" y="5564"/>
                    <a:pt x="9561" y="4045"/>
                    <a:pt x="9561" y="2306"/>
                  </a:cubicBezTo>
                  <a:cubicBezTo>
                    <a:pt x="9561" y="2187"/>
                    <a:pt x="9464" y="2090"/>
                    <a:pt x="9345" y="2090"/>
                  </a:cubicBezTo>
                  <a:lnTo>
                    <a:pt x="6661" y="2090"/>
                  </a:lnTo>
                  <a:cubicBezTo>
                    <a:pt x="6561" y="2090"/>
                    <a:pt x="6472" y="2160"/>
                    <a:pt x="6450" y="2260"/>
                  </a:cubicBezTo>
                  <a:cubicBezTo>
                    <a:pt x="6281" y="3013"/>
                    <a:pt x="5578" y="3559"/>
                    <a:pt x="4780" y="3559"/>
                  </a:cubicBezTo>
                  <a:cubicBezTo>
                    <a:pt x="3984" y="3559"/>
                    <a:pt x="3279" y="3013"/>
                    <a:pt x="3111" y="2260"/>
                  </a:cubicBezTo>
                  <a:cubicBezTo>
                    <a:pt x="3088" y="2160"/>
                    <a:pt x="3001" y="2090"/>
                    <a:pt x="2901" y="2090"/>
                  </a:cubicBezTo>
                  <a:lnTo>
                    <a:pt x="1863" y="2090"/>
                  </a:lnTo>
                  <a:cubicBezTo>
                    <a:pt x="1896" y="1454"/>
                    <a:pt x="2076" y="846"/>
                    <a:pt x="2386" y="322"/>
                  </a:cubicBezTo>
                  <a:cubicBezTo>
                    <a:pt x="2443" y="220"/>
                    <a:pt x="2408" y="91"/>
                    <a:pt x="2306" y="31"/>
                  </a:cubicBezTo>
                  <a:cubicBezTo>
                    <a:pt x="2272" y="10"/>
                    <a:pt x="2234" y="1"/>
                    <a:pt x="21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 name="Google Shape;890;p54"/>
          <p:cNvGrpSpPr/>
          <p:nvPr/>
        </p:nvGrpSpPr>
        <p:grpSpPr>
          <a:xfrm>
            <a:off x="2848525" y="1728400"/>
            <a:ext cx="342875" cy="368875"/>
            <a:chOff x="2094475" y="1499800"/>
            <a:chExt cx="342875" cy="368875"/>
          </a:xfrm>
        </p:grpSpPr>
        <p:sp>
          <p:nvSpPr>
            <p:cNvPr id="891" name="Google Shape;891;p54"/>
            <p:cNvSpPr/>
            <p:nvPr/>
          </p:nvSpPr>
          <p:spPr>
            <a:xfrm>
              <a:off x="2125025" y="1499800"/>
              <a:ext cx="312325" cy="216550"/>
            </a:xfrm>
            <a:custGeom>
              <a:rect b="b" l="l" r="r" t="t"/>
              <a:pathLst>
                <a:path extrusionOk="0" h="8662" w="12493">
                  <a:moveTo>
                    <a:pt x="5796" y="0"/>
                  </a:moveTo>
                  <a:cubicBezTo>
                    <a:pt x="5260" y="0"/>
                    <a:pt x="4723" y="169"/>
                    <a:pt x="4271" y="507"/>
                  </a:cubicBezTo>
                  <a:cubicBezTo>
                    <a:pt x="3908" y="781"/>
                    <a:pt x="3624" y="1145"/>
                    <a:pt x="3447" y="1563"/>
                  </a:cubicBezTo>
                  <a:cubicBezTo>
                    <a:pt x="3233" y="1482"/>
                    <a:pt x="3015" y="1444"/>
                    <a:pt x="2802" y="1444"/>
                  </a:cubicBezTo>
                  <a:cubicBezTo>
                    <a:pt x="1912" y="1444"/>
                    <a:pt x="1105" y="2104"/>
                    <a:pt x="991" y="3053"/>
                  </a:cubicBezTo>
                  <a:cubicBezTo>
                    <a:pt x="700" y="3062"/>
                    <a:pt x="415" y="3137"/>
                    <a:pt x="157" y="3271"/>
                  </a:cubicBezTo>
                  <a:cubicBezTo>
                    <a:pt x="46" y="3323"/>
                    <a:pt x="0" y="3457"/>
                    <a:pt x="57" y="3566"/>
                  </a:cubicBezTo>
                  <a:cubicBezTo>
                    <a:pt x="95" y="3641"/>
                    <a:pt x="171" y="3684"/>
                    <a:pt x="249" y="3684"/>
                  </a:cubicBezTo>
                  <a:cubicBezTo>
                    <a:pt x="286" y="3684"/>
                    <a:pt x="322" y="3674"/>
                    <a:pt x="356" y="3655"/>
                  </a:cubicBezTo>
                  <a:cubicBezTo>
                    <a:pt x="572" y="3542"/>
                    <a:pt x="814" y="3484"/>
                    <a:pt x="1059" y="3484"/>
                  </a:cubicBezTo>
                  <a:cubicBezTo>
                    <a:pt x="1099" y="3484"/>
                    <a:pt x="1140" y="3489"/>
                    <a:pt x="1181" y="3489"/>
                  </a:cubicBezTo>
                  <a:cubicBezTo>
                    <a:pt x="1226" y="3489"/>
                    <a:pt x="1270" y="3482"/>
                    <a:pt x="1310" y="3457"/>
                  </a:cubicBezTo>
                  <a:cubicBezTo>
                    <a:pt x="1375" y="3414"/>
                    <a:pt x="1412" y="3342"/>
                    <a:pt x="1410" y="3264"/>
                  </a:cubicBezTo>
                  <a:cubicBezTo>
                    <a:pt x="1410" y="2774"/>
                    <a:pt x="1670" y="2321"/>
                    <a:pt x="2091" y="2070"/>
                  </a:cubicBezTo>
                  <a:cubicBezTo>
                    <a:pt x="2309" y="1941"/>
                    <a:pt x="2553" y="1877"/>
                    <a:pt x="2798" y="1877"/>
                  </a:cubicBezTo>
                  <a:cubicBezTo>
                    <a:pt x="3027" y="1877"/>
                    <a:pt x="3257" y="1934"/>
                    <a:pt x="3466" y="2048"/>
                  </a:cubicBezTo>
                  <a:cubicBezTo>
                    <a:pt x="3499" y="2065"/>
                    <a:pt x="3534" y="2073"/>
                    <a:pt x="3568" y="2073"/>
                  </a:cubicBezTo>
                  <a:cubicBezTo>
                    <a:pt x="3660" y="2073"/>
                    <a:pt x="3746" y="2016"/>
                    <a:pt x="3776" y="1921"/>
                  </a:cubicBezTo>
                  <a:cubicBezTo>
                    <a:pt x="4051" y="1037"/>
                    <a:pt x="4869" y="432"/>
                    <a:pt x="5795" y="432"/>
                  </a:cubicBezTo>
                  <a:cubicBezTo>
                    <a:pt x="6721" y="432"/>
                    <a:pt x="7540" y="1037"/>
                    <a:pt x="7813" y="1921"/>
                  </a:cubicBezTo>
                  <a:cubicBezTo>
                    <a:pt x="7843" y="2016"/>
                    <a:pt x="7931" y="2073"/>
                    <a:pt x="8022" y="2073"/>
                  </a:cubicBezTo>
                  <a:cubicBezTo>
                    <a:pt x="8057" y="2073"/>
                    <a:pt x="8092" y="2065"/>
                    <a:pt x="8125" y="2048"/>
                  </a:cubicBezTo>
                  <a:cubicBezTo>
                    <a:pt x="8332" y="1934"/>
                    <a:pt x="8561" y="1878"/>
                    <a:pt x="8789" y="1878"/>
                  </a:cubicBezTo>
                  <a:cubicBezTo>
                    <a:pt x="9034" y="1878"/>
                    <a:pt x="9279" y="1943"/>
                    <a:pt x="9497" y="2072"/>
                  </a:cubicBezTo>
                  <a:cubicBezTo>
                    <a:pt x="9918" y="2323"/>
                    <a:pt x="10177" y="2774"/>
                    <a:pt x="10177" y="3266"/>
                  </a:cubicBezTo>
                  <a:cubicBezTo>
                    <a:pt x="10176" y="3342"/>
                    <a:pt x="10214" y="3414"/>
                    <a:pt x="10278" y="3457"/>
                  </a:cubicBezTo>
                  <a:cubicBezTo>
                    <a:pt x="10319" y="3482"/>
                    <a:pt x="10364" y="3488"/>
                    <a:pt x="10410" y="3488"/>
                  </a:cubicBezTo>
                  <a:cubicBezTo>
                    <a:pt x="10450" y="3488"/>
                    <a:pt x="10491" y="3484"/>
                    <a:pt x="10530" y="3484"/>
                  </a:cubicBezTo>
                  <a:cubicBezTo>
                    <a:pt x="11262" y="3485"/>
                    <a:pt x="11891" y="4005"/>
                    <a:pt x="12028" y="4725"/>
                  </a:cubicBezTo>
                  <a:cubicBezTo>
                    <a:pt x="12165" y="5446"/>
                    <a:pt x="11771" y="6160"/>
                    <a:pt x="11089" y="6428"/>
                  </a:cubicBezTo>
                  <a:cubicBezTo>
                    <a:pt x="10987" y="6470"/>
                    <a:pt x="10931" y="6579"/>
                    <a:pt x="10960" y="6686"/>
                  </a:cubicBezTo>
                  <a:cubicBezTo>
                    <a:pt x="11112" y="7257"/>
                    <a:pt x="10964" y="7864"/>
                    <a:pt x="10567" y="8301"/>
                  </a:cubicBezTo>
                  <a:cubicBezTo>
                    <a:pt x="10489" y="8390"/>
                    <a:pt x="10497" y="8525"/>
                    <a:pt x="10584" y="8605"/>
                  </a:cubicBezTo>
                  <a:cubicBezTo>
                    <a:pt x="10626" y="8643"/>
                    <a:pt x="10679" y="8661"/>
                    <a:pt x="10731" y="8661"/>
                  </a:cubicBezTo>
                  <a:cubicBezTo>
                    <a:pt x="10788" y="8661"/>
                    <a:pt x="10846" y="8639"/>
                    <a:pt x="10888" y="8594"/>
                  </a:cubicBezTo>
                  <a:cubicBezTo>
                    <a:pt x="11340" y="8096"/>
                    <a:pt x="11535" y="7417"/>
                    <a:pt x="11418" y="6756"/>
                  </a:cubicBezTo>
                  <a:cubicBezTo>
                    <a:pt x="12077" y="6423"/>
                    <a:pt x="12492" y="5748"/>
                    <a:pt x="12489" y="5010"/>
                  </a:cubicBezTo>
                  <a:cubicBezTo>
                    <a:pt x="12488" y="3954"/>
                    <a:pt x="11653" y="3091"/>
                    <a:pt x="10599" y="3053"/>
                  </a:cubicBezTo>
                  <a:cubicBezTo>
                    <a:pt x="10486" y="2104"/>
                    <a:pt x="9679" y="1444"/>
                    <a:pt x="8789" y="1444"/>
                  </a:cubicBezTo>
                  <a:cubicBezTo>
                    <a:pt x="8576" y="1444"/>
                    <a:pt x="8358" y="1482"/>
                    <a:pt x="8144" y="1563"/>
                  </a:cubicBezTo>
                  <a:cubicBezTo>
                    <a:pt x="7967" y="1145"/>
                    <a:pt x="7683" y="781"/>
                    <a:pt x="7320" y="507"/>
                  </a:cubicBezTo>
                  <a:cubicBezTo>
                    <a:pt x="6869" y="169"/>
                    <a:pt x="6333" y="0"/>
                    <a:pt x="57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4"/>
            <p:cNvSpPr/>
            <p:nvPr/>
          </p:nvSpPr>
          <p:spPr>
            <a:xfrm>
              <a:off x="2094475" y="1595375"/>
              <a:ext cx="287075" cy="273300"/>
            </a:xfrm>
            <a:custGeom>
              <a:rect b="b" l="l" r="r" t="t"/>
              <a:pathLst>
                <a:path extrusionOk="0" h="10932" w="11483">
                  <a:moveTo>
                    <a:pt x="6599" y="6025"/>
                  </a:moveTo>
                  <a:lnTo>
                    <a:pt x="6599" y="6025"/>
                  </a:lnTo>
                  <a:cubicBezTo>
                    <a:pt x="6738" y="6048"/>
                    <a:pt x="6877" y="6060"/>
                    <a:pt x="7017" y="6060"/>
                  </a:cubicBezTo>
                  <a:cubicBezTo>
                    <a:pt x="7156" y="6060"/>
                    <a:pt x="7296" y="6048"/>
                    <a:pt x="7434" y="6025"/>
                  </a:cubicBezTo>
                  <a:lnTo>
                    <a:pt x="7434" y="6025"/>
                  </a:lnTo>
                  <a:cubicBezTo>
                    <a:pt x="7266" y="6334"/>
                    <a:pt x="7126" y="6609"/>
                    <a:pt x="7017" y="6854"/>
                  </a:cubicBezTo>
                  <a:cubicBezTo>
                    <a:pt x="6908" y="6610"/>
                    <a:pt x="6769" y="6334"/>
                    <a:pt x="6599" y="6025"/>
                  </a:cubicBezTo>
                  <a:close/>
                  <a:moveTo>
                    <a:pt x="834" y="1"/>
                  </a:moveTo>
                  <a:cubicBezTo>
                    <a:pt x="764" y="1"/>
                    <a:pt x="695" y="35"/>
                    <a:pt x="654" y="98"/>
                  </a:cubicBezTo>
                  <a:cubicBezTo>
                    <a:pt x="1" y="1074"/>
                    <a:pt x="348" y="2400"/>
                    <a:pt x="1394" y="2933"/>
                  </a:cubicBezTo>
                  <a:cubicBezTo>
                    <a:pt x="1158" y="4260"/>
                    <a:pt x="2179" y="5480"/>
                    <a:pt x="3529" y="5480"/>
                  </a:cubicBezTo>
                  <a:cubicBezTo>
                    <a:pt x="3717" y="5480"/>
                    <a:pt x="3903" y="5456"/>
                    <a:pt x="4084" y="5407"/>
                  </a:cubicBezTo>
                  <a:cubicBezTo>
                    <a:pt x="4299" y="5866"/>
                    <a:pt x="4489" y="6335"/>
                    <a:pt x="4653" y="6814"/>
                  </a:cubicBezTo>
                  <a:cubicBezTo>
                    <a:pt x="4685" y="6903"/>
                    <a:pt x="4768" y="6960"/>
                    <a:pt x="4857" y="6960"/>
                  </a:cubicBezTo>
                  <a:cubicBezTo>
                    <a:pt x="4881" y="6960"/>
                    <a:pt x="4905" y="6956"/>
                    <a:pt x="4928" y="6947"/>
                  </a:cubicBezTo>
                  <a:cubicBezTo>
                    <a:pt x="5041" y="6909"/>
                    <a:pt x="5102" y="6785"/>
                    <a:pt x="5063" y="6672"/>
                  </a:cubicBezTo>
                  <a:cubicBezTo>
                    <a:pt x="4896" y="6191"/>
                    <a:pt x="4706" y="5717"/>
                    <a:pt x="4491" y="5254"/>
                  </a:cubicBezTo>
                  <a:cubicBezTo>
                    <a:pt x="4647" y="5176"/>
                    <a:pt x="4795" y="5081"/>
                    <a:pt x="4928" y="4969"/>
                  </a:cubicBezTo>
                  <a:cubicBezTo>
                    <a:pt x="5197" y="5356"/>
                    <a:pt x="5569" y="5661"/>
                    <a:pt x="6001" y="5849"/>
                  </a:cubicBezTo>
                  <a:cubicBezTo>
                    <a:pt x="6415" y="6559"/>
                    <a:pt x="6695" y="7137"/>
                    <a:pt x="6809" y="7520"/>
                  </a:cubicBezTo>
                  <a:cubicBezTo>
                    <a:pt x="6840" y="7622"/>
                    <a:pt x="6928" y="7674"/>
                    <a:pt x="7017" y="7674"/>
                  </a:cubicBezTo>
                  <a:cubicBezTo>
                    <a:pt x="7105" y="7674"/>
                    <a:pt x="7193" y="7622"/>
                    <a:pt x="7224" y="7520"/>
                  </a:cubicBezTo>
                  <a:cubicBezTo>
                    <a:pt x="7340" y="7137"/>
                    <a:pt x="7618" y="6559"/>
                    <a:pt x="8032" y="5849"/>
                  </a:cubicBezTo>
                  <a:cubicBezTo>
                    <a:pt x="8464" y="5661"/>
                    <a:pt x="8836" y="5356"/>
                    <a:pt x="9105" y="4969"/>
                  </a:cubicBezTo>
                  <a:cubicBezTo>
                    <a:pt x="9239" y="5081"/>
                    <a:pt x="9387" y="5176"/>
                    <a:pt x="9542" y="5254"/>
                  </a:cubicBezTo>
                  <a:cubicBezTo>
                    <a:pt x="9046" y="6319"/>
                    <a:pt x="8439" y="7989"/>
                    <a:pt x="8172" y="10193"/>
                  </a:cubicBezTo>
                  <a:cubicBezTo>
                    <a:pt x="8150" y="10367"/>
                    <a:pt x="8002" y="10499"/>
                    <a:pt x="7825" y="10499"/>
                  </a:cubicBezTo>
                  <a:lnTo>
                    <a:pt x="6208" y="10499"/>
                  </a:lnTo>
                  <a:cubicBezTo>
                    <a:pt x="6032" y="10499"/>
                    <a:pt x="5884" y="10367"/>
                    <a:pt x="5862" y="10193"/>
                  </a:cubicBezTo>
                  <a:cubicBezTo>
                    <a:pt x="5753" y="9286"/>
                    <a:pt x="5574" y="8389"/>
                    <a:pt x="5326" y="7510"/>
                  </a:cubicBezTo>
                  <a:cubicBezTo>
                    <a:pt x="5298" y="7414"/>
                    <a:pt x="5212" y="7352"/>
                    <a:pt x="5118" y="7352"/>
                  </a:cubicBezTo>
                  <a:cubicBezTo>
                    <a:pt x="5098" y="7352"/>
                    <a:pt x="5077" y="7355"/>
                    <a:pt x="5057" y="7361"/>
                  </a:cubicBezTo>
                  <a:cubicBezTo>
                    <a:pt x="4943" y="7394"/>
                    <a:pt x="4876" y="7513"/>
                    <a:pt x="4908" y="7629"/>
                  </a:cubicBezTo>
                  <a:cubicBezTo>
                    <a:pt x="5149" y="8486"/>
                    <a:pt x="5324" y="9361"/>
                    <a:pt x="5431" y="10245"/>
                  </a:cubicBezTo>
                  <a:cubicBezTo>
                    <a:pt x="5478" y="10638"/>
                    <a:pt x="5811" y="10932"/>
                    <a:pt x="6207" y="10932"/>
                  </a:cubicBezTo>
                  <a:lnTo>
                    <a:pt x="7824" y="10932"/>
                  </a:lnTo>
                  <a:cubicBezTo>
                    <a:pt x="8218" y="10932"/>
                    <a:pt x="8550" y="10636"/>
                    <a:pt x="8598" y="10245"/>
                  </a:cubicBezTo>
                  <a:cubicBezTo>
                    <a:pt x="8862" y="8076"/>
                    <a:pt x="9461" y="6440"/>
                    <a:pt x="9946" y="5407"/>
                  </a:cubicBezTo>
                  <a:cubicBezTo>
                    <a:pt x="10129" y="5455"/>
                    <a:pt x="10317" y="5480"/>
                    <a:pt x="10504" y="5480"/>
                  </a:cubicBezTo>
                  <a:cubicBezTo>
                    <a:pt x="10781" y="5480"/>
                    <a:pt x="11058" y="5426"/>
                    <a:pt x="11318" y="5321"/>
                  </a:cubicBezTo>
                  <a:cubicBezTo>
                    <a:pt x="11428" y="5276"/>
                    <a:pt x="11482" y="5149"/>
                    <a:pt x="11436" y="5039"/>
                  </a:cubicBezTo>
                  <a:cubicBezTo>
                    <a:pt x="11402" y="4955"/>
                    <a:pt x="11322" y="4904"/>
                    <a:pt x="11236" y="4904"/>
                  </a:cubicBezTo>
                  <a:cubicBezTo>
                    <a:pt x="11209" y="4904"/>
                    <a:pt x="11181" y="4909"/>
                    <a:pt x="11155" y="4920"/>
                  </a:cubicBezTo>
                  <a:lnTo>
                    <a:pt x="11158" y="4920"/>
                  </a:lnTo>
                  <a:cubicBezTo>
                    <a:pt x="10946" y="5005"/>
                    <a:pt x="10725" y="5047"/>
                    <a:pt x="10506" y="5047"/>
                  </a:cubicBezTo>
                  <a:cubicBezTo>
                    <a:pt x="10027" y="5047"/>
                    <a:pt x="9559" y="4849"/>
                    <a:pt x="9223" y="4481"/>
                  </a:cubicBezTo>
                  <a:cubicBezTo>
                    <a:pt x="9179" y="4435"/>
                    <a:pt x="9121" y="4412"/>
                    <a:pt x="9064" y="4412"/>
                  </a:cubicBezTo>
                  <a:cubicBezTo>
                    <a:pt x="8988" y="4412"/>
                    <a:pt x="8914" y="4451"/>
                    <a:pt x="8873" y="4524"/>
                  </a:cubicBezTo>
                  <a:cubicBezTo>
                    <a:pt x="8503" y="5203"/>
                    <a:pt x="7790" y="5626"/>
                    <a:pt x="7017" y="5626"/>
                  </a:cubicBezTo>
                  <a:cubicBezTo>
                    <a:pt x="6243" y="5626"/>
                    <a:pt x="5531" y="5203"/>
                    <a:pt x="5162" y="4524"/>
                  </a:cubicBezTo>
                  <a:cubicBezTo>
                    <a:pt x="5120" y="4451"/>
                    <a:pt x="5045" y="4412"/>
                    <a:pt x="4970" y="4412"/>
                  </a:cubicBezTo>
                  <a:cubicBezTo>
                    <a:pt x="4912" y="4412"/>
                    <a:pt x="4855" y="4435"/>
                    <a:pt x="4811" y="4481"/>
                  </a:cubicBezTo>
                  <a:cubicBezTo>
                    <a:pt x="4473" y="4851"/>
                    <a:pt x="4005" y="5047"/>
                    <a:pt x="3530" y="5047"/>
                  </a:cubicBezTo>
                  <a:cubicBezTo>
                    <a:pt x="3246" y="5047"/>
                    <a:pt x="2959" y="4977"/>
                    <a:pt x="2696" y="4833"/>
                  </a:cubicBezTo>
                  <a:cubicBezTo>
                    <a:pt x="1995" y="4450"/>
                    <a:pt x="1647" y="3636"/>
                    <a:pt x="1853" y="2863"/>
                  </a:cubicBezTo>
                  <a:cubicBezTo>
                    <a:pt x="1882" y="2756"/>
                    <a:pt x="1826" y="2647"/>
                    <a:pt x="1723" y="2605"/>
                  </a:cubicBezTo>
                  <a:cubicBezTo>
                    <a:pt x="818" y="2249"/>
                    <a:pt x="473" y="1147"/>
                    <a:pt x="1014" y="338"/>
                  </a:cubicBezTo>
                  <a:cubicBezTo>
                    <a:pt x="1081" y="239"/>
                    <a:pt x="1053" y="104"/>
                    <a:pt x="955" y="37"/>
                  </a:cubicBezTo>
                  <a:cubicBezTo>
                    <a:pt x="918" y="13"/>
                    <a:pt x="876" y="1"/>
                    <a:pt x="83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4"/>
            <p:cNvSpPr/>
            <p:nvPr/>
          </p:nvSpPr>
          <p:spPr>
            <a:xfrm>
              <a:off x="2206825" y="1606350"/>
              <a:ext cx="122400" cy="45525"/>
            </a:xfrm>
            <a:custGeom>
              <a:rect b="b" l="l" r="r" t="t"/>
              <a:pathLst>
                <a:path extrusionOk="0" h="1821" w="4896">
                  <a:moveTo>
                    <a:pt x="4678" y="1"/>
                  </a:moveTo>
                  <a:cubicBezTo>
                    <a:pt x="4677" y="1"/>
                    <a:pt x="4676" y="1"/>
                    <a:pt x="4675" y="1"/>
                  </a:cubicBezTo>
                  <a:cubicBezTo>
                    <a:pt x="4552" y="4"/>
                    <a:pt x="4457" y="106"/>
                    <a:pt x="4463" y="226"/>
                  </a:cubicBezTo>
                  <a:lnTo>
                    <a:pt x="4463" y="228"/>
                  </a:lnTo>
                  <a:cubicBezTo>
                    <a:pt x="4462" y="614"/>
                    <a:pt x="4204" y="953"/>
                    <a:pt x="3832" y="1058"/>
                  </a:cubicBezTo>
                  <a:cubicBezTo>
                    <a:pt x="3754" y="1080"/>
                    <a:pt x="3675" y="1090"/>
                    <a:pt x="3597" y="1090"/>
                  </a:cubicBezTo>
                  <a:cubicBezTo>
                    <a:pt x="3302" y="1090"/>
                    <a:pt x="3020" y="939"/>
                    <a:pt x="2861" y="678"/>
                  </a:cubicBezTo>
                  <a:cubicBezTo>
                    <a:pt x="2818" y="610"/>
                    <a:pt x="2748" y="577"/>
                    <a:pt x="2677" y="577"/>
                  </a:cubicBezTo>
                  <a:cubicBezTo>
                    <a:pt x="2591" y="577"/>
                    <a:pt x="2506" y="626"/>
                    <a:pt x="2473" y="718"/>
                  </a:cubicBezTo>
                  <a:cubicBezTo>
                    <a:pt x="2324" y="1126"/>
                    <a:pt x="1938" y="1387"/>
                    <a:pt x="1520" y="1387"/>
                  </a:cubicBezTo>
                  <a:cubicBezTo>
                    <a:pt x="1442" y="1387"/>
                    <a:pt x="1362" y="1378"/>
                    <a:pt x="1283" y="1359"/>
                  </a:cubicBezTo>
                  <a:cubicBezTo>
                    <a:pt x="781" y="1238"/>
                    <a:pt x="450" y="761"/>
                    <a:pt x="514" y="249"/>
                  </a:cubicBezTo>
                  <a:cubicBezTo>
                    <a:pt x="528" y="129"/>
                    <a:pt x="444" y="21"/>
                    <a:pt x="325" y="7"/>
                  </a:cubicBezTo>
                  <a:cubicBezTo>
                    <a:pt x="316" y="6"/>
                    <a:pt x="307" y="5"/>
                    <a:pt x="298" y="5"/>
                  </a:cubicBezTo>
                  <a:cubicBezTo>
                    <a:pt x="190" y="5"/>
                    <a:pt x="96" y="86"/>
                    <a:pt x="83" y="195"/>
                  </a:cubicBezTo>
                  <a:cubicBezTo>
                    <a:pt x="0" y="859"/>
                    <a:pt x="385" y="1494"/>
                    <a:pt x="1011" y="1729"/>
                  </a:cubicBezTo>
                  <a:cubicBezTo>
                    <a:pt x="1177" y="1791"/>
                    <a:pt x="1348" y="1820"/>
                    <a:pt x="1517" y="1820"/>
                  </a:cubicBezTo>
                  <a:cubicBezTo>
                    <a:pt x="1988" y="1820"/>
                    <a:pt x="2443" y="1590"/>
                    <a:pt x="2719" y="1182"/>
                  </a:cubicBezTo>
                  <a:cubicBezTo>
                    <a:pt x="2963" y="1406"/>
                    <a:pt x="3278" y="1524"/>
                    <a:pt x="3597" y="1524"/>
                  </a:cubicBezTo>
                  <a:cubicBezTo>
                    <a:pt x="3774" y="1524"/>
                    <a:pt x="3952" y="1488"/>
                    <a:pt x="4120" y="1414"/>
                  </a:cubicBezTo>
                  <a:cubicBezTo>
                    <a:pt x="4590" y="1207"/>
                    <a:pt x="4896" y="740"/>
                    <a:pt x="4896" y="225"/>
                  </a:cubicBezTo>
                  <a:lnTo>
                    <a:pt x="4896" y="217"/>
                  </a:lnTo>
                  <a:cubicBezTo>
                    <a:pt x="4896" y="97"/>
                    <a:pt x="4797" y="1"/>
                    <a:pt x="46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54"/>
          <p:cNvGrpSpPr/>
          <p:nvPr/>
        </p:nvGrpSpPr>
        <p:grpSpPr>
          <a:xfrm>
            <a:off x="7765650" y="2909650"/>
            <a:ext cx="368925" cy="341950"/>
            <a:chOff x="7011600" y="2681050"/>
            <a:chExt cx="368925" cy="341950"/>
          </a:xfrm>
        </p:grpSpPr>
        <p:sp>
          <p:nvSpPr>
            <p:cNvPr id="895" name="Google Shape;895;p54"/>
            <p:cNvSpPr/>
            <p:nvPr/>
          </p:nvSpPr>
          <p:spPr>
            <a:xfrm>
              <a:off x="7040225" y="2837825"/>
              <a:ext cx="215775" cy="72450"/>
            </a:xfrm>
            <a:custGeom>
              <a:rect b="b" l="l" r="r" t="t"/>
              <a:pathLst>
                <a:path extrusionOk="0" h="2898" w="8631">
                  <a:moveTo>
                    <a:pt x="4315" y="0"/>
                  </a:moveTo>
                  <a:cubicBezTo>
                    <a:pt x="3199" y="0"/>
                    <a:pt x="2148" y="132"/>
                    <a:pt x="1355" y="371"/>
                  </a:cubicBezTo>
                  <a:cubicBezTo>
                    <a:pt x="469" y="636"/>
                    <a:pt x="0" y="1010"/>
                    <a:pt x="0" y="1449"/>
                  </a:cubicBezTo>
                  <a:cubicBezTo>
                    <a:pt x="0" y="1800"/>
                    <a:pt x="301" y="2288"/>
                    <a:pt x="1730" y="2627"/>
                  </a:cubicBezTo>
                  <a:cubicBezTo>
                    <a:pt x="1747" y="2631"/>
                    <a:pt x="1763" y="2633"/>
                    <a:pt x="1780" y="2633"/>
                  </a:cubicBezTo>
                  <a:cubicBezTo>
                    <a:pt x="1877" y="2633"/>
                    <a:pt x="1966" y="2566"/>
                    <a:pt x="1989" y="2466"/>
                  </a:cubicBezTo>
                  <a:cubicBezTo>
                    <a:pt x="2018" y="2349"/>
                    <a:pt x="1945" y="2233"/>
                    <a:pt x="1829" y="2206"/>
                  </a:cubicBezTo>
                  <a:cubicBezTo>
                    <a:pt x="865" y="1977"/>
                    <a:pt x="433" y="1660"/>
                    <a:pt x="433" y="1449"/>
                  </a:cubicBezTo>
                  <a:cubicBezTo>
                    <a:pt x="433" y="1288"/>
                    <a:pt x="708" y="1018"/>
                    <a:pt x="1479" y="786"/>
                  </a:cubicBezTo>
                  <a:cubicBezTo>
                    <a:pt x="2234" y="558"/>
                    <a:pt x="3241" y="434"/>
                    <a:pt x="4315" y="434"/>
                  </a:cubicBezTo>
                  <a:cubicBezTo>
                    <a:pt x="6684" y="434"/>
                    <a:pt x="8198" y="1035"/>
                    <a:pt x="8198" y="1449"/>
                  </a:cubicBezTo>
                  <a:cubicBezTo>
                    <a:pt x="8198" y="1609"/>
                    <a:pt x="7923" y="1880"/>
                    <a:pt x="7152" y="2112"/>
                  </a:cubicBezTo>
                  <a:cubicBezTo>
                    <a:pt x="6397" y="2339"/>
                    <a:pt x="5390" y="2463"/>
                    <a:pt x="4315" y="2463"/>
                  </a:cubicBezTo>
                  <a:cubicBezTo>
                    <a:pt x="4303" y="2463"/>
                    <a:pt x="4291" y="2463"/>
                    <a:pt x="4279" y="2463"/>
                  </a:cubicBezTo>
                  <a:cubicBezTo>
                    <a:pt x="3738" y="2463"/>
                    <a:pt x="3197" y="2428"/>
                    <a:pt x="2660" y="2357"/>
                  </a:cubicBezTo>
                  <a:cubicBezTo>
                    <a:pt x="2651" y="2356"/>
                    <a:pt x="2642" y="2355"/>
                    <a:pt x="2634" y="2355"/>
                  </a:cubicBezTo>
                  <a:cubicBezTo>
                    <a:pt x="2527" y="2355"/>
                    <a:pt x="2435" y="2434"/>
                    <a:pt x="2420" y="2543"/>
                  </a:cubicBezTo>
                  <a:cubicBezTo>
                    <a:pt x="2404" y="2660"/>
                    <a:pt x="2485" y="2768"/>
                    <a:pt x="2601" y="2786"/>
                  </a:cubicBezTo>
                  <a:cubicBezTo>
                    <a:pt x="3159" y="2859"/>
                    <a:pt x="3720" y="2897"/>
                    <a:pt x="4281" y="2897"/>
                  </a:cubicBezTo>
                  <a:cubicBezTo>
                    <a:pt x="4292" y="2897"/>
                    <a:pt x="4304" y="2897"/>
                    <a:pt x="4315" y="2897"/>
                  </a:cubicBezTo>
                  <a:cubicBezTo>
                    <a:pt x="5430" y="2897"/>
                    <a:pt x="6481" y="2765"/>
                    <a:pt x="7276" y="2527"/>
                  </a:cubicBezTo>
                  <a:cubicBezTo>
                    <a:pt x="8163" y="2261"/>
                    <a:pt x="8631" y="1888"/>
                    <a:pt x="8631" y="1449"/>
                  </a:cubicBezTo>
                  <a:cubicBezTo>
                    <a:pt x="8631" y="1010"/>
                    <a:pt x="8163" y="636"/>
                    <a:pt x="7276" y="371"/>
                  </a:cubicBezTo>
                  <a:cubicBezTo>
                    <a:pt x="6483" y="132"/>
                    <a:pt x="5432" y="0"/>
                    <a:pt x="43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4"/>
            <p:cNvSpPr/>
            <p:nvPr/>
          </p:nvSpPr>
          <p:spPr>
            <a:xfrm>
              <a:off x="7011600" y="2681050"/>
              <a:ext cx="368925" cy="341950"/>
            </a:xfrm>
            <a:custGeom>
              <a:rect b="b" l="l" r="r" t="t"/>
              <a:pathLst>
                <a:path extrusionOk="0" h="13678" w="14757">
                  <a:moveTo>
                    <a:pt x="5460" y="5685"/>
                  </a:moveTo>
                  <a:cubicBezTo>
                    <a:pt x="6833" y="5685"/>
                    <a:pt x="8117" y="5912"/>
                    <a:pt x="9082" y="6327"/>
                  </a:cubicBezTo>
                  <a:cubicBezTo>
                    <a:pt x="9974" y="6710"/>
                    <a:pt x="10486" y="7217"/>
                    <a:pt x="10486" y="7720"/>
                  </a:cubicBezTo>
                  <a:cubicBezTo>
                    <a:pt x="10486" y="8222"/>
                    <a:pt x="9974" y="8729"/>
                    <a:pt x="9082" y="9114"/>
                  </a:cubicBezTo>
                  <a:cubicBezTo>
                    <a:pt x="8119" y="9528"/>
                    <a:pt x="6833" y="9755"/>
                    <a:pt x="5460" y="9755"/>
                  </a:cubicBezTo>
                  <a:cubicBezTo>
                    <a:pt x="4090" y="9755"/>
                    <a:pt x="2804" y="9528"/>
                    <a:pt x="1840" y="9114"/>
                  </a:cubicBezTo>
                  <a:cubicBezTo>
                    <a:pt x="946" y="8729"/>
                    <a:pt x="436" y="8222"/>
                    <a:pt x="436" y="7720"/>
                  </a:cubicBezTo>
                  <a:cubicBezTo>
                    <a:pt x="436" y="7217"/>
                    <a:pt x="946" y="6710"/>
                    <a:pt x="1840" y="6327"/>
                  </a:cubicBezTo>
                  <a:cubicBezTo>
                    <a:pt x="2804" y="5912"/>
                    <a:pt x="4090" y="5685"/>
                    <a:pt x="5460" y="5685"/>
                  </a:cubicBezTo>
                  <a:close/>
                  <a:moveTo>
                    <a:pt x="8955" y="0"/>
                  </a:moveTo>
                  <a:cubicBezTo>
                    <a:pt x="6193" y="0"/>
                    <a:pt x="3824" y="2284"/>
                    <a:pt x="3273" y="5452"/>
                  </a:cubicBezTo>
                  <a:cubicBezTo>
                    <a:pt x="2683" y="5565"/>
                    <a:pt x="2139" y="5726"/>
                    <a:pt x="1667" y="5929"/>
                  </a:cubicBezTo>
                  <a:cubicBezTo>
                    <a:pt x="593" y="6391"/>
                    <a:pt x="2" y="7026"/>
                    <a:pt x="0" y="7720"/>
                  </a:cubicBezTo>
                  <a:cubicBezTo>
                    <a:pt x="0" y="7748"/>
                    <a:pt x="0" y="8430"/>
                    <a:pt x="215" y="9332"/>
                  </a:cubicBezTo>
                  <a:cubicBezTo>
                    <a:pt x="573" y="10849"/>
                    <a:pt x="1247" y="11768"/>
                    <a:pt x="1749" y="12270"/>
                  </a:cubicBezTo>
                  <a:cubicBezTo>
                    <a:pt x="2680" y="13205"/>
                    <a:pt x="3929" y="13677"/>
                    <a:pt x="5459" y="13677"/>
                  </a:cubicBezTo>
                  <a:cubicBezTo>
                    <a:pt x="6138" y="13677"/>
                    <a:pt x="6758" y="13585"/>
                    <a:pt x="7321" y="13402"/>
                  </a:cubicBezTo>
                  <a:cubicBezTo>
                    <a:pt x="7847" y="13585"/>
                    <a:pt x="8399" y="13677"/>
                    <a:pt x="8955" y="13677"/>
                  </a:cubicBezTo>
                  <a:cubicBezTo>
                    <a:pt x="10512" y="13677"/>
                    <a:pt x="11973" y="12962"/>
                    <a:pt x="13070" y="11661"/>
                  </a:cubicBezTo>
                  <a:cubicBezTo>
                    <a:pt x="14158" y="10372"/>
                    <a:pt x="14757" y="8659"/>
                    <a:pt x="14757" y="6839"/>
                  </a:cubicBezTo>
                  <a:cubicBezTo>
                    <a:pt x="14757" y="5206"/>
                    <a:pt x="14259" y="3624"/>
                    <a:pt x="13359" y="2387"/>
                  </a:cubicBezTo>
                  <a:lnTo>
                    <a:pt x="13361" y="2387"/>
                  </a:lnTo>
                  <a:cubicBezTo>
                    <a:pt x="13318" y="2331"/>
                    <a:pt x="13253" y="2301"/>
                    <a:pt x="13187" y="2301"/>
                  </a:cubicBezTo>
                  <a:cubicBezTo>
                    <a:pt x="13143" y="2301"/>
                    <a:pt x="13099" y="2314"/>
                    <a:pt x="13060" y="2342"/>
                  </a:cubicBezTo>
                  <a:cubicBezTo>
                    <a:pt x="12965" y="2412"/>
                    <a:pt x="12943" y="2544"/>
                    <a:pt x="13011" y="2641"/>
                  </a:cubicBezTo>
                  <a:cubicBezTo>
                    <a:pt x="13859" y="3805"/>
                    <a:pt x="14324" y="5297"/>
                    <a:pt x="14324" y="6839"/>
                  </a:cubicBezTo>
                  <a:cubicBezTo>
                    <a:pt x="14324" y="10372"/>
                    <a:pt x="11916" y="13245"/>
                    <a:pt x="8955" y="13245"/>
                  </a:cubicBezTo>
                  <a:cubicBezTo>
                    <a:pt x="8626" y="13245"/>
                    <a:pt x="8295" y="13208"/>
                    <a:pt x="7973" y="13137"/>
                  </a:cubicBezTo>
                  <a:cubicBezTo>
                    <a:pt x="8613" y="12819"/>
                    <a:pt x="9159" y="12359"/>
                    <a:pt x="9612" y="11761"/>
                  </a:cubicBezTo>
                  <a:cubicBezTo>
                    <a:pt x="9680" y="11666"/>
                    <a:pt x="9660" y="11534"/>
                    <a:pt x="9566" y="11464"/>
                  </a:cubicBezTo>
                  <a:cubicBezTo>
                    <a:pt x="9527" y="11434"/>
                    <a:pt x="9481" y="11420"/>
                    <a:pt x="9435" y="11420"/>
                  </a:cubicBezTo>
                  <a:cubicBezTo>
                    <a:pt x="9372" y="11420"/>
                    <a:pt x="9309" y="11448"/>
                    <a:pt x="9267" y="11501"/>
                  </a:cubicBezTo>
                  <a:cubicBezTo>
                    <a:pt x="8392" y="12658"/>
                    <a:pt x="7112" y="13245"/>
                    <a:pt x="5460" y="13245"/>
                  </a:cubicBezTo>
                  <a:cubicBezTo>
                    <a:pt x="4050" y="13245"/>
                    <a:pt x="2905" y="12814"/>
                    <a:pt x="2059" y="11967"/>
                  </a:cubicBezTo>
                  <a:cubicBezTo>
                    <a:pt x="1115" y="11022"/>
                    <a:pt x="721" y="9734"/>
                    <a:pt x="555" y="8825"/>
                  </a:cubicBezTo>
                  <a:lnTo>
                    <a:pt x="555" y="8825"/>
                  </a:lnTo>
                  <a:cubicBezTo>
                    <a:pt x="830" y="9079"/>
                    <a:pt x="1204" y="9311"/>
                    <a:pt x="1668" y="9512"/>
                  </a:cubicBezTo>
                  <a:cubicBezTo>
                    <a:pt x="2684" y="9949"/>
                    <a:pt x="4031" y="10189"/>
                    <a:pt x="5460" y="10189"/>
                  </a:cubicBezTo>
                  <a:cubicBezTo>
                    <a:pt x="6888" y="10189"/>
                    <a:pt x="8235" y="9947"/>
                    <a:pt x="9252" y="9512"/>
                  </a:cubicBezTo>
                  <a:cubicBezTo>
                    <a:pt x="9717" y="9311"/>
                    <a:pt x="10092" y="9079"/>
                    <a:pt x="10367" y="8823"/>
                  </a:cubicBezTo>
                  <a:lnTo>
                    <a:pt x="10367" y="8823"/>
                  </a:lnTo>
                  <a:cubicBezTo>
                    <a:pt x="10264" y="9392"/>
                    <a:pt x="10071" y="10111"/>
                    <a:pt x="9709" y="10798"/>
                  </a:cubicBezTo>
                  <a:cubicBezTo>
                    <a:pt x="9650" y="10904"/>
                    <a:pt x="9690" y="11040"/>
                    <a:pt x="9798" y="11095"/>
                  </a:cubicBezTo>
                  <a:cubicBezTo>
                    <a:pt x="9830" y="11112"/>
                    <a:pt x="9865" y="11121"/>
                    <a:pt x="9899" y="11121"/>
                  </a:cubicBezTo>
                  <a:cubicBezTo>
                    <a:pt x="9978" y="11121"/>
                    <a:pt x="10054" y="11077"/>
                    <a:pt x="10092" y="11000"/>
                  </a:cubicBezTo>
                  <a:cubicBezTo>
                    <a:pt x="10914" y="9440"/>
                    <a:pt x="10919" y="7788"/>
                    <a:pt x="10919" y="7720"/>
                  </a:cubicBezTo>
                  <a:cubicBezTo>
                    <a:pt x="10919" y="7026"/>
                    <a:pt x="10326" y="6391"/>
                    <a:pt x="9252" y="5929"/>
                  </a:cubicBezTo>
                  <a:cubicBezTo>
                    <a:pt x="8235" y="5492"/>
                    <a:pt x="6888" y="5252"/>
                    <a:pt x="5460" y="5252"/>
                  </a:cubicBezTo>
                  <a:cubicBezTo>
                    <a:pt x="5450" y="5252"/>
                    <a:pt x="5439" y="5252"/>
                    <a:pt x="5428" y="5252"/>
                  </a:cubicBezTo>
                  <a:cubicBezTo>
                    <a:pt x="4859" y="5252"/>
                    <a:pt x="4291" y="5293"/>
                    <a:pt x="3727" y="5375"/>
                  </a:cubicBezTo>
                  <a:cubicBezTo>
                    <a:pt x="4290" y="2494"/>
                    <a:pt x="6449" y="435"/>
                    <a:pt x="8954" y="435"/>
                  </a:cubicBezTo>
                  <a:cubicBezTo>
                    <a:pt x="10246" y="435"/>
                    <a:pt x="11496" y="991"/>
                    <a:pt x="12472" y="2001"/>
                  </a:cubicBezTo>
                  <a:cubicBezTo>
                    <a:pt x="12515" y="2045"/>
                    <a:pt x="12571" y="2067"/>
                    <a:pt x="12628" y="2067"/>
                  </a:cubicBezTo>
                  <a:cubicBezTo>
                    <a:pt x="12682" y="2067"/>
                    <a:pt x="12736" y="2047"/>
                    <a:pt x="12777" y="2007"/>
                  </a:cubicBezTo>
                  <a:cubicBezTo>
                    <a:pt x="12865" y="1923"/>
                    <a:pt x="12866" y="1786"/>
                    <a:pt x="12784" y="1700"/>
                  </a:cubicBezTo>
                  <a:cubicBezTo>
                    <a:pt x="11725" y="605"/>
                    <a:pt x="10365" y="0"/>
                    <a:pt x="89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4"/>
            <p:cNvSpPr/>
            <p:nvPr/>
          </p:nvSpPr>
          <p:spPr>
            <a:xfrm>
              <a:off x="7203825" y="2724725"/>
              <a:ext cx="19850" cy="19900"/>
            </a:xfrm>
            <a:custGeom>
              <a:rect b="b" l="l" r="r" t="t"/>
              <a:pathLst>
                <a:path extrusionOk="0" h="796" w="794">
                  <a:moveTo>
                    <a:pt x="398" y="1"/>
                  </a:moveTo>
                  <a:cubicBezTo>
                    <a:pt x="179" y="1"/>
                    <a:pt x="1" y="179"/>
                    <a:pt x="1" y="398"/>
                  </a:cubicBezTo>
                  <a:cubicBezTo>
                    <a:pt x="1" y="618"/>
                    <a:pt x="179" y="796"/>
                    <a:pt x="398" y="796"/>
                  </a:cubicBezTo>
                  <a:cubicBezTo>
                    <a:pt x="617" y="796"/>
                    <a:pt x="794" y="618"/>
                    <a:pt x="794" y="398"/>
                  </a:cubicBezTo>
                  <a:cubicBezTo>
                    <a:pt x="794" y="179"/>
                    <a:pt x="617" y="1"/>
                    <a:pt x="3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4"/>
            <p:cNvSpPr/>
            <p:nvPr/>
          </p:nvSpPr>
          <p:spPr>
            <a:xfrm>
              <a:off x="7225575" y="2749175"/>
              <a:ext cx="19850" cy="19875"/>
            </a:xfrm>
            <a:custGeom>
              <a:rect b="b" l="l" r="r" t="t"/>
              <a:pathLst>
                <a:path extrusionOk="0" h="795" w="794">
                  <a:moveTo>
                    <a:pt x="396" y="1"/>
                  </a:moveTo>
                  <a:cubicBezTo>
                    <a:pt x="177" y="1"/>
                    <a:pt x="0" y="179"/>
                    <a:pt x="0" y="398"/>
                  </a:cubicBezTo>
                  <a:cubicBezTo>
                    <a:pt x="0" y="618"/>
                    <a:pt x="177" y="794"/>
                    <a:pt x="396" y="794"/>
                  </a:cubicBezTo>
                  <a:cubicBezTo>
                    <a:pt x="616" y="794"/>
                    <a:pt x="794" y="618"/>
                    <a:pt x="794" y="398"/>
                  </a:cubicBezTo>
                  <a:cubicBezTo>
                    <a:pt x="794" y="179"/>
                    <a:pt x="616" y="1"/>
                    <a:pt x="39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4"/>
            <p:cNvSpPr/>
            <p:nvPr/>
          </p:nvSpPr>
          <p:spPr>
            <a:xfrm>
              <a:off x="7246725" y="2724825"/>
              <a:ext cx="21350" cy="19900"/>
            </a:xfrm>
            <a:custGeom>
              <a:rect b="b" l="l" r="r" t="t"/>
              <a:pathLst>
                <a:path extrusionOk="0" h="796" w="854">
                  <a:moveTo>
                    <a:pt x="424" y="1"/>
                  </a:moveTo>
                  <a:cubicBezTo>
                    <a:pt x="234" y="1"/>
                    <a:pt x="66" y="140"/>
                    <a:pt x="35" y="334"/>
                  </a:cubicBezTo>
                  <a:cubicBezTo>
                    <a:pt x="0" y="550"/>
                    <a:pt x="146" y="755"/>
                    <a:pt x="363" y="790"/>
                  </a:cubicBezTo>
                  <a:cubicBezTo>
                    <a:pt x="384" y="794"/>
                    <a:pt x="405" y="795"/>
                    <a:pt x="427" y="795"/>
                  </a:cubicBezTo>
                  <a:cubicBezTo>
                    <a:pt x="619" y="795"/>
                    <a:pt x="787" y="656"/>
                    <a:pt x="819" y="461"/>
                  </a:cubicBezTo>
                  <a:cubicBezTo>
                    <a:pt x="854" y="245"/>
                    <a:pt x="708" y="41"/>
                    <a:pt x="490" y="6"/>
                  </a:cubicBezTo>
                  <a:cubicBezTo>
                    <a:pt x="468" y="3"/>
                    <a:pt x="446" y="1"/>
                    <a:pt x="42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54"/>
          <p:cNvGrpSpPr/>
          <p:nvPr/>
        </p:nvGrpSpPr>
        <p:grpSpPr>
          <a:xfrm>
            <a:off x="4070875" y="2309800"/>
            <a:ext cx="383650" cy="368900"/>
            <a:chOff x="3316825" y="2081200"/>
            <a:chExt cx="383650" cy="368900"/>
          </a:xfrm>
        </p:grpSpPr>
        <p:sp>
          <p:nvSpPr>
            <p:cNvPr id="901" name="Google Shape;901;p54"/>
            <p:cNvSpPr/>
            <p:nvPr/>
          </p:nvSpPr>
          <p:spPr>
            <a:xfrm>
              <a:off x="3316825" y="2081200"/>
              <a:ext cx="383650" cy="368900"/>
            </a:xfrm>
            <a:custGeom>
              <a:rect b="b" l="l" r="r" t="t"/>
              <a:pathLst>
                <a:path extrusionOk="0" h="14756" w="15346">
                  <a:moveTo>
                    <a:pt x="7407" y="2836"/>
                  </a:moveTo>
                  <a:cubicBezTo>
                    <a:pt x="7452" y="2836"/>
                    <a:pt x="7480" y="2843"/>
                    <a:pt x="7494" y="2851"/>
                  </a:cubicBezTo>
                  <a:cubicBezTo>
                    <a:pt x="7759" y="3210"/>
                    <a:pt x="7758" y="3746"/>
                    <a:pt x="7758" y="3751"/>
                  </a:cubicBezTo>
                  <a:lnTo>
                    <a:pt x="7758" y="3756"/>
                  </a:lnTo>
                  <a:cubicBezTo>
                    <a:pt x="7758" y="3762"/>
                    <a:pt x="7758" y="4298"/>
                    <a:pt x="7494" y="4656"/>
                  </a:cubicBezTo>
                  <a:cubicBezTo>
                    <a:pt x="7480" y="4665"/>
                    <a:pt x="7451" y="4672"/>
                    <a:pt x="7404" y="4672"/>
                  </a:cubicBezTo>
                  <a:cubicBezTo>
                    <a:pt x="7239" y="4672"/>
                    <a:pt x="6847" y="4585"/>
                    <a:pt x="6093" y="4204"/>
                  </a:cubicBezTo>
                  <a:cubicBezTo>
                    <a:pt x="6088" y="3943"/>
                    <a:pt x="6060" y="3683"/>
                    <a:pt x="6009" y="3427"/>
                  </a:cubicBezTo>
                  <a:cubicBezTo>
                    <a:pt x="6004" y="3403"/>
                    <a:pt x="5998" y="3379"/>
                    <a:pt x="5993" y="3354"/>
                  </a:cubicBezTo>
                  <a:cubicBezTo>
                    <a:pt x="6810" y="2930"/>
                    <a:pt x="7234" y="2836"/>
                    <a:pt x="7407" y="2836"/>
                  </a:cubicBezTo>
                  <a:close/>
                  <a:moveTo>
                    <a:pt x="7782" y="6788"/>
                  </a:moveTo>
                  <a:cubicBezTo>
                    <a:pt x="8422" y="6926"/>
                    <a:pt x="8929" y="7152"/>
                    <a:pt x="9251" y="7454"/>
                  </a:cubicBezTo>
                  <a:cubicBezTo>
                    <a:pt x="9262" y="7465"/>
                    <a:pt x="9273" y="7476"/>
                    <a:pt x="9282" y="7487"/>
                  </a:cubicBezTo>
                  <a:cubicBezTo>
                    <a:pt x="9074" y="8295"/>
                    <a:pt x="8619" y="8810"/>
                    <a:pt x="8438" y="8812"/>
                  </a:cubicBezTo>
                  <a:cubicBezTo>
                    <a:pt x="8408" y="8812"/>
                    <a:pt x="8370" y="8742"/>
                    <a:pt x="8344" y="8645"/>
                  </a:cubicBezTo>
                  <a:cubicBezTo>
                    <a:pt x="8197" y="8061"/>
                    <a:pt x="7974" y="7362"/>
                    <a:pt x="7782" y="6788"/>
                  </a:cubicBezTo>
                  <a:close/>
                  <a:moveTo>
                    <a:pt x="8150" y="0"/>
                  </a:moveTo>
                  <a:cubicBezTo>
                    <a:pt x="5896" y="0"/>
                    <a:pt x="5011" y="1016"/>
                    <a:pt x="4792" y="1328"/>
                  </a:cubicBezTo>
                  <a:cubicBezTo>
                    <a:pt x="3398" y="1636"/>
                    <a:pt x="2032" y="2242"/>
                    <a:pt x="1132" y="2953"/>
                  </a:cubicBezTo>
                  <a:cubicBezTo>
                    <a:pt x="367" y="3557"/>
                    <a:pt x="0" y="4171"/>
                    <a:pt x="73" y="4729"/>
                  </a:cubicBezTo>
                  <a:cubicBezTo>
                    <a:pt x="129" y="5152"/>
                    <a:pt x="557" y="5754"/>
                    <a:pt x="2283" y="6228"/>
                  </a:cubicBezTo>
                  <a:cubicBezTo>
                    <a:pt x="2299" y="6232"/>
                    <a:pt x="2315" y="6234"/>
                    <a:pt x="2331" y="6234"/>
                  </a:cubicBezTo>
                  <a:cubicBezTo>
                    <a:pt x="2426" y="6234"/>
                    <a:pt x="2513" y="6170"/>
                    <a:pt x="2539" y="6074"/>
                  </a:cubicBezTo>
                  <a:cubicBezTo>
                    <a:pt x="2571" y="5963"/>
                    <a:pt x="2508" y="5847"/>
                    <a:pt x="2398" y="5810"/>
                  </a:cubicBezTo>
                  <a:cubicBezTo>
                    <a:pt x="1280" y="5503"/>
                    <a:pt x="555" y="5069"/>
                    <a:pt x="503" y="4673"/>
                  </a:cubicBezTo>
                  <a:cubicBezTo>
                    <a:pt x="453" y="4287"/>
                    <a:pt x="779" y="3783"/>
                    <a:pt x="1399" y="3295"/>
                  </a:cubicBezTo>
                  <a:cubicBezTo>
                    <a:pt x="2240" y="2630"/>
                    <a:pt x="3517" y="2063"/>
                    <a:pt x="4832" y="1764"/>
                  </a:cubicBezTo>
                  <a:cubicBezTo>
                    <a:pt x="5430" y="2637"/>
                    <a:pt x="6163" y="4269"/>
                    <a:pt x="5180" y="6206"/>
                  </a:cubicBezTo>
                  <a:cubicBezTo>
                    <a:pt x="4525" y="6190"/>
                    <a:pt x="3872" y="6120"/>
                    <a:pt x="3226" y="5999"/>
                  </a:cubicBezTo>
                  <a:cubicBezTo>
                    <a:pt x="3215" y="5998"/>
                    <a:pt x="3204" y="5997"/>
                    <a:pt x="3193" y="5997"/>
                  </a:cubicBezTo>
                  <a:cubicBezTo>
                    <a:pt x="3090" y="5997"/>
                    <a:pt x="3000" y="6069"/>
                    <a:pt x="2980" y="6174"/>
                  </a:cubicBezTo>
                  <a:cubicBezTo>
                    <a:pt x="2959" y="6289"/>
                    <a:pt x="3032" y="6400"/>
                    <a:pt x="3147" y="6425"/>
                  </a:cubicBezTo>
                  <a:cubicBezTo>
                    <a:pt x="3903" y="6567"/>
                    <a:pt x="4698" y="6642"/>
                    <a:pt x="5422" y="6642"/>
                  </a:cubicBezTo>
                  <a:cubicBezTo>
                    <a:pt x="5534" y="6642"/>
                    <a:pt x="5645" y="6640"/>
                    <a:pt x="5753" y="6637"/>
                  </a:cubicBezTo>
                  <a:cubicBezTo>
                    <a:pt x="5877" y="6632"/>
                    <a:pt x="6001" y="6629"/>
                    <a:pt x="6125" y="6629"/>
                  </a:cubicBezTo>
                  <a:cubicBezTo>
                    <a:pt x="6516" y="6629"/>
                    <a:pt x="6906" y="6654"/>
                    <a:pt x="7295" y="6704"/>
                  </a:cubicBezTo>
                  <a:cubicBezTo>
                    <a:pt x="7473" y="7224"/>
                    <a:pt x="7755" y="8077"/>
                    <a:pt x="7925" y="8750"/>
                  </a:cubicBezTo>
                  <a:cubicBezTo>
                    <a:pt x="8038" y="9195"/>
                    <a:pt x="8316" y="9246"/>
                    <a:pt x="8438" y="9246"/>
                  </a:cubicBezTo>
                  <a:lnTo>
                    <a:pt x="8445" y="9246"/>
                  </a:lnTo>
                  <a:cubicBezTo>
                    <a:pt x="8853" y="9240"/>
                    <a:pt x="9319" y="8694"/>
                    <a:pt x="9591" y="7957"/>
                  </a:cubicBezTo>
                  <a:cubicBezTo>
                    <a:pt x="9637" y="8085"/>
                    <a:pt x="9662" y="8220"/>
                    <a:pt x="9666" y="8359"/>
                  </a:cubicBezTo>
                  <a:cubicBezTo>
                    <a:pt x="9701" y="9645"/>
                    <a:pt x="8950" y="10372"/>
                    <a:pt x="8204" y="10532"/>
                  </a:cubicBezTo>
                  <a:cubicBezTo>
                    <a:pt x="7990" y="10332"/>
                    <a:pt x="7745" y="10168"/>
                    <a:pt x="7479" y="10046"/>
                  </a:cubicBezTo>
                  <a:cubicBezTo>
                    <a:pt x="7231" y="9932"/>
                    <a:pt x="6906" y="9833"/>
                    <a:pt x="6529" y="9833"/>
                  </a:cubicBezTo>
                  <a:cubicBezTo>
                    <a:pt x="6197" y="9833"/>
                    <a:pt x="5825" y="9909"/>
                    <a:pt x="5428" y="10119"/>
                  </a:cubicBezTo>
                  <a:cubicBezTo>
                    <a:pt x="5242" y="10219"/>
                    <a:pt x="5136" y="10424"/>
                    <a:pt x="5161" y="10634"/>
                  </a:cubicBezTo>
                  <a:cubicBezTo>
                    <a:pt x="5188" y="10844"/>
                    <a:pt x="5343" y="11016"/>
                    <a:pt x="5548" y="11066"/>
                  </a:cubicBezTo>
                  <a:cubicBezTo>
                    <a:pt x="6071" y="11195"/>
                    <a:pt x="6727" y="11516"/>
                    <a:pt x="6885" y="12315"/>
                  </a:cubicBezTo>
                  <a:cubicBezTo>
                    <a:pt x="7037" y="13094"/>
                    <a:pt x="6837" y="13655"/>
                    <a:pt x="6643" y="13990"/>
                  </a:cubicBezTo>
                  <a:cubicBezTo>
                    <a:pt x="6443" y="14336"/>
                    <a:pt x="6699" y="14756"/>
                    <a:pt x="7080" y="14756"/>
                  </a:cubicBezTo>
                  <a:cubicBezTo>
                    <a:pt x="7104" y="14756"/>
                    <a:pt x="7128" y="14754"/>
                    <a:pt x="7153" y="14750"/>
                  </a:cubicBezTo>
                  <a:cubicBezTo>
                    <a:pt x="7619" y="14687"/>
                    <a:pt x="8022" y="14512"/>
                    <a:pt x="8346" y="14232"/>
                  </a:cubicBezTo>
                  <a:cubicBezTo>
                    <a:pt x="8763" y="13871"/>
                    <a:pt x="9036" y="13351"/>
                    <a:pt x="9155" y="12682"/>
                  </a:cubicBezTo>
                  <a:cubicBezTo>
                    <a:pt x="9672" y="12459"/>
                    <a:pt x="10173" y="12199"/>
                    <a:pt x="10651" y="11903"/>
                  </a:cubicBezTo>
                  <a:cubicBezTo>
                    <a:pt x="10750" y="11839"/>
                    <a:pt x="10780" y="11707"/>
                    <a:pt x="10718" y="11607"/>
                  </a:cubicBezTo>
                  <a:cubicBezTo>
                    <a:pt x="10677" y="11541"/>
                    <a:pt x="10606" y="11504"/>
                    <a:pt x="10534" y="11504"/>
                  </a:cubicBezTo>
                  <a:cubicBezTo>
                    <a:pt x="10496" y="11504"/>
                    <a:pt x="10459" y="11513"/>
                    <a:pt x="10424" y="11534"/>
                  </a:cubicBezTo>
                  <a:cubicBezTo>
                    <a:pt x="9594" y="12046"/>
                    <a:pt x="8890" y="12323"/>
                    <a:pt x="8882" y="12326"/>
                  </a:cubicBezTo>
                  <a:cubicBezTo>
                    <a:pt x="8809" y="12353"/>
                    <a:pt x="8758" y="12418"/>
                    <a:pt x="8747" y="12496"/>
                  </a:cubicBezTo>
                  <a:cubicBezTo>
                    <a:pt x="8637" y="13240"/>
                    <a:pt x="8262" y="14159"/>
                    <a:pt x="7093" y="14321"/>
                  </a:cubicBezTo>
                  <a:cubicBezTo>
                    <a:pt x="7090" y="14322"/>
                    <a:pt x="7086" y="14322"/>
                    <a:pt x="7083" y="14322"/>
                  </a:cubicBezTo>
                  <a:cubicBezTo>
                    <a:pt x="7026" y="14322"/>
                    <a:pt x="6988" y="14259"/>
                    <a:pt x="7017" y="14208"/>
                  </a:cubicBezTo>
                  <a:cubicBezTo>
                    <a:pt x="7249" y="13809"/>
                    <a:pt x="7489" y="13141"/>
                    <a:pt x="7309" y="12230"/>
                  </a:cubicBezTo>
                  <a:cubicBezTo>
                    <a:pt x="7107" y="11210"/>
                    <a:pt x="6297" y="10804"/>
                    <a:pt x="5651" y="10645"/>
                  </a:cubicBezTo>
                  <a:cubicBezTo>
                    <a:pt x="5583" y="10629"/>
                    <a:pt x="5570" y="10537"/>
                    <a:pt x="5632" y="10502"/>
                  </a:cubicBezTo>
                  <a:cubicBezTo>
                    <a:pt x="5957" y="10330"/>
                    <a:pt x="6261" y="10265"/>
                    <a:pt x="6536" y="10265"/>
                  </a:cubicBezTo>
                  <a:cubicBezTo>
                    <a:pt x="7376" y="10265"/>
                    <a:pt x="7939" y="10874"/>
                    <a:pt x="7969" y="10907"/>
                  </a:cubicBezTo>
                  <a:cubicBezTo>
                    <a:pt x="8011" y="10953"/>
                    <a:pt x="8069" y="10980"/>
                    <a:pt x="8130" y="10980"/>
                  </a:cubicBezTo>
                  <a:cubicBezTo>
                    <a:pt x="8140" y="10980"/>
                    <a:pt x="8151" y="10979"/>
                    <a:pt x="8162" y="10977"/>
                  </a:cubicBezTo>
                  <a:cubicBezTo>
                    <a:pt x="8694" y="10903"/>
                    <a:pt x="9182" y="10617"/>
                    <a:pt x="9537" y="10176"/>
                  </a:cubicBezTo>
                  <a:cubicBezTo>
                    <a:pt x="9925" y="9691"/>
                    <a:pt x="10119" y="9058"/>
                    <a:pt x="10100" y="8346"/>
                  </a:cubicBezTo>
                  <a:cubicBezTo>
                    <a:pt x="10087" y="7877"/>
                    <a:pt x="9901" y="7472"/>
                    <a:pt x="9548" y="7138"/>
                  </a:cubicBezTo>
                  <a:cubicBezTo>
                    <a:pt x="8899" y="6527"/>
                    <a:pt x="7701" y="6197"/>
                    <a:pt x="6147" y="6197"/>
                  </a:cubicBezTo>
                  <a:cubicBezTo>
                    <a:pt x="6013" y="6197"/>
                    <a:pt x="5877" y="6199"/>
                    <a:pt x="5738" y="6204"/>
                  </a:cubicBezTo>
                  <a:lnTo>
                    <a:pt x="5664" y="6206"/>
                  </a:lnTo>
                  <a:cubicBezTo>
                    <a:pt x="5888" y="5724"/>
                    <a:pt x="6028" y="5207"/>
                    <a:pt x="6079" y="4680"/>
                  </a:cubicBezTo>
                  <a:cubicBezTo>
                    <a:pt x="6739" y="4998"/>
                    <a:pt x="7149" y="5103"/>
                    <a:pt x="7409" y="5103"/>
                  </a:cubicBezTo>
                  <a:cubicBezTo>
                    <a:pt x="7654" y="5103"/>
                    <a:pt x="7770" y="5010"/>
                    <a:pt x="7842" y="4917"/>
                  </a:cubicBezTo>
                  <a:cubicBezTo>
                    <a:pt x="8190" y="4447"/>
                    <a:pt x="8193" y="3808"/>
                    <a:pt x="8193" y="3754"/>
                  </a:cubicBezTo>
                  <a:cubicBezTo>
                    <a:pt x="8192" y="3699"/>
                    <a:pt x="8190" y="3059"/>
                    <a:pt x="7842" y="2592"/>
                  </a:cubicBezTo>
                  <a:cubicBezTo>
                    <a:pt x="7739" y="2453"/>
                    <a:pt x="7580" y="2405"/>
                    <a:pt x="7402" y="2405"/>
                  </a:cubicBezTo>
                  <a:cubicBezTo>
                    <a:pt x="7184" y="2405"/>
                    <a:pt x="6938" y="2478"/>
                    <a:pt x="6737" y="2549"/>
                  </a:cubicBezTo>
                  <a:cubicBezTo>
                    <a:pt x="6444" y="2657"/>
                    <a:pt x="6158" y="2783"/>
                    <a:pt x="5880" y="2926"/>
                  </a:cubicBezTo>
                  <a:cubicBezTo>
                    <a:pt x="5738" y="2484"/>
                    <a:pt x="5541" y="2063"/>
                    <a:pt x="5290" y="1671"/>
                  </a:cubicBezTo>
                  <a:cubicBezTo>
                    <a:pt x="5762" y="1587"/>
                    <a:pt x="6305" y="1524"/>
                    <a:pt x="6878" y="1524"/>
                  </a:cubicBezTo>
                  <a:cubicBezTo>
                    <a:pt x="7609" y="1524"/>
                    <a:pt x="8390" y="1626"/>
                    <a:pt x="9141" y="1911"/>
                  </a:cubicBezTo>
                  <a:cubicBezTo>
                    <a:pt x="9290" y="1969"/>
                    <a:pt x="9438" y="2031"/>
                    <a:pt x="9580" y="2094"/>
                  </a:cubicBezTo>
                  <a:cubicBezTo>
                    <a:pt x="9610" y="2109"/>
                    <a:pt x="9642" y="2116"/>
                    <a:pt x="9673" y="2116"/>
                  </a:cubicBezTo>
                  <a:cubicBezTo>
                    <a:pt x="9756" y="2116"/>
                    <a:pt x="9835" y="2068"/>
                    <a:pt x="9871" y="1988"/>
                  </a:cubicBezTo>
                  <a:cubicBezTo>
                    <a:pt x="9922" y="1877"/>
                    <a:pt x="9869" y="1746"/>
                    <a:pt x="9758" y="1698"/>
                  </a:cubicBezTo>
                  <a:cubicBezTo>
                    <a:pt x="9608" y="1632"/>
                    <a:pt x="9453" y="1566"/>
                    <a:pt x="9295" y="1508"/>
                  </a:cubicBezTo>
                  <a:cubicBezTo>
                    <a:pt x="8489" y="1200"/>
                    <a:pt x="7654" y="1092"/>
                    <a:pt x="6876" y="1092"/>
                  </a:cubicBezTo>
                  <a:cubicBezTo>
                    <a:pt x="6395" y="1092"/>
                    <a:pt x="5937" y="1133"/>
                    <a:pt x="5521" y="1194"/>
                  </a:cubicBezTo>
                  <a:cubicBezTo>
                    <a:pt x="5602" y="1129"/>
                    <a:pt x="5686" y="1069"/>
                    <a:pt x="5773" y="1013"/>
                  </a:cubicBezTo>
                  <a:cubicBezTo>
                    <a:pt x="6523" y="543"/>
                    <a:pt x="7458" y="434"/>
                    <a:pt x="8158" y="434"/>
                  </a:cubicBezTo>
                  <a:cubicBezTo>
                    <a:pt x="8210" y="434"/>
                    <a:pt x="8261" y="435"/>
                    <a:pt x="8311" y="436"/>
                  </a:cubicBezTo>
                  <a:cubicBezTo>
                    <a:pt x="9647" y="465"/>
                    <a:pt x="11698" y="1299"/>
                    <a:pt x="13041" y="3064"/>
                  </a:cubicBezTo>
                  <a:cubicBezTo>
                    <a:pt x="13959" y="4268"/>
                    <a:pt x="14882" y="6371"/>
                    <a:pt x="14079" y="9559"/>
                  </a:cubicBezTo>
                  <a:cubicBezTo>
                    <a:pt x="14070" y="9596"/>
                    <a:pt x="14037" y="9617"/>
                    <a:pt x="14004" y="9617"/>
                  </a:cubicBezTo>
                  <a:cubicBezTo>
                    <a:pt x="13984" y="9617"/>
                    <a:pt x="13963" y="9609"/>
                    <a:pt x="13947" y="9591"/>
                  </a:cubicBezTo>
                  <a:lnTo>
                    <a:pt x="13389" y="8973"/>
                  </a:lnTo>
                  <a:cubicBezTo>
                    <a:pt x="13461" y="8785"/>
                    <a:pt x="13515" y="8591"/>
                    <a:pt x="13552" y="8392"/>
                  </a:cubicBezTo>
                  <a:cubicBezTo>
                    <a:pt x="13779" y="7189"/>
                    <a:pt x="13633" y="5977"/>
                    <a:pt x="13130" y="4889"/>
                  </a:cubicBezTo>
                  <a:cubicBezTo>
                    <a:pt x="12610" y="3762"/>
                    <a:pt x="11717" y="2800"/>
                    <a:pt x="10548" y="2109"/>
                  </a:cubicBezTo>
                  <a:cubicBezTo>
                    <a:pt x="10514" y="2088"/>
                    <a:pt x="10476" y="2078"/>
                    <a:pt x="10439" y="2078"/>
                  </a:cubicBezTo>
                  <a:cubicBezTo>
                    <a:pt x="10365" y="2078"/>
                    <a:pt x="10292" y="2116"/>
                    <a:pt x="10252" y="2185"/>
                  </a:cubicBezTo>
                  <a:cubicBezTo>
                    <a:pt x="10192" y="2287"/>
                    <a:pt x="10225" y="2420"/>
                    <a:pt x="10329" y="2481"/>
                  </a:cubicBezTo>
                  <a:cubicBezTo>
                    <a:pt x="11421" y="3128"/>
                    <a:pt x="12254" y="4023"/>
                    <a:pt x="12737" y="5071"/>
                  </a:cubicBezTo>
                  <a:cubicBezTo>
                    <a:pt x="13202" y="6077"/>
                    <a:pt x="13337" y="7198"/>
                    <a:pt x="13127" y="8313"/>
                  </a:cubicBezTo>
                  <a:cubicBezTo>
                    <a:pt x="12944" y="9281"/>
                    <a:pt x="12272" y="10205"/>
                    <a:pt x="11125" y="11059"/>
                  </a:cubicBezTo>
                  <a:cubicBezTo>
                    <a:pt x="11036" y="11133"/>
                    <a:pt x="11020" y="11264"/>
                    <a:pt x="11089" y="11356"/>
                  </a:cubicBezTo>
                  <a:cubicBezTo>
                    <a:pt x="11132" y="11413"/>
                    <a:pt x="11197" y="11444"/>
                    <a:pt x="11263" y="11444"/>
                  </a:cubicBezTo>
                  <a:cubicBezTo>
                    <a:pt x="11305" y="11444"/>
                    <a:pt x="11347" y="11432"/>
                    <a:pt x="11384" y="11407"/>
                  </a:cubicBezTo>
                  <a:cubicBezTo>
                    <a:pt x="12224" y="10779"/>
                    <a:pt x="12831" y="10109"/>
                    <a:pt x="13195" y="9407"/>
                  </a:cubicBezTo>
                  <a:lnTo>
                    <a:pt x="13625" y="9882"/>
                  </a:lnTo>
                  <a:cubicBezTo>
                    <a:pt x="13729" y="9997"/>
                    <a:pt x="13866" y="10050"/>
                    <a:pt x="14001" y="10050"/>
                  </a:cubicBezTo>
                  <a:cubicBezTo>
                    <a:pt x="14221" y="10050"/>
                    <a:pt x="14437" y="9909"/>
                    <a:pt x="14499" y="9664"/>
                  </a:cubicBezTo>
                  <a:cubicBezTo>
                    <a:pt x="15345" y="6309"/>
                    <a:pt x="14361" y="4080"/>
                    <a:pt x="13386" y="2802"/>
                  </a:cubicBezTo>
                  <a:cubicBezTo>
                    <a:pt x="12731" y="1943"/>
                    <a:pt x="11863" y="1221"/>
                    <a:pt x="10876" y="716"/>
                  </a:cubicBezTo>
                  <a:cubicBezTo>
                    <a:pt x="10011" y="272"/>
                    <a:pt x="9103" y="21"/>
                    <a:pt x="8319" y="2"/>
                  </a:cubicBezTo>
                  <a:cubicBezTo>
                    <a:pt x="8262" y="1"/>
                    <a:pt x="8205" y="0"/>
                    <a:pt x="81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4"/>
            <p:cNvSpPr/>
            <p:nvPr/>
          </p:nvSpPr>
          <p:spPr>
            <a:xfrm>
              <a:off x="3380375" y="2165625"/>
              <a:ext cx="18875" cy="18875"/>
            </a:xfrm>
            <a:custGeom>
              <a:rect b="b" l="l" r="r" t="t"/>
              <a:pathLst>
                <a:path extrusionOk="0" h="755" w="755">
                  <a:moveTo>
                    <a:pt x="377" y="0"/>
                  </a:moveTo>
                  <a:cubicBezTo>
                    <a:pt x="169" y="0"/>
                    <a:pt x="1" y="169"/>
                    <a:pt x="1" y="377"/>
                  </a:cubicBezTo>
                  <a:cubicBezTo>
                    <a:pt x="1" y="586"/>
                    <a:pt x="169" y="754"/>
                    <a:pt x="377" y="754"/>
                  </a:cubicBezTo>
                  <a:cubicBezTo>
                    <a:pt x="586" y="754"/>
                    <a:pt x="754" y="586"/>
                    <a:pt x="754" y="377"/>
                  </a:cubicBezTo>
                  <a:cubicBezTo>
                    <a:pt x="754" y="169"/>
                    <a:pt x="586" y="0"/>
                    <a:pt x="3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54"/>
          <p:cNvGrpSpPr/>
          <p:nvPr/>
        </p:nvGrpSpPr>
        <p:grpSpPr>
          <a:xfrm>
            <a:off x="4168800" y="4056950"/>
            <a:ext cx="176250" cy="368850"/>
            <a:chOff x="3414750" y="3828350"/>
            <a:chExt cx="176250" cy="368850"/>
          </a:xfrm>
        </p:grpSpPr>
        <p:sp>
          <p:nvSpPr>
            <p:cNvPr id="904" name="Google Shape;904;p54"/>
            <p:cNvSpPr/>
            <p:nvPr/>
          </p:nvSpPr>
          <p:spPr>
            <a:xfrm>
              <a:off x="3414750" y="3828350"/>
              <a:ext cx="176250" cy="368850"/>
            </a:xfrm>
            <a:custGeom>
              <a:rect b="b" l="l" r="r" t="t"/>
              <a:pathLst>
                <a:path extrusionOk="0" h="14754" w="7050">
                  <a:moveTo>
                    <a:pt x="5989" y="2319"/>
                  </a:moveTo>
                  <a:lnTo>
                    <a:pt x="5989" y="4668"/>
                  </a:lnTo>
                  <a:lnTo>
                    <a:pt x="5041" y="4668"/>
                  </a:lnTo>
                  <a:cubicBezTo>
                    <a:pt x="4923" y="4671"/>
                    <a:pt x="4831" y="4766"/>
                    <a:pt x="4831" y="4884"/>
                  </a:cubicBezTo>
                  <a:cubicBezTo>
                    <a:pt x="4831" y="5002"/>
                    <a:pt x="4923" y="5097"/>
                    <a:pt x="5041" y="5100"/>
                  </a:cubicBezTo>
                  <a:lnTo>
                    <a:pt x="5989" y="5100"/>
                  </a:lnTo>
                  <a:lnTo>
                    <a:pt x="5989" y="9652"/>
                  </a:lnTo>
                  <a:lnTo>
                    <a:pt x="2616" y="9652"/>
                  </a:lnTo>
                  <a:cubicBezTo>
                    <a:pt x="2614" y="9652"/>
                    <a:pt x="2613" y="9652"/>
                    <a:pt x="2611" y="9652"/>
                  </a:cubicBezTo>
                  <a:cubicBezTo>
                    <a:pt x="2491" y="9652"/>
                    <a:pt x="2392" y="9749"/>
                    <a:pt x="2392" y="9870"/>
                  </a:cubicBezTo>
                  <a:cubicBezTo>
                    <a:pt x="2392" y="9990"/>
                    <a:pt x="2491" y="10086"/>
                    <a:pt x="2611" y="10086"/>
                  </a:cubicBezTo>
                  <a:cubicBezTo>
                    <a:pt x="2613" y="10086"/>
                    <a:pt x="2614" y="10086"/>
                    <a:pt x="2616" y="10086"/>
                  </a:cubicBezTo>
                  <a:lnTo>
                    <a:pt x="5989" y="10086"/>
                  </a:lnTo>
                  <a:lnTo>
                    <a:pt x="5989" y="12435"/>
                  </a:lnTo>
                  <a:lnTo>
                    <a:pt x="1061" y="12435"/>
                  </a:lnTo>
                  <a:lnTo>
                    <a:pt x="1061" y="10086"/>
                  </a:lnTo>
                  <a:lnTo>
                    <a:pt x="1750" y="10086"/>
                  </a:lnTo>
                  <a:cubicBezTo>
                    <a:pt x="1752" y="10086"/>
                    <a:pt x="1754" y="10086"/>
                    <a:pt x="1756" y="10086"/>
                  </a:cubicBezTo>
                  <a:cubicBezTo>
                    <a:pt x="1874" y="10086"/>
                    <a:pt x="1972" y="9990"/>
                    <a:pt x="1972" y="9870"/>
                  </a:cubicBezTo>
                  <a:cubicBezTo>
                    <a:pt x="1972" y="9750"/>
                    <a:pt x="1875" y="9654"/>
                    <a:pt x="1758" y="9654"/>
                  </a:cubicBezTo>
                  <a:cubicBezTo>
                    <a:pt x="1755" y="9654"/>
                    <a:pt x="1753" y="9654"/>
                    <a:pt x="1750" y="9654"/>
                  </a:cubicBezTo>
                  <a:lnTo>
                    <a:pt x="1061" y="9654"/>
                  </a:lnTo>
                  <a:lnTo>
                    <a:pt x="1061" y="5100"/>
                  </a:lnTo>
                  <a:lnTo>
                    <a:pt x="4175" y="5100"/>
                  </a:lnTo>
                  <a:cubicBezTo>
                    <a:pt x="4292" y="5097"/>
                    <a:pt x="4384" y="5002"/>
                    <a:pt x="4384" y="4884"/>
                  </a:cubicBezTo>
                  <a:cubicBezTo>
                    <a:pt x="4384" y="4766"/>
                    <a:pt x="4292" y="4671"/>
                    <a:pt x="4175" y="4668"/>
                  </a:cubicBezTo>
                  <a:lnTo>
                    <a:pt x="1061" y="4668"/>
                  </a:lnTo>
                  <a:lnTo>
                    <a:pt x="1061" y="2319"/>
                  </a:lnTo>
                  <a:close/>
                  <a:moveTo>
                    <a:pt x="6052" y="12867"/>
                  </a:moveTo>
                  <a:lnTo>
                    <a:pt x="6501" y="14152"/>
                  </a:lnTo>
                  <a:lnTo>
                    <a:pt x="5835" y="13875"/>
                  </a:lnTo>
                  <a:cubicBezTo>
                    <a:pt x="5807" y="13864"/>
                    <a:pt x="5779" y="13858"/>
                    <a:pt x="5751" y="13858"/>
                  </a:cubicBezTo>
                  <a:cubicBezTo>
                    <a:pt x="5723" y="13858"/>
                    <a:pt x="5695" y="13864"/>
                    <a:pt x="5668" y="13875"/>
                  </a:cubicBezTo>
                  <a:lnTo>
                    <a:pt x="4639" y="14303"/>
                  </a:lnTo>
                  <a:lnTo>
                    <a:pt x="3609" y="13875"/>
                  </a:lnTo>
                  <a:cubicBezTo>
                    <a:pt x="3582" y="13864"/>
                    <a:pt x="3553" y="13858"/>
                    <a:pt x="3525" y="13858"/>
                  </a:cubicBezTo>
                  <a:cubicBezTo>
                    <a:pt x="3497" y="13858"/>
                    <a:pt x="3469" y="13864"/>
                    <a:pt x="3442" y="13875"/>
                  </a:cubicBezTo>
                  <a:lnTo>
                    <a:pt x="2411" y="14303"/>
                  </a:lnTo>
                  <a:lnTo>
                    <a:pt x="1383" y="13875"/>
                  </a:lnTo>
                  <a:cubicBezTo>
                    <a:pt x="1356" y="13864"/>
                    <a:pt x="1327" y="13858"/>
                    <a:pt x="1299" y="13858"/>
                  </a:cubicBezTo>
                  <a:cubicBezTo>
                    <a:pt x="1271" y="13858"/>
                    <a:pt x="1243" y="13864"/>
                    <a:pt x="1216" y="13875"/>
                  </a:cubicBezTo>
                  <a:lnTo>
                    <a:pt x="551" y="14152"/>
                  </a:lnTo>
                  <a:lnTo>
                    <a:pt x="999" y="12867"/>
                  </a:lnTo>
                  <a:lnTo>
                    <a:pt x="2195" y="12867"/>
                  </a:lnTo>
                  <a:lnTo>
                    <a:pt x="2195" y="13330"/>
                  </a:lnTo>
                  <a:cubicBezTo>
                    <a:pt x="2200" y="13447"/>
                    <a:pt x="2295" y="13540"/>
                    <a:pt x="2413" y="13540"/>
                  </a:cubicBezTo>
                  <a:cubicBezTo>
                    <a:pt x="2529" y="13540"/>
                    <a:pt x="2626" y="13447"/>
                    <a:pt x="2629" y="13330"/>
                  </a:cubicBezTo>
                  <a:lnTo>
                    <a:pt x="2629" y="12867"/>
                  </a:lnTo>
                  <a:lnTo>
                    <a:pt x="3308" y="12867"/>
                  </a:lnTo>
                  <a:lnTo>
                    <a:pt x="3308" y="13330"/>
                  </a:lnTo>
                  <a:cubicBezTo>
                    <a:pt x="3313" y="13447"/>
                    <a:pt x="3408" y="13540"/>
                    <a:pt x="3526" y="13540"/>
                  </a:cubicBezTo>
                  <a:cubicBezTo>
                    <a:pt x="3642" y="13540"/>
                    <a:pt x="3739" y="13447"/>
                    <a:pt x="3742" y="13330"/>
                  </a:cubicBezTo>
                  <a:lnTo>
                    <a:pt x="3742" y="12867"/>
                  </a:lnTo>
                  <a:lnTo>
                    <a:pt x="4421" y="12867"/>
                  </a:lnTo>
                  <a:lnTo>
                    <a:pt x="4421" y="13330"/>
                  </a:lnTo>
                  <a:cubicBezTo>
                    <a:pt x="4421" y="13449"/>
                    <a:pt x="4518" y="13546"/>
                    <a:pt x="4639" y="13546"/>
                  </a:cubicBezTo>
                  <a:cubicBezTo>
                    <a:pt x="4758" y="13546"/>
                    <a:pt x="4855" y="13449"/>
                    <a:pt x="4855" y="13330"/>
                  </a:cubicBezTo>
                  <a:lnTo>
                    <a:pt x="4855" y="12867"/>
                  </a:lnTo>
                  <a:close/>
                  <a:moveTo>
                    <a:pt x="2412" y="0"/>
                  </a:moveTo>
                  <a:cubicBezTo>
                    <a:pt x="2384" y="0"/>
                    <a:pt x="2356" y="6"/>
                    <a:pt x="2329" y="17"/>
                  </a:cubicBezTo>
                  <a:lnTo>
                    <a:pt x="1298" y="445"/>
                  </a:lnTo>
                  <a:lnTo>
                    <a:pt x="564" y="139"/>
                  </a:lnTo>
                  <a:cubicBezTo>
                    <a:pt x="517" y="119"/>
                    <a:pt x="469" y="110"/>
                    <a:pt x="423" y="110"/>
                  </a:cubicBezTo>
                  <a:cubicBezTo>
                    <a:pt x="192" y="110"/>
                    <a:pt x="2" y="344"/>
                    <a:pt x="87" y="589"/>
                  </a:cubicBezTo>
                  <a:lnTo>
                    <a:pt x="206" y="928"/>
                  </a:lnTo>
                  <a:cubicBezTo>
                    <a:pt x="237" y="1017"/>
                    <a:pt x="321" y="1074"/>
                    <a:pt x="410" y="1074"/>
                  </a:cubicBezTo>
                  <a:cubicBezTo>
                    <a:pt x="434" y="1074"/>
                    <a:pt x="458" y="1070"/>
                    <a:pt x="481" y="1062"/>
                  </a:cubicBezTo>
                  <a:cubicBezTo>
                    <a:pt x="594" y="1022"/>
                    <a:pt x="654" y="899"/>
                    <a:pt x="615" y="787"/>
                  </a:cubicBezTo>
                  <a:lnTo>
                    <a:pt x="551" y="602"/>
                  </a:lnTo>
                  <a:lnTo>
                    <a:pt x="1216" y="879"/>
                  </a:lnTo>
                  <a:cubicBezTo>
                    <a:pt x="1243" y="890"/>
                    <a:pt x="1271" y="895"/>
                    <a:pt x="1300" y="895"/>
                  </a:cubicBezTo>
                  <a:cubicBezTo>
                    <a:pt x="1328" y="895"/>
                    <a:pt x="1356" y="890"/>
                    <a:pt x="1383" y="879"/>
                  </a:cubicBezTo>
                  <a:lnTo>
                    <a:pt x="2413" y="451"/>
                  </a:lnTo>
                  <a:lnTo>
                    <a:pt x="3442" y="879"/>
                  </a:lnTo>
                  <a:cubicBezTo>
                    <a:pt x="3469" y="890"/>
                    <a:pt x="3497" y="895"/>
                    <a:pt x="3526" y="895"/>
                  </a:cubicBezTo>
                  <a:cubicBezTo>
                    <a:pt x="3554" y="895"/>
                    <a:pt x="3582" y="890"/>
                    <a:pt x="3609" y="879"/>
                  </a:cubicBezTo>
                  <a:lnTo>
                    <a:pt x="4639" y="451"/>
                  </a:lnTo>
                  <a:lnTo>
                    <a:pt x="5669" y="879"/>
                  </a:lnTo>
                  <a:cubicBezTo>
                    <a:pt x="5695" y="890"/>
                    <a:pt x="5724" y="895"/>
                    <a:pt x="5752" y="895"/>
                  </a:cubicBezTo>
                  <a:cubicBezTo>
                    <a:pt x="5780" y="895"/>
                    <a:pt x="5808" y="890"/>
                    <a:pt x="5835" y="879"/>
                  </a:cubicBezTo>
                  <a:lnTo>
                    <a:pt x="6501" y="602"/>
                  </a:lnTo>
                  <a:lnTo>
                    <a:pt x="6052" y="1887"/>
                  </a:lnTo>
                  <a:lnTo>
                    <a:pt x="4855" y="1887"/>
                  </a:lnTo>
                  <a:lnTo>
                    <a:pt x="4855" y="1424"/>
                  </a:lnTo>
                  <a:cubicBezTo>
                    <a:pt x="4855" y="1305"/>
                    <a:pt x="4758" y="1208"/>
                    <a:pt x="4639" y="1208"/>
                  </a:cubicBezTo>
                  <a:cubicBezTo>
                    <a:pt x="4520" y="1208"/>
                    <a:pt x="4423" y="1305"/>
                    <a:pt x="4423" y="1424"/>
                  </a:cubicBezTo>
                  <a:lnTo>
                    <a:pt x="4423" y="1887"/>
                  </a:lnTo>
                  <a:lnTo>
                    <a:pt x="3742" y="1887"/>
                  </a:lnTo>
                  <a:lnTo>
                    <a:pt x="3742" y="1424"/>
                  </a:lnTo>
                  <a:cubicBezTo>
                    <a:pt x="3742" y="1305"/>
                    <a:pt x="3645" y="1208"/>
                    <a:pt x="3526" y="1208"/>
                  </a:cubicBezTo>
                  <a:cubicBezTo>
                    <a:pt x="3407" y="1208"/>
                    <a:pt x="3310" y="1305"/>
                    <a:pt x="3310" y="1424"/>
                  </a:cubicBezTo>
                  <a:lnTo>
                    <a:pt x="3310" y="1887"/>
                  </a:lnTo>
                  <a:lnTo>
                    <a:pt x="2629" y="1887"/>
                  </a:lnTo>
                  <a:lnTo>
                    <a:pt x="2629" y="1424"/>
                  </a:lnTo>
                  <a:cubicBezTo>
                    <a:pt x="2632" y="1302"/>
                    <a:pt x="2535" y="1202"/>
                    <a:pt x="2413" y="1202"/>
                  </a:cubicBezTo>
                  <a:cubicBezTo>
                    <a:pt x="2290" y="1202"/>
                    <a:pt x="2192" y="1302"/>
                    <a:pt x="2197" y="1424"/>
                  </a:cubicBezTo>
                  <a:lnTo>
                    <a:pt x="2197" y="1887"/>
                  </a:lnTo>
                  <a:lnTo>
                    <a:pt x="999" y="1887"/>
                  </a:lnTo>
                  <a:lnTo>
                    <a:pt x="899" y="1604"/>
                  </a:lnTo>
                  <a:cubicBezTo>
                    <a:pt x="870" y="1512"/>
                    <a:pt x="785" y="1453"/>
                    <a:pt x="694" y="1453"/>
                  </a:cubicBezTo>
                  <a:cubicBezTo>
                    <a:pt x="671" y="1453"/>
                    <a:pt x="646" y="1457"/>
                    <a:pt x="623" y="1465"/>
                  </a:cubicBezTo>
                  <a:cubicBezTo>
                    <a:pt x="507" y="1505"/>
                    <a:pt x="448" y="1632"/>
                    <a:pt x="491" y="1747"/>
                  </a:cubicBezTo>
                  <a:lnTo>
                    <a:pt x="627" y="2140"/>
                  </a:lnTo>
                  <a:lnTo>
                    <a:pt x="627" y="12614"/>
                  </a:lnTo>
                  <a:lnTo>
                    <a:pt x="87" y="14166"/>
                  </a:lnTo>
                  <a:cubicBezTo>
                    <a:pt x="0" y="14410"/>
                    <a:pt x="191" y="14643"/>
                    <a:pt x="423" y="14643"/>
                  </a:cubicBezTo>
                  <a:cubicBezTo>
                    <a:pt x="469" y="14643"/>
                    <a:pt x="517" y="14634"/>
                    <a:pt x="564" y="14614"/>
                  </a:cubicBezTo>
                  <a:lnTo>
                    <a:pt x="1298" y="14309"/>
                  </a:lnTo>
                  <a:lnTo>
                    <a:pt x="2329" y="14738"/>
                  </a:lnTo>
                  <a:cubicBezTo>
                    <a:pt x="2356" y="14749"/>
                    <a:pt x="2384" y="14754"/>
                    <a:pt x="2412" y="14754"/>
                  </a:cubicBezTo>
                  <a:cubicBezTo>
                    <a:pt x="2440" y="14754"/>
                    <a:pt x="2469" y="14749"/>
                    <a:pt x="2496" y="14738"/>
                  </a:cubicBezTo>
                  <a:lnTo>
                    <a:pt x="3524" y="14309"/>
                  </a:lnTo>
                  <a:lnTo>
                    <a:pt x="4555" y="14738"/>
                  </a:lnTo>
                  <a:cubicBezTo>
                    <a:pt x="4582" y="14749"/>
                    <a:pt x="4610" y="14754"/>
                    <a:pt x="4638" y="14754"/>
                  </a:cubicBezTo>
                  <a:cubicBezTo>
                    <a:pt x="4666" y="14754"/>
                    <a:pt x="4695" y="14749"/>
                    <a:pt x="4722" y="14738"/>
                  </a:cubicBezTo>
                  <a:lnTo>
                    <a:pt x="5752" y="14309"/>
                  </a:lnTo>
                  <a:lnTo>
                    <a:pt x="6486" y="14614"/>
                  </a:lnTo>
                  <a:cubicBezTo>
                    <a:pt x="6534" y="14634"/>
                    <a:pt x="6581" y="14643"/>
                    <a:pt x="6627" y="14643"/>
                  </a:cubicBezTo>
                  <a:cubicBezTo>
                    <a:pt x="6859" y="14643"/>
                    <a:pt x="7050" y="14410"/>
                    <a:pt x="6963" y="14166"/>
                  </a:cubicBezTo>
                  <a:lnTo>
                    <a:pt x="6423" y="12614"/>
                  </a:lnTo>
                  <a:lnTo>
                    <a:pt x="6423" y="2140"/>
                  </a:lnTo>
                  <a:lnTo>
                    <a:pt x="6963" y="589"/>
                  </a:lnTo>
                  <a:cubicBezTo>
                    <a:pt x="7050" y="344"/>
                    <a:pt x="6859" y="110"/>
                    <a:pt x="6627" y="110"/>
                  </a:cubicBezTo>
                  <a:cubicBezTo>
                    <a:pt x="6581" y="110"/>
                    <a:pt x="6534" y="119"/>
                    <a:pt x="6486" y="139"/>
                  </a:cubicBezTo>
                  <a:lnTo>
                    <a:pt x="5752" y="445"/>
                  </a:lnTo>
                  <a:lnTo>
                    <a:pt x="4722" y="17"/>
                  </a:lnTo>
                  <a:cubicBezTo>
                    <a:pt x="4695" y="6"/>
                    <a:pt x="4666" y="0"/>
                    <a:pt x="4638" y="0"/>
                  </a:cubicBezTo>
                  <a:cubicBezTo>
                    <a:pt x="4610" y="0"/>
                    <a:pt x="4582" y="6"/>
                    <a:pt x="4555" y="17"/>
                  </a:cubicBezTo>
                  <a:lnTo>
                    <a:pt x="3526" y="445"/>
                  </a:lnTo>
                  <a:lnTo>
                    <a:pt x="2496" y="17"/>
                  </a:lnTo>
                  <a:cubicBezTo>
                    <a:pt x="2469" y="6"/>
                    <a:pt x="2440" y="0"/>
                    <a:pt x="241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4"/>
            <p:cNvSpPr/>
            <p:nvPr/>
          </p:nvSpPr>
          <p:spPr>
            <a:xfrm>
              <a:off x="3484800" y="3978750"/>
              <a:ext cx="36125" cy="68275"/>
            </a:xfrm>
            <a:custGeom>
              <a:rect b="b" l="l" r="r" t="t"/>
              <a:pathLst>
                <a:path extrusionOk="0" h="2731" w="1445">
                  <a:moveTo>
                    <a:pt x="998" y="1"/>
                  </a:moveTo>
                  <a:cubicBezTo>
                    <a:pt x="928" y="1"/>
                    <a:pt x="859" y="35"/>
                    <a:pt x="818" y="97"/>
                  </a:cubicBezTo>
                  <a:lnTo>
                    <a:pt x="89" y="1245"/>
                  </a:lnTo>
                  <a:cubicBezTo>
                    <a:pt x="0" y="1390"/>
                    <a:pt x="104" y="1574"/>
                    <a:pt x="272" y="1577"/>
                  </a:cubicBezTo>
                  <a:lnTo>
                    <a:pt x="778" y="1577"/>
                  </a:lnTo>
                  <a:lnTo>
                    <a:pt x="261" y="2393"/>
                  </a:lnTo>
                  <a:cubicBezTo>
                    <a:pt x="193" y="2493"/>
                    <a:pt x="221" y="2631"/>
                    <a:pt x="325" y="2696"/>
                  </a:cubicBezTo>
                  <a:cubicBezTo>
                    <a:pt x="361" y="2719"/>
                    <a:pt x="402" y="2730"/>
                    <a:pt x="441" y="2730"/>
                  </a:cubicBezTo>
                  <a:cubicBezTo>
                    <a:pt x="515" y="2730"/>
                    <a:pt x="587" y="2693"/>
                    <a:pt x="627" y="2625"/>
                  </a:cubicBezTo>
                  <a:lnTo>
                    <a:pt x="1357" y="1477"/>
                  </a:lnTo>
                  <a:cubicBezTo>
                    <a:pt x="1444" y="1332"/>
                    <a:pt x="1342" y="1148"/>
                    <a:pt x="1174" y="1145"/>
                  </a:cubicBezTo>
                  <a:lnTo>
                    <a:pt x="667" y="1145"/>
                  </a:lnTo>
                  <a:lnTo>
                    <a:pt x="1183" y="329"/>
                  </a:lnTo>
                  <a:cubicBezTo>
                    <a:pt x="1245" y="229"/>
                    <a:pt x="1214" y="98"/>
                    <a:pt x="1115" y="35"/>
                  </a:cubicBezTo>
                  <a:cubicBezTo>
                    <a:pt x="1079" y="12"/>
                    <a:pt x="1038" y="1"/>
                    <a:pt x="99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 name="Google Shape;906;p54"/>
          <p:cNvGrpSpPr/>
          <p:nvPr/>
        </p:nvGrpSpPr>
        <p:grpSpPr>
          <a:xfrm>
            <a:off x="3445175" y="2309800"/>
            <a:ext cx="397250" cy="368900"/>
            <a:chOff x="2691125" y="2081200"/>
            <a:chExt cx="397250" cy="368900"/>
          </a:xfrm>
        </p:grpSpPr>
        <p:sp>
          <p:nvSpPr>
            <p:cNvPr id="907" name="Google Shape;907;p54"/>
            <p:cNvSpPr/>
            <p:nvPr/>
          </p:nvSpPr>
          <p:spPr>
            <a:xfrm>
              <a:off x="2691125" y="2081200"/>
              <a:ext cx="397250" cy="368900"/>
            </a:xfrm>
            <a:custGeom>
              <a:rect b="b" l="l" r="r" t="t"/>
              <a:pathLst>
                <a:path extrusionOk="0" h="14756" w="15890">
                  <a:moveTo>
                    <a:pt x="7782" y="1"/>
                  </a:moveTo>
                  <a:cubicBezTo>
                    <a:pt x="7716" y="1"/>
                    <a:pt x="7650" y="2"/>
                    <a:pt x="7585" y="4"/>
                  </a:cubicBezTo>
                  <a:cubicBezTo>
                    <a:pt x="5561" y="58"/>
                    <a:pt x="3648" y="943"/>
                    <a:pt x="2295" y="2449"/>
                  </a:cubicBezTo>
                  <a:cubicBezTo>
                    <a:pt x="940" y="3956"/>
                    <a:pt x="266" y="5953"/>
                    <a:pt x="430" y="7971"/>
                  </a:cubicBezTo>
                  <a:cubicBezTo>
                    <a:pt x="592" y="9990"/>
                    <a:pt x="1576" y="11854"/>
                    <a:pt x="3153" y="13124"/>
                  </a:cubicBezTo>
                  <a:cubicBezTo>
                    <a:pt x="3194" y="13156"/>
                    <a:pt x="3242" y="13172"/>
                    <a:pt x="3290" y="13172"/>
                  </a:cubicBezTo>
                  <a:cubicBezTo>
                    <a:pt x="3353" y="13172"/>
                    <a:pt x="3416" y="13144"/>
                    <a:pt x="3459" y="13091"/>
                  </a:cubicBezTo>
                  <a:cubicBezTo>
                    <a:pt x="3533" y="12997"/>
                    <a:pt x="3519" y="12862"/>
                    <a:pt x="3425" y="12785"/>
                  </a:cubicBezTo>
                  <a:cubicBezTo>
                    <a:pt x="519" y="10438"/>
                    <a:pt x="0" y="6206"/>
                    <a:pt x="2255" y="3228"/>
                  </a:cubicBezTo>
                  <a:cubicBezTo>
                    <a:pt x="3612" y="1436"/>
                    <a:pt x="5677" y="488"/>
                    <a:pt x="7771" y="488"/>
                  </a:cubicBezTo>
                  <a:cubicBezTo>
                    <a:pt x="9156" y="488"/>
                    <a:pt x="10555" y="903"/>
                    <a:pt x="11769" y="1764"/>
                  </a:cubicBezTo>
                  <a:cubicBezTo>
                    <a:pt x="13235" y="2802"/>
                    <a:pt x="14240" y="4370"/>
                    <a:pt x="14573" y="6136"/>
                  </a:cubicBezTo>
                  <a:cubicBezTo>
                    <a:pt x="14903" y="7902"/>
                    <a:pt x="14533" y="9726"/>
                    <a:pt x="13541" y="11224"/>
                  </a:cubicBezTo>
                  <a:cubicBezTo>
                    <a:pt x="12549" y="12723"/>
                    <a:pt x="11013" y="13776"/>
                    <a:pt x="9257" y="14161"/>
                  </a:cubicBezTo>
                  <a:cubicBezTo>
                    <a:pt x="8766" y="14269"/>
                    <a:pt x="8268" y="14322"/>
                    <a:pt x="7772" y="14322"/>
                  </a:cubicBezTo>
                  <a:cubicBezTo>
                    <a:pt x="6497" y="14322"/>
                    <a:pt x="5236" y="13969"/>
                    <a:pt x="4136" y="13289"/>
                  </a:cubicBezTo>
                  <a:cubicBezTo>
                    <a:pt x="4100" y="13267"/>
                    <a:pt x="4061" y="13256"/>
                    <a:pt x="4022" y="13256"/>
                  </a:cubicBezTo>
                  <a:cubicBezTo>
                    <a:pt x="3949" y="13256"/>
                    <a:pt x="3878" y="13293"/>
                    <a:pt x="3837" y="13359"/>
                  </a:cubicBezTo>
                  <a:cubicBezTo>
                    <a:pt x="3775" y="13461"/>
                    <a:pt x="3807" y="13595"/>
                    <a:pt x="3909" y="13657"/>
                  </a:cubicBezTo>
                  <a:cubicBezTo>
                    <a:pt x="5110" y="14398"/>
                    <a:pt x="6449" y="14755"/>
                    <a:pt x="7776" y="14755"/>
                  </a:cubicBezTo>
                  <a:cubicBezTo>
                    <a:pt x="9966" y="14755"/>
                    <a:pt x="12122" y="13781"/>
                    <a:pt x="13568" y="11954"/>
                  </a:cubicBezTo>
                  <a:cubicBezTo>
                    <a:pt x="15889" y="9019"/>
                    <a:pt x="15646" y="4808"/>
                    <a:pt x="13000" y="2161"/>
                  </a:cubicBezTo>
                  <a:cubicBezTo>
                    <a:pt x="11614" y="777"/>
                    <a:pt x="9735" y="1"/>
                    <a:pt x="77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4"/>
            <p:cNvSpPr/>
            <p:nvPr/>
          </p:nvSpPr>
          <p:spPr>
            <a:xfrm>
              <a:off x="2731750" y="2168800"/>
              <a:ext cx="251525" cy="250650"/>
            </a:xfrm>
            <a:custGeom>
              <a:rect b="b" l="l" r="r" t="t"/>
              <a:pathLst>
                <a:path extrusionOk="0" h="10026" w="10061">
                  <a:moveTo>
                    <a:pt x="4355" y="3395"/>
                  </a:moveTo>
                  <a:lnTo>
                    <a:pt x="6365" y="5403"/>
                  </a:lnTo>
                  <a:cubicBezTo>
                    <a:pt x="6119" y="5449"/>
                    <a:pt x="5904" y="5469"/>
                    <a:pt x="5717" y="5469"/>
                  </a:cubicBezTo>
                  <a:cubicBezTo>
                    <a:pt x="5113" y="5469"/>
                    <a:pt x="4798" y="5268"/>
                    <a:pt x="4645" y="5116"/>
                  </a:cubicBezTo>
                  <a:cubicBezTo>
                    <a:pt x="4443" y="4914"/>
                    <a:pt x="4163" y="4433"/>
                    <a:pt x="4355" y="3395"/>
                  </a:cubicBezTo>
                  <a:close/>
                  <a:moveTo>
                    <a:pt x="4168" y="5214"/>
                  </a:moveTo>
                  <a:cubicBezTo>
                    <a:pt x="4268" y="5364"/>
                    <a:pt x="4397" y="5491"/>
                    <a:pt x="4546" y="5593"/>
                  </a:cubicBezTo>
                  <a:lnTo>
                    <a:pt x="3745" y="6394"/>
                  </a:lnTo>
                  <a:cubicBezTo>
                    <a:pt x="3597" y="6540"/>
                    <a:pt x="3552" y="6761"/>
                    <a:pt x="3632" y="6954"/>
                  </a:cubicBezTo>
                  <a:cubicBezTo>
                    <a:pt x="3688" y="7090"/>
                    <a:pt x="3641" y="7249"/>
                    <a:pt x="3522" y="7335"/>
                  </a:cubicBezTo>
                  <a:cubicBezTo>
                    <a:pt x="3465" y="7376"/>
                    <a:pt x="3399" y="7397"/>
                    <a:pt x="3333" y="7397"/>
                  </a:cubicBezTo>
                  <a:cubicBezTo>
                    <a:pt x="3259" y="7397"/>
                    <a:pt x="3185" y="7371"/>
                    <a:pt x="3125" y="7319"/>
                  </a:cubicBezTo>
                  <a:cubicBezTo>
                    <a:pt x="3032" y="7241"/>
                    <a:pt x="2993" y="7117"/>
                    <a:pt x="3020" y="7000"/>
                  </a:cubicBezTo>
                  <a:cubicBezTo>
                    <a:pt x="3051" y="6860"/>
                    <a:pt x="2942" y="6733"/>
                    <a:pt x="2807" y="6733"/>
                  </a:cubicBezTo>
                  <a:cubicBezTo>
                    <a:pt x="2792" y="6733"/>
                    <a:pt x="2775" y="6735"/>
                    <a:pt x="2759" y="6739"/>
                  </a:cubicBezTo>
                  <a:cubicBezTo>
                    <a:pt x="2733" y="6745"/>
                    <a:pt x="2708" y="6748"/>
                    <a:pt x="2683" y="6748"/>
                  </a:cubicBezTo>
                  <a:cubicBezTo>
                    <a:pt x="2502" y="6748"/>
                    <a:pt x="2349" y="6593"/>
                    <a:pt x="2365" y="6402"/>
                  </a:cubicBezTo>
                  <a:cubicBezTo>
                    <a:pt x="2377" y="6228"/>
                    <a:pt x="2522" y="6104"/>
                    <a:pt x="2683" y="6104"/>
                  </a:cubicBezTo>
                  <a:cubicBezTo>
                    <a:pt x="2724" y="6104"/>
                    <a:pt x="2765" y="6112"/>
                    <a:pt x="2805" y="6128"/>
                  </a:cubicBezTo>
                  <a:cubicBezTo>
                    <a:pt x="2868" y="6154"/>
                    <a:pt x="2934" y="6166"/>
                    <a:pt x="3000" y="6166"/>
                  </a:cubicBezTo>
                  <a:cubicBezTo>
                    <a:pt x="3135" y="6166"/>
                    <a:pt x="3268" y="6114"/>
                    <a:pt x="3366" y="6015"/>
                  </a:cubicBezTo>
                  <a:lnTo>
                    <a:pt x="4168" y="5214"/>
                  </a:lnTo>
                  <a:close/>
                  <a:moveTo>
                    <a:pt x="1506" y="546"/>
                  </a:moveTo>
                  <a:lnTo>
                    <a:pt x="3991" y="3030"/>
                  </a:lnTo>
                  <a:cubicBezTo>
                    <a:pt x="3823" y="3728"/>
                    <a:pt x="3818" y="4330"/>
                    <a:pt x="3969" y="4799"/>
                  </a:cubicBezTo>
                  <a:lnTo>
                    <a:pt x="3059" y="5709"/>
                  </a:lnTo>
                  <a:cubicBezTo>
                    <a:pt x="3044" y="5724"/>
                    <a:pt x="3022" y="5733"/>
                    <a:pt x="3000" y="5733"/>
                  </a:cubicBezTo>
                  <a:cubicBezTo>
                    <a:pt x="2989" y="5733"/>
                    <a:pt x="2978" y="5730"/>
                    <a:pt x="2967" y="5726"/>
                  </a:cubicBezTo>
                  <a:cubicBezTo>
                    <a:pt x="2873" y="5687"/>
                    <a:pt x="2776" y="5669"/>
                    <a:pt x="2682" y="5669"/>
                  </a:cubicBezTo>
                  <a:cubicBezTo>
                    <a:pt x="2351" y="5669"/>
                    <a:pt x="2043" y="5890"/>
                    <a:pt x="1953" y="6232"/>
                  </a:cubicBezTo>
                  <a:cubicBezTo>
                    <a:pt x="1835" y="6672"/>
                    <a:pt x="2133" y="7114"/>
                    <a:pt x="2584" y="7173"/>
                  </a:cubicBezTo>
                  <a:cubicBezTo>
                    <a:pt x="2610" y="7357"/>
                    <a:pt x="2702" y="7528"/>
                    <a:pt x="2843" y="7648"/>
                  </a:cubicBezTo>
                  <a:cubicBezTo>
                    <a:pt x="2985" y="7767"/>
                    <a:pt x="3159" y="7826"/>
                    <a:pt x="3333" y="7826"/>
                  </a:cubicBezTo>
                  <a:cubicBezTo>
                    <a:pt x="3507" y="7826"/>
                    <a:pt x="3682" y="7767"/>
                    <a:pt x="3824" y="7648"/>
                  </a:cubicBezTo>
                  <a:cubicBezTo>
                    <a:pt x="4071" y="7437"/>
                    <a:pt x="4155" y="7092"/>
                    <a:pt x="4033" y="6790"/>
                  </a:cubicBezTo>
                  <a:cubicBezTo>
                    <a:pt x="4020" y="6760"/>
                    <a:pt x="4026" y="6723"/>
                    <a:pt x="4050" y="6698"/>
                  </a:cubicBezTo>
                  <a:lnTo>
                    <a:pt x="4960" y="5788"/>
                  </a:lnTo>
                  <a:cubicBezTo>
                    <a:pt x="5184" y="5861"/>
                    <a:pt x="5440" y="5898"/>
                    <a:pt x="5721" y="5898"/>
                  </a:cubicBezTo>
                  <a:cubicBezTo>
                    <a:pt x="6028" y="5898"/>
                    <a:pt x="6365" y="5855"/>
                    <a:pt x="6729" y="5767"/>
                  </a:cubicBezTo>
                  <a:lnTo>
                    <a:pt x="9486" y="8523"/>
                  </a:lnTo>
                  <a:cubicBezTo>
                    <a:pt x="8522" y="9218"/>
                    <a:pt x="7366" y="9591"/>
                    <a:pt x="6179" y="9591"/>
                  </a:cubicBezTo>
                  <a:cubicBezTo>
                    <a:pt x="6172" y="9591"/>
                    <a:pt x="6164" y="9591"/>
                    <a:pt x="6157" y="9591"/>
                  </a:cubicBezTo>
                  <a:lnTo>
                    <a:pt x="6157" y="9593"/>
                  </a:lnTo>
                  <a:cubicBezTo>
                    <a:pt x="3004" y="9593"/>
                    <a:pt x="439" y="7027"/>
                    <a:pt x="439" y="3874"/>
                  </a:cubicBezTo>
                  <a:cubicBezTo>
                    <a:pt x="434" y="2680"/>
                    <a:pt x="808" y="1514"/>
                    <a:pt x="1506" y="546"/>
                  </a:cubicBezTo>
                  <a:close/>
                  <a:moveTo>
                    <a:pt x="1487" y="0"/>
                  </a:moveTo>
                  <a:cubicBezTo>
                    <a:pt x="1482" y="0"/>
                    <a:pt x="1476" y="0"/>
                    <a:pt x="1471" y="1"/>
                  </a:cubicBezTo>
                  <a:cubicBezTo>
                    <a:pt x="1409" y="4"/>
                    <a:pt x="1352" y="34"/>
                    <a:pt x="1314" y="83"/>
                  </a:cubicBezTo>
                  <a:cubicBezTo>
                    <a:pt x="461" y="1163"/>
                    <a:pt x="0" y="2498"/>
                    <a:pt x="7" y="3874"/>
                  </a:cubicBezTo>
                  <a:cubicBezTo>
                    <a:pt x="7" y="7267"/>
                    <a:pt x="2765" y="10025"/>
                    <a:pt x="6157" y="10025"/>
                  </a:cubicBezTo>
                  <a:cubicBezTo>
                    <a:pt x="6164" y="10025"/>
                    <a:pt x="6171" y="10025"/>
                    <a:pt x="6178" y="10025"/>
                  </a:cubicBezTo>
                  <a:cubicBezTo>
                    <a:pt x="7546" y="10025"/>
                    <a:pt x="8875" y="9565"/>
                    <a:pt x="9949" y="8718"/>
                  </a:cubicBezTo>
                  <a:cubicBezTo>
                    <a:pt x="10051" y="8637"/>
                    <a:pt x="10060" y="8486"/>
                    <a:pt x="9970" y="8394"/>
                  </a:cubicBezTo>
                  <a:lnTo>
                    <a:pt x="1638" y="63"/>
                  </a:lnTo>
                  <a:cubicBezTo>
                    <a:pt x="1597" y="23"/>
                    <a:pt x="1543" y="0"/>
                    <a:pt x="148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4"/>
            <p:cNvSpPr/>
            <p:nvPr/>
          </p:nvSpPr>
          <p:spPr>
            <a:xfrm>
              <a:off x="2788100" y="2111875"/>
              <a:ext cx="260675" cy="250625"/>
            </a:xfrm>
            <a:custGeom>
              <a:rect b="b" l="l" r="r" t="t"/>
              <a:pathLst>
                <a:path extrusionOk="0" h="10025" w="10427">
                  <a:moveTo>
                    <a:pt x="3911" y="1"/>
                  </a:moveTo>
                  <a:cubicBezTo>
                    <a:pt x="3908" y="1"/>
                    <a:pt x="3906" y="1"/>
                    <a:pt x="3903" y="1"/>
                  </a:cubicBezTo>
                  <a:cubicBezTo>
                    <a:pt x="3893" y="1"/>
                    <a:pt x="3884" y="1"/>
                    <a:pt x="3875" y="1"/>
                  </a:cubicBezTo>
                  <a:cubicBezTo>
                    <a:pt x="2509" y="1"/>
                    <a:pt x="1183" y="461"/>
                    <a:pt x="111" y="1308"/>
                  </a:cubicBezTo>
                  <a:cubicBezTo>
                    <a:pt x="11" y="1389"/>
                    <a:pt x="1" y="1538"/>
                    <a:pt x="92" y="1631"/>
                  </a:cubicBezTo>
                  <a:lnTo>
                    <a:pt x="8423" y="9962"/>
                  </a:lnTo>
                  <a:cubicBezTo>
                    <a:pt x="8466" y="10004"/>
                    <a:pt x="8521" y="10024"/>
                    <a:pt x="8575" y="10024"/>
                  </a:cubicBezTo>
                  <a:cubicBezTo>
                    <a:pt x="8639" y="10024"/>
                    <a:pt x="8702" y="9997"/>
                    <a:pt x="8746" y="9943"/>
                  </a:cubicBezTo>
                  <a:cubicBezTo>
                    <a:pt x="10096" y="8218"/>
                    <a:pt x="10426" y="5903"/>
                    <a:pt x="9614" y="3869"/>
                  </a:cubicBezTo>
                  <a:cubicBezTo>
                    <a:pt x="8801" y="1834"/>
                    <a:pt x="6967" y="386"/>
                    <a:pt x="4800" y="64"/>
                  </a:cubicBezTo>
                  <a:cubicBezTo>
                    <a:pt x="4790" y="63"/>
                    <a:pt x="4780" y="62"/>
                    <a:pt x="4770" y="62"/>
                  </a:cubicBezTo>
                  <a:cubicBezTo>
                    <a:pt x="4664" y="62"/>
                    <a:pt x="4569" y="140"/>
                    <a:pt x="4555" y="247"/>
                  </a:cubicBezTo>
                  <a:cubicBezTo>
                    <a:pt x="4537" y="367"/>
                    <a:pt x="4618" y="476"/>
                    <a:pt x="4738" y="494"/>
                  </a:cubicBezTo>
                  <a:cubicBezTo>
                    <a:pt x="7542" y="909"/>
                    <a:pt x="9620" y="3316"/>
                    <a:pt x="9620" y="6151"/>
                  </a:cubicBezTo>
                  <a:cubicBezTo>
                    <a:pt x="9625" y="7346"/>
                    <a:pt x="9251" y="8510"/>
                    <a:pt x="8552" y="9480"/>
                  </a:cubicBezTo>
                  <a:lnTo>
                    <a:pt x="6350" y="7276"/>
                  </a:lnTo>
                  <a:cubicBezTo>
                    <a:pt x="6730" y="7052"/>
                    <a:pt x="7053" y="6812"/>
                    <a:pt x="7293" y="6572"/>
                  </a:cubicBezTo>
                  <a:cubicBezTo>
                    <a:pt x="7425" y="6439"/>
                    <a:pt x="7544" y="6295"/>
                    <a:pt x="7649" y="6140"/>
                  </a:cubicBezTo>
                  <a:cubicBezTo>
                    <a:pt x="7712" y="6041"/>
                    <a:pt x="7685" y="5909"/>
                    <a:pt x="7587" y="5842"/>
                  </a:cubicBezTo>
                  <a:cubicBezTo>
                    <a:pt x="7550" y="5818"/>
                    <a:pt x="7508" y="5806"/>
                    <a:pt x="7467" y="5806"/>
                  </a:cubicBezTo>
                  <a:cubicBezTo>
                    <a:pt x="7399" y="5806"/>
                    <a:pt x="7332" y="5838"/>
                    <a:pt x="7289" y="5898"/>
                  </a:cubicBezTo>
                  <a:cubicBezTo>
                    <a:pt x="7200" y="6030"/>
                    <a:pt x="7099" y="6152"/>
                    <a:pt x="6987" y="6265"/>
                  </a:cubicBezTo>
                  <a:cubicBezTo>
                    <a:pt x="6755" y="6497"/>
                    <a:pt x="6420" y="6741"/>
                    <a:pt x="6033" y="6960"/>
                  </a:cubicBezTo>
                  <a:lnTo>
                    <a:pt x="2823" y="3748"/>
                  </a:lnTo>
                  <a:cubicBezTo>
                    <a:pt x="3041" y="3362"/>
                    <a:pt x="3286" y="3027"/>
                    <a:pt x="3516" y="2794"/>
                  </a:cubicBezTo>
                  <a:cubicBezTo>
                    <a:pt x="3990" y="2322"/>
                    <a:pt x="4618" y="2076"/>
                    <a:pt x="5254" y="2076"/>
                  </a:cubicBezTo>
                  <a:cubicBezTo>
                    <a:pt x="5675" y="2076"/>
                    <a:pt x="6099" y="2184"/>
                    <a:pt x="6483" y="2406"/>
                  </a:cubicBezTo>
                  <a:cubicBezTo>
                    <a:pt x="7445" y="2964"/>
                    <a:pt x="7913" y="4100"/>
                    <a:pt x="7620" y="5173"/>
                  </a:cubicBezTo>
                  <a:cubicBezTo>
                    <a:pt x="7598" y="5286"/>
                    <a:pt x="7666" y="5396"/>
                    <a:pt x="7776" y="5426"/>
                  </a:cubicBezTo>
                  <a:cubicBezTo>
                    <a:pt x="7795" y="5431"/>
                    <a:pt x="7814" y="5434"/>
                    <a:pt x="7833" y="5434"/>
                  </a:cubicBezTo>
                  <a:cubicBezTo>
                    <a:pt x="7924" y="5434"/>
                    <a:pt x="8008" y="5377"/>
                    <a:pt x="8038" y="5287"/>
                  </a:cubicBezTo>
                  <a:cubicBezTo>
                    <a:pt x="8307" y="4287"/>
                    <a:pt x="8022" y="3222"/>
                    <a:pt x="7293" y="2489"/>
                  </a:cubicBezTo>
                  <a:cubicBezTo>
                    <a:pt x="6730" y="1926"/>
                    <a:pt x="5990" y="1645"/>
                    <a:pt x="5251" y="1645"/>
                  </a:cubicBezTo>
                  <a:cubicBezTo>
                    <a:pt x="4512" y="1645"/>
                    <a:pt x="3772" y="1926"/>
                    <a:pt x="3210" y="2489"/>
                  </a:cubicBezTo>
                  <a:cubicBezTo>
                    <a:pt x="2969" y="2729"/>
                    <a:pt x="2728" y="3052"/>
                    <a:pt x="2505" y="3432"/>
                  </a:cubicBezTo>
                  <a:lnTo>
                    <a:pt x="575" y="1502"/>
                  </a:lnTo>
                  <a:cubicBezTo>
                    <a:pt x="1537" y="807"/>
                    <a:pt x="2694" y="433"/>
                    <a:pt x="3880" y="433"/>
                  </a:cubicBezTo>
                  <a:cubicBezTo>
                    <a:pt x="3888" y="433"/>
                    <a:pt x="3895" y="433"/>
                    <a:pt x="3903" y="433"/>
                  </a:cubicBezTo>
                  <a:cubicBezTo>
                    <a:pt x="3905" y="433"/>
                    <a:pt x="3907" y="433"/>
                    <a:pt x="3909" y="433"/>
                  </a:cubicBezTo>
                  <a:cubicBezTo>
                    <a:pt x="4028" y="433"/>
                    <a:pt x="4125" y="338"/>
                    <a:pt x="4125" y="217"/>
                  </a:cubicBezTo>
                  <a:cubicBezTo>
                    <a:pt x="4125" y="97"/>
                    <a:pt x="4030" y="1"/>
                    <a:pt x="39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 name="Google Shape;910;p54"/>
          <p:cNvSpPr/>
          <p:nvPr/>
        </p:nvSpPr>
        <p:spPr>
          <a:xfrm>
            <a:off x="2265525" y="2309800"/>
            <a:ext cx="288525" cy="368900"/>
          </a:xfrm>
          <a:custGeom>
            <a:rect b="b" l="l" r="r" t="t"/>
            <a:pathLst>
              <a:path extrusionOk="0" h="14756" w="11541">
                <a:moveTo>
                  <a:pt x="4715" y="10397"/>
                </a:moveTo>
                <a:lnTo>
                  <a:pt x="4715" y="10397"/>
                </a:lnTo>
                <a:cubicBezTo>
                  <a:pt x="4650" y="10682"/>
                  <a:pt x="4616" y="10971"/>
                  <a:pt x="4613" y="11262"/>
                </a:cubicBezTo>
                <a:cubicBezTo>
                  <a:pt x="4467" y="11086"/>
                  <a:pt x="4289" y="10939"/>
                  <a:pt x="4090" y="10828"/>
                </a:cubicBezTo>
                <a:cubicBezTo>
                  <a:pt x="4314" y="10710"/>
                  <a:pt x="4524" y="10566"/>
                  <a:pt x="4715" y="10397"/>
                </a:cubicBezTo>
                <a:close/>
                <a:moveTo>
                  <a:pt x="3308" y="11068"/>
                </a:moveTo>
                <a:cubicBezTo>
                  <a:pt x="3395" y="11068"/>
                  <a:pt x="3482" y="11076"/>
                  <a:pt x="3567" y="11094"/>
                </a:cubicBezTo>
                <a:cubicBezTo>
                  <a:pt x="3855" y="11152"/>
                  <a:pt x="4095" y="11324"/>
                  <a:pt x="4284" y="11543"/>
                </a:cubicBezTo>
                <a:cubicBezTo>
                  <a:pt x="4395" y="11675"/>
                  <a:pt x="4492" y="11817"/>
                  <a:pt x="4578" y="11966"/>
                </a:cubicBezTo>
                <a:cubicBezTo>
                  <a:pt x="4621" y="12041"/>
                  <a:pt x="4663" y="12119"/>
                  <a:pt x="4699" y="12197"/>
                </a:cubicBezTo>
                <a:cubicBezTo>
                  <a:pt x="4734" y="12280"/>
                  <a:pt x="4764" y="12364"/>
                  <a:pt x="4790" y="12450"/>
                </a:cubicBezTo>
                <a:cubicBezTo>
                  <a:pt x="4850" y="12649"/>
                  <a:pt x="4850" y="12862"/>
                  <a:pt x="4790" y="13060"/>
                </a:cubicBezTo>
                <a:cubicBezTo>
                  <a:pt x="4674" y="13432"/>
                  <a:pt x="4338" y="13763"/>
                  <a:pt x="3793" y="14043"/>
                </a:cubicBezTo>
                <a:cubicBezTo>
                  <a:pt x="3441" y="14225"/>
                  <a:pt x="2971" y="14322"/>
                  <a:pt x="2488" y="14322"/>
                </a:cubicBezTo>
                <a:cubicBezTo>
                  <a:pt x="2300" y="14322"/>
                  <a:pt x="2109" y="14307"/>
                  <a:pt x="1923" y="14277"/>
                </a:cubicBezTo>
                <a:cubicBezTo>
                  <a:pt x="1255" y="14167"/>
                  <a:pt x="742" y="13879"/>
                  <a:pt x="549" y="13505"/>
                </a:cubicBezTo>
                <a:cubicBezTo>
                  <a:pt x="452" y="13318"/>
                  <a:pt x="449" y="13114"/>
                  <a:pt x="537" y="12884"/>
                </a:cubicBezTo>
                <a:cubicBezTo>
                  <a:pt x="731" y="12373"/>
                  <a:pt x="1473" y="11645"/>
                  <a:pt x="2519" y="11240"/>
                </a:cubicBezTo>
                <a:cubicBezTo>
                  <a:pt x="2768" y="11144"/>
                  <a:pt x="3039" y="11068"/>
                  <a:pt x="3308" y="11068"/>
                </a:cubicBezTo>
                <a:close/>
                <a:moveTo>
                  <a:pt x="7990" y="0"/>
                </a:moveTo>
                <a:cubicBezTo>
                  <a:pt x="6906" y="0"/>
                  <a:pt x="5963" y="449"/>
                  <a:pt x="5337" y="1263"/>
                </a:cubicBezTo>
                <a:cubicBezTo>
                  <a:pt x="4655" y="2145"/>
                  <a:pt x="4440" y="3327"/>
                  <a:pt x="4748" y="4502"/>
                </a:cubicBezTo>
                <a:cubicBezTo>
                  <a:pt x="4923" y="5165"/>
                  <a:pt x="5155" y="5562"/>
                  <a:pt x="5359" y="5913"/>
                </a:cubicBezTo>
                <a:cubicBezTo>
                  <a:pt x="5553" y="6243"/>
                  <a:pt x="5715" y="6519"/>
                  <a:pt x="5777" y="6955"/>
                </a:cubicBezTo>
                <a:cubicBezTo>
                  <a:pt x="5750" y="6902"/>
                  <a:pt x="5722" y="6852"/>
                  <a:pt x="5688" y="6804"/>
                </a:cubicBezTo>
                <a:cubicBezTo>
                  <a:pt x="5450" y="6444"/>
                  <a:pt x="5066" y="6212"/>
                  <a:pt x="4551" y="6115"/>
                </a:cubicBezTo>
                <a:cubicBezTo>
                  <a:pt x="4309" y="6069"/>
                  <a:pt x="4090" y="6046"/>
                  <a:pt x="3889" y="6046"/>
                </a:cubicBezTo>
                <a:cubicBezTo>
                  <a:pt x="3588" y="6046"/>
                  <a:pt x="3329" y="6098"/>
                  <a:pt x="3098" y="6204"/>
                </a:cubicBezTo>
                <a:cubicBezTo>
                  <a:pt x="2623" y="6421"/>
                  <a:pt x="2287" y="6855"/>
                  <a:pt x="2071" y="7527"/>
                </a:cubicBezTo>
                <a:cubicBezTo>
                  <a:pt x="2007" y="7726"/>
                  <a:pt x="1956" y="7928"/>
                  <a:pt x="1920" y="8131"/>
                </a:cubicBezTo>
                <a:cubicBezTo>
                  <a:pt x="1898" y="8249"/>
                  <a:pt x="1976" y="8362"/>
                  <a:pt x="2093" y="8384"/>
                </a:cubicBezTo>
                <a:cubicBezTo>
                  <a:pt x="2107" y="8387"/>
                  <a:pt x="2120" y="8388"/>
                  <a:pt x="2134" y="8388"/>
                </a:cubicBezTo>
                <a:cubicBezTo>
                  <a:pt x="2236" y="8388"/>
                  <a:pt x="2326" y="8315"/>
                  <a:pt x="2346" y="8211"/>
                </a:cubicBezTo>
                <a:cubicBezTo>
                  <a:pt x="2379" y="8025"/>
                  <a:pt x="2426" y="7842"/>
                  <a:pt x="2483" y="7661"/>
                </a:cubicBezTo>
                <a:cubicBezTo>
                  <a:pt x="2661" y="7109"/>
                  <a:pt x="2920" y="6762"/>
                  <a:pt x="3278" y="6599"/>
                </a:cubicBezTo>
                <a:cubicBezTo>
                  <a:pt x="3451" y="6519"/>
                  <a:pt x="3651" y="6480"/>
                  <a:pt x="3889" y="6480"/>
                </a:cubicBezTo>
                <a:cubicBezTo>
                  <a:pt x="4062" y="6480"/>
                  <a:pt x="4254" y="6501"/>
                  <a:pt x="4470" y="6541"/>
                </a:cubicBezTo>
                <a:cubicBezTo>
                  <a:pt x="4868" y="6616"/>
                  <a:pt x="5155" y="6786"/>
                  <a:pt x="5329" y="7044"/>
                </a:cubicBezTo>
                <a:cubicBezTo>
                  <a:pt x="5545" y="7368"/>
                  <a:pt x="5590" y="7837"/>
                  <a:pt x="5464" y="8438"/>
                </a:cubicBezTo>
                <a:cubicBezTo>
                  <a:pt x="5351" y="8977"/>
                  <a:pt x="4969" y="9591"/>
                  <a:pt x="4467" y="10038"/>
                </a:cubicBezTo>
                <a:cubicBezTo>
                  <a:pt x="4034" y="10424"/>
                  <a:pt x="3572" y="10638"/>
                  <a:pt x="3189" y="10638"/>
                </a:cubicBezTo>
                <a:cubicBezTo>
                  <a:pt x="3124" y="10638"/>
                  <a:pt x="3062" y="10632"/>
                  <a:pt x="3003" y="10620"/>
                </a:cubicBezTo>
                <a:cubicBezTo>
                  <a:pt x="2329" y="10480"/>
                  <a:pt x="2262" y="9465"/>
                  <a:pt x="2265" y="9035"/>
                </a:cubicBezTo>
                <a:cubicBezTo>
                  <a:pt x="2267" y="8915"/>
                  <a:pt x="2170" y="8817"/>
                  <a:pt x="2050" y="8817"/>
                </a:cubicBezTo>
                <a:lnTo>
                  <a:pt x="2049" y="8817"/>
                </a:lnTo>
                <a:cubicBezTo>
                  <a:pt x="1929" y="8817"/>
                  <a:pt x="1832" y="8912"/>
                  <a:pt x="1832" y="9031"/>
                </a:cubicBezTo>
                <a:cubicBezTo>
                  <a:pt x="1826" y="9866"/>
                  <a:pt x="2039" y="10485"/>
                  <a:pt x="2430" y="10811"/>
                </a:cubicBezTo>
                <a:cubicBezTo>
                  <a:pt x="2408" y="10818"/>
                  <a:pt x="2384" y="10826"/>
                  <a:pt x="2362" y="10836"/>
                </a:cubicBezTo>
                <a:cubicBezTo>
                  <a:pt x="1883" y="11025"/>
                  <a:pt x="1435" y="11284"/>
                  <a:pt x="1034" y="11605"/>
                </a:cubicBezTo>
                <a:cubicBezTo>
                  <a:pt x="721" y="11857"/>
                  <a:pt x="311" y="12256"/>
                  <a:pt x="130" y="12731"/>
                </a:cubicBezTo>
                <a:cubicBezTo>
                  <a:pt x="1" y="13073"/>
                  <a:pt x="10" y="13410"/>
                  <a:pt x="163" y="13704"/>
                </a:cubicBezTo>
                <a:cubicBezTo>
                  <a:pt x="421" y="14207"/>
                  <a:pt x="1037" y="14571"/>
                  <a:pt x="1852" y="14704"/>
                </a:cubicBezTo>
                <a:cubicBezTo>
                  <a:pt x="2065" y="14739"/>
                  <a:pt x="2278" y="14755"/>
                  <a:pt x="2494" y="14755"/>
                </a:cubicBezTo>
                <a:cubicBezTo>
                  <a:pt x="3042" y="14755"/>
                  <a:pt x="3573" y="14642"/>
                  <a:pt x="3990" y="14429"/>
                </a:cubicBezTo>
                <a:cubicBezTo>
                  <a:pt x="4609" y="14111"/>
                  <a:pt x="5008" y="13720"/>
                  <a:pt x="5176" y="13265"/>
                </a:cubicBezTo>
                <a:cubicBezTo>
                  <a:pt x="5225" y="13343"/>
                  <a:pt x="5280" y="13420"/>
                  <a:pt x="5337" y="13493"/>
                </a:cubicBezTo>
                <a:cubicBezTo>
                  <a:pt x="5965" y="14308"/>
                  <a:pt x="6906" y="14755"/>
                  <a:pt x="7990" y="14755"/>
                </a:cubicBezTo>
                <a:cubicBezTo>
                  <a:pt x="9560" y="14755"/>
                  <a:pt x="10835" y="13785"/>
                  <a:pt x="11240" y="12283"/>
                </a:cubicBezTo>
                <a:cubicBezTo>
                  <a:pt x="11263" y="12172"/>
                  <a:pt x="11194" y="12062"/>
                  <a:pt x="11085" y="12032"/>
                </a:cubicBezTo>
                <a:cubicBezTo>
                  <a:pt x="11066" y="12026"/>
                  <a:pt x="11047" y="12024"/>
                  <a:pt x="11028" y="12024"/>
                </a:cubicBezTo>
                <a:cubicBezTo>
                  <a:pt x="10938" y="12024"/>
                  <a:pt x="10854" y="12082"/>
                  <a:pt x="10824" y="12170"/>
                </a:cubicBezTo>
                <a:cubicBezTo>
                  <a:pt x="10654" y="12795"/>
                  <a:pt x="10310" y="13327"/>
                  <a:pt x="9830" y="13709"/>
                </a:cubicBezTo>
                <a:cubicBezTo>
                  <a:pt x="9700" y="13812"/>
                  <a:pt x="9560" y="13903"/>
                  <a:pt x="9413" y="13981"/>
                </a:cubicBezTo>
                <a:cubicBezTo>
                  <a:pt x="9574" y="13409"/>
                  <a:pt x="9671" y="12722"/>
                  <a:pt x="9685" y="11993"/>
                </a:cubicBezTo>
                <a:cubicBezTo>
                  <a:pt x="9689" y="11874"/>
                  <a:pt x="9593" y="11774"/>
                  <a:pt x="9474" y="11772"/>
                </a:cubicBezTo>
                <a:lnTo>
                  <a:pt x="9469" y="11772"/>
                </a:lnTo>
                <a:cubicBezTo>
                  <a:pt x="9351" y="11772"/>
                  <a:pt x="9256" y="11866"/>
                  <a:pt x="9253" y="11984"/>
                </a:cubicBezTo>
                <a:cubicBezTo>
                  <a:pt x="9235" y="12828"/>
                  <a:pt x="9107" y="13607"/>
                  <a:pt x="8890" y="14196"/>
                </a:cubicBezTo>
                <a:cubicBezTo>
                  <a:pt x="8668" y="14261"/>
                  <a:pt x="8439" y="14300"/>
                  <a:pt x="8208" y="14315"/>
                </a:cubicBezTo>
                <a:lnTo>
                  <a:pt x="8208" y="6457"/>
                </a:lnTo>
                <a:cubicBezTo>
                  <a:pt x="8205" y="6341"/>
                  <a:pt x="8108" y="6247"/>
                  <a:pt x="7992" y="6247"/>
                </a:cubicBezTo>
                <a:cubicBezTo>
                  <a:pt x="7874" y="6247"/>
                  <a:pt x="7779" y="6341"/>
                  <a:pt x="7776" y="6457"/>
                </a:cubicBezTo>
                <a:lnTo>
                  <a:pt x="7776" y="14315"/>
                </a:lnTo>
                <a:cubicBezTo>
                  <a:pt x="7544" y="14300"/>
                  <a:pt x="7315" y="14261"/>
                  <a:pt x="7094" y="14196"/>
                </a:cubicBezTo>
                <a:cubicBezTo>
                  <a:pt x="6760" y="13294"/>
                  <a:pt x="6645" y="11995"/>
                  <a:pt x="6787" y="10693"/>
                </a:cubicBezTo>
                <a:cubicBezTo>
                  <a:pt x="6863" y="9993"/>
                  <a:pt x="6966" y="9570"/>
                  <a:pt x="7059" y="9197"/>
                </a:cubicBezTo>
                <a:cubicBezTo>
                  <a:pt x="7181" y="8694"/>
                  <a:pt x="7286" y="8260"/>
                  <a:pt x="7286" y="7379"/>
                </a:cubicBezTo>
                <a:cubicBezTo>
                  <a:pt x="7286" y="6497"/>
                  <a:pt x="7181" y="6063"/>
                  <a:pt x="7059" y="5560"/>
                </a:cubicBezTo>
                <a:cubicBezTo>
                  <a:pt x="7019" y="5397"/>
                  <a:pt x="6979" y="5230"/>
                  <a:pt x="6938" y="5036"/>
                </a:cubicBezTo>
                <a:cubicBezTo>
                  <a:pt x="6916" y="4933"/>
                  <a:pt x="6825" y="4863"/>
                  <a:pt x="6725" y="4863"/>
                </a:cubicBezTo>
                <a:cubicBezTo>
                  <a:pt x="6711" y="4863"/>
                  <a:pt x="6696" y="4864"/>
                  <a:pt x="6682" y="4867"/>
                </a:cubicBezTo>
                <a:cubicBezTo>
                  <a:pt x="6564" y="4891"/>
                  <a:pt x="6489" y="5006"/>
                  <a:pt x="6513" y="5123"/>
                </a:cubicBezTo>
                <a:cubicBezTo>
                  <a:pt x="6555" y="5325"/>
                  <a:pt x="6596" y="5497"/>
                  <a:pt x="6637" y="5662"/>
                </a:cubicBezTo>
                <a:cubicBezTo>
                  <a:pt x="6758" y="6158"/>
                  <a:pt x="6854" y="6549"/>
                  <a:pt x="6854" y="7379"/>
                </a:cubicBezTo>
                <a:cubicBezTo>
                  <a:pt x="6854" y="8208"/>
                  <a:pt x="6758" y="8600"/>
                  <a:pt x="6637" y="9095"/>
                </a:cubicBezTo>
                <a:cubicBezTo>
                  <a:pt x="6544" y="9481"/>
                  <a:pt x="6435" y="9919"/>
                  <a:pt x="6356" y="10645"/>
                </a:cubicBezTo>
                <a:cubicBezTo>
                  <a:pt x="6226" y="11847"/>
                  <a:pt x="6305" y="13052"/>
                  <a:pt x="6569" y="13982"/>
                </a:cubicBezTo>
                <a:cubicBezTo>
                  <a:pt x="6222" y="13798"/>
                  <a:pt x="5919" y="13540"/>
                  <a:pt x="5680" y="13229"/>
                </a:cubicBezTo>
                <a:cubicBezTo>
                  <a:pt x="5081" y="12453"/>
                  <a:pt x="4895" y="11408"/>
                  <a:pt x="5168" y="10364"/>
                </a:cubicBezTo>
                <a:cubicBezTo>
                  <a:pt x="5327" y="9758"/>
                  <a:pt x="5534" y="9405"/>
                  <a:pt x="5734" y="9063"/>
                </a:cubicBezTo>
                <a:cubicBezTo>
                  <a:pt x="5993" y="8618"/>
                  <a:pt x="6238" y="8200"/>
                  <a:pt x="6238" y="7378"/>
                </a:cubicBezTo>
                <a:cubicBezTo>
                  <a:pt x="6238" y="6557"/>
                  <a:pt x="5993" y="6138"/>
                  <a:pt x="5734" y="5694"/>
                </a:cubicBezTo>
                <a:cubicBezTo>
                  <a:pt x="5534" y="5352"/>
                  <a:pt x="5327" y="4999"/>
                  <a:pt x="5168" y="4393"/>
                </a:cubicBezTo>
                <a:cubicBezTo>
                  <a:pt x="4895" y="3349"/>
                  <a:pt x="5081" y="2304"/>
                  <a:pt x="5680" y="1528"/>
                </a:cubicBezTo>
                <a:cubicBezTo>
                  <a:pt x="5919" y="1217"/>
                  <a:pt x="6222" y="959"/>
                  <a:pt x="6569" y="775"/>
                </a:cubicBezTo>
                <a:lnTo>
                  <a:pt x="6569" y="775"/>
                </a:lnTo>
                <a:cubicBezTo>
                  <a:pt x="6334" y="1605"/>
                  <a:pt x="6243" y="2654"/>
                  <a:pt x="6323" y="3737"/>
                </a:cubicBezTo>
                <a:cubicBezTo>
                  <a:pt x="6330" y="3850"/>
                  <a:pt x="6424" y="3937"/>
                  <a:pt x="6539" y="3937"/>
                </a:cubicBezTo>
                <a:lnTo>
                  <a:pt x="6555" y="3937"/>
                </a:lnTo>
                <a:cubicBezTo>
                  <a:pt x="6674" y="3928"/>
                  <a:pt x="6763" y="3824"/>
                  <a:pt x="6755" y="3705"/>
                </a:cubicBezTo>
                <a:cubicBezTo>
                  <a:pt x="6669" y="2533"/>
                  <a:pt x="6795" y="1369"/>
                  <a:pt x="7092" y="560"/>
                </a:cubicBezTo>
                <a:cubicBezTo>
                  <a:pt x="7315" y="496"/>
                  <a:pt x="7544" y="455"/>
                  <a:pt x="7774" y="441"/>
                </a:cubicBezTo>
                <a:lnTo>
                  <a:pt x="7774" y="5592"/>
                </a:lnTo>
                <a:cubicBezTo>
                  <a:pt x="7771" y="5715"/>
                  <a:pt x="7868" y="5815"/>
                  <a:pt x="7990" y="5815"/>
                </a:cubicBezTo>
                <a:cubicBezTo>
                  <a:pt x="8113" y="5815"/>
                  <a:pt x="8211" y="5715"/>
                  <a:pt x="8207" y="5592"/>
                </a:cubicBezTo>
                <a:lnTo>
                  <a:pt x="8207" y="441"/>
                </a:lnTo>
                <a:cubicBezTo>
                  <a:pt x="8437" y="455"/>
                  <a:pt x="8666" y="495"/>
                  <a:pt x="8889" y="560"/>
                </a:cubicBezTo>
                <a:cubicBezTo>
                  <a:pt x="9223" y="1463"/>
                  <a:pt x="9337" y="2762"/>
                  <a:pt x="9194" y="4064"/>
                </a:cubicBezTo>
                <a:cubicBezTo>
                  <a:pt x="9118" y="4762"/>
                  <a:pt x="9016" y="5185"/>
                  <a:pt x="8924" y="5559"/>
                </a:cubicBezTo>
                <a:cubicBezTo>
                  <a:pt x="8801" y="6061"/>
                  <a:pt x="8695" y="6495"/>
                  <a:pt x="8695" y="7378"/>
                </a:cubicBezTo>
                <a:cubicBezTo>
                  <a:pt x="8695" y="8259"/>
                  <a:pt x="8801" y="8694"/>
                  <a:pt x="8924" y="9197"/>
                </a:cubicBezTo>
                <a:cubicBezTo>
                  <a:pt x="8967" y="9372"/>
                  <a:pt x="9011" y="9553"/>
                  <a:pt x="9054" y="9767"/>
                </a:cubicBezTo>
                <a:cubicBezTo>
                  <a:pt x="9076" y="9869"/>
                  <a:pt x="9165" y="9939"/>
                  <a:pt x="9265" y="9939"/>
                </a:cubicBezTo>
                <a:cubicBezTo>
                  <a:pt x="9279" y="9939"/>
                  <a:pt x="9294" y="9937"/>
                  <a:pt x="9309" y="9934"/>
                </a:cubicBezTo>
                <a:cubicBezTo>
                  <a:pt x="9425" y="9911"/>
                  <a:pt x="9501" y="9798"/>
                  <a:pt x="9479" y="9682"/>
                </a:cubicBezTo>
                <a:cubicBezTo>
                  <a:pt x="9434" y="9459"/>
                  <a:pt x="9388" y="9273"/>
                  <a:pt x="9345" y="9093"/>
                </a:cubicBezTo>
                <a:cubicBezTo>
                  <a:pt x="9224" y="8599"/>
                  <a:pt x="9129" y="8208"/>
                  <a:pt x="9129" y="7378"/>
                </a:cubicBezTo>
                <a:cubicBezTo>
                  <a:pt x="9129" y="6548"/>
                  <a:pt x="9224" y="6157"/>
                  <a:pt x="9345" y="5662"/>
                </a:cubicBezTo>
                <a:cubicBezTo>
                  <a:pt x="9439" y="5276"/>
                  <a:pt x="9545" y="4837"/>
                  <a:pt x="9625" y="4112"/>
                </a:cubicBezTo>
                <a:cubicBezTo>
                  <a:pt x="9757" y="2910"/>
                  <a:pt x="9676" y="1703"/>
                  <a:pt x="9413" y="775"/>
                </a:cubicBezTo>
                <a:lnTo>
                  <a:pt x="9413" y="775"/>
                </a:lnTo>
                <a:cubicBezTo>
                  <a:pt x="9760" y="959"/>
                  <a:pt x="10062" y="1215"/>
                  <a:pt x="10302" y="1527"/>
                </a:cubicBezTo>
                <a:cubicBezTo>
                  <a:pt x="10900" y="2303"/>
                  <a:pt x="11088" y="3347"/>
                  <a:pt x="10814" y="4392"/>
                </a:cubicBezTo>
                <a:cubicBezTo>
                  <a:pt x="10655" y="4998"/>
                  <a:pt x="10447" y="5352"/>
                  <a:pt x="10248" y="5694"/>
                </a:cubicBezTo>
                <a:cubicBezTo>
                  <a:pt x="9987" y="6138"/>
                  <a:pt x="9743" y="6557"/>
                  <a:pt x="9743" y="7378"/>
                </a:cubicBezTo>
                <a:cubicBezTo>
                  <a:pt x="9743" y="8198"/>
                  <a:pt x="9987" y="8618"/>
                  <a:pt x="10248" y="9062"/>
                </a:cubicBezTo>
                <a:cubicBezTo>
                  <a:pt x="10447" y="9403"/>
                  <a:pt x="10655" y="9756"/>
                  <a:pt x="10814" y="10364"/>
                </a:cubicBezTo>
                <a:cubicBezTo>
                  <a:pt x="10900" y="10690"/>
                  <a:pt x="10941" y="11027"/>
                  <a:pt x="10937" y="11365"/>
                </a:cubicBezTo>
                <a:cubicBezTo>
                  <a:pt x="10933" y="11485"/>
                  <a:pt x="11029" y="11583"/>
                  <a:pt x="11148" y="11586"/>
                </a:cubicBezTo>
                <a:lnTo>
                  <a:pt x="11153" y="11586"/>
                </a:lnTo>
                <a:cubicBezTo>
                  <a:pt x="11271" y="11586"/>
                  <a:pt x="11366" y="11491"/>
                  <a:pt x="11369" y="11373"/>
                </a:cubicBezTo>
                <a:cubicBezTo>
                  <a:pt x="11375" y="10997"/>
                  <a:pt x="11329" y="10620"/>
                  <a:pt x="11232" y="10254"/>
                </a:cubicBezTo>
                <a:cubicBezTo>
                  <a:pt x="11059" y="9591"/>
                  <a:pt x="10827" y="9194"/>
                  <a:pt x="10622" y="8844"/>
                </a:cubicBezTo>
                <a:cubicBezTo>
                  <a:pt x="10374" y="8418"/>
                  <a:pt x="10177" y="8082"/>
                  <a:pt x="10177" y="7378"/>
                </a:cubicBezTo>
                <a:cubicBezTo>
                  <a:pt x="10177" y="6673"/>
                  <a:pt x="10374" y="6338"/>
                  <a:pt x="10622" y="5913"/>
                </a:cubicBezTo>
                <a:cubicBezTo>
                  <a:pt x="10827" y="5562"/>
                  <a:pt x="11059" y="5166"/>
                  <a:pt x="11232" y="4502"/>
                </a:cubicBezTo>
                <a:cubicBezTo>
                  <a:pt x="11541" y="3327"/>
                  <a:pt x="11328" y="2145"/>
                  <a:pt x="10646" y="1263"/>
                </a:cubicBezTo>
                <a:cubicBezTo>
                  <a:pt x="10018" y="447"/>
                  <a:pt x="9075" y="0"/>
                  <a:pt x="79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54"/>
          <p:cNvGrpSpPr/>
          <p:nvPr/>
        </p:nvGrpSpPr>
        <p:grpSpPr>
          <a:xfrm>
            <a:off x="3473675" y="1728400"/>
            <a:ext cx="332100" cy="368875"/>
            <a:chOff x="2719625" y="1499800"/>
            <a:chExt cx="332100" cy="368875"/>
          </a:xfrm>
        </p:grpSpPr>
        <p:sp>
          <p:nvSpPr>
            <p:cNvPr id="912" name="Google Shape;912;p54"/>
            <p:cNvSpPr/>
            <p:nvPr/>
          </p:nvSpPr>
          <p:spPr>
            <a:xfrm>
              <a:off x="2777725" y="1536000"/>
              <a:ext cx="149125" cy="229850"/>
            </a:xfrm>
            <a:custGeom>
              <a:rect b="b" l="l" r="r" t="t"/>
              <a:pathLst>
                <a:path extrusionOk="0" h="9194" w="5965">
                  <a:moveTo>
                    <a:pt x="457" y="4120"/>
                  </a:moveTo>
                  <a:cubicBezTo>
                    <a:pt x="1434" y="4578"/>
                    <a:pt x="2116" y="5367"/>
                    <a:pt x="2489" y="6467"/>
                  </a:cubicBezTo>
                  <a:lnTo>
                    <a:pt x="2489" y="6465"/>
                  </a:lnTo>
                  <a:cubicBezTo>
                    <a:pt x="2650" y="6950"/>
                    <a:pt x="2742" y="7454"/>
                    <a:pt x="2764" y="7963"/>
                  </a:cubicBezTo>
                  <a:cubicBezTo>
                    <a:pt x="2135" y="7920"/>
                    <a:pt x="1626" y="7685"/>
                    <a:pt x="1252" y="7260"/>
                  </a:cubicBezTo>
                  <a:cubicBezTo>
                    <a:pt x="438" y="6341"/>
                    <a:pt x="424" y="4767"/>
                    <a:pt x="457" y="4120"/>
                  </a:cubicBezTo>
                  <a:close/>
                  <a:moveTo>
                    <a:pt x="5507" y="4120"/>
                  </a:moveTo>
                  <a:lnTo>
                    <a:pt x="5507" y="4120"/>
                  </a:lnTo>
                  <a:cubicBezTo>
                    <a:pt x="5540" y="4767"/>
                    <a:pt x="5528" y="6340"/>
                    <a:pt x="4714" y="7260"/>
                  </a:cubicBezTo>
                  <a:cubicBezTo>
                    <a:pt x="4340" y="7685"/>
                    <a:pt x="3831" y="7922"/>
                    <a:pt x="3202" y="7965"/>
                  </a:cubicBezTo>
                  <a:cubicBezTo>
                    <a:pt x="3222" y="7454"/>
                    <a:pt x="3314" y="6950"/>
                    <a:pt x="3477" y="6465"/>
                  </a:cubicBezTo>
                  <a:cubicBezTo>
                    <a:pt x="3849" y="5365"/>
                    <a:pt x="4531" y="4578"/>
                    <a:pt x="5507" y="4120"/>
                  </a:cubicBezTo>
                  <a:close/>
                  <a:moveTo>
                    <a:pt x="3434" y="8375"/>
                  </a:moveTo>
                  <a:lnTo>
                    <a:pt x="3434" y="8634"/>
                  </a:lnTo>
                  <a:cubicBezTo>
                    <a:pt x="3434" y="8704"/>
                    <a:pt x="3377" y="8760"/>
                    <a:pt x="3308" y="8760"/>
                  </a:cubicBezTo>
                  <a:lnTo>
                    <a:pt x="2658" y="8760"/>
                  </a:lnTo>
                  <a:cubicBezTo>
                    <a:pt x="2588" y="8760"/>
                    <a:pt x="2531" y="8704"/>
                    <a:pt x="2531" y="8634"/>
                  </a:cubicBezTo>
                  <a:lnTo>
                    <a:pt x="2531" y="8375"/>
                  </a:lnTo>
                  <a:cubicBezTo>
                    <a:pt x="2681" y="8394"/>
                    <a:pt x="2832" y="8403"/>
                    <a:pt x="2983" y="8403"/>
                  </a:cubicBezTo>
                  <a:cubicBezTo>
                    <a:pt x="3134" y="8403"/>
                    <a:pt x="3284" y="8394"/>
                    <a:pt x="3434" y="8375"/>
                  </a:cubicBezTo>
                  <a:close/>
                  <a:moveTo>
                    <a:pt x="2982" y="0"/>
                  </a:moveTo>
                  <a:cubicBezTo>
                    <a:pt x="1690" y="0"/>
                    <a:pt x="1111" y="2486"/>
                    <a:pt x="891" y="3856"/>
                  </a:cubicBezTo>
                  <a:cubicBezTo>
                    <a:pt x="715" y="3759"/>
                    <a:pt x="532" y="3673"/>
                    <a:pt x="344" y="3600"/>
                  </a:cubicBezTo>
                  <a:cubicBezTo>
                    <a:pt x="319" y="3591"/>
                    <a:pt x="293" y="3586"/>
                    <a:pt x="267" y="3586"/>
                  </a:cubicBezTo>
                  <a:cubicBezTo>
                    <a:pt x="162" y="3586"/>
                    <a:pt x="66" y="3664"/>
                    <a:pt x="50" y="3775"/>
                  </a:cubicBezTo>
                  <a:cubicBezTo>
                    <a:pt x="4" y="4231"/>
                    <a:pt x="1" y="4692"/>
                    <a:pt x="44" y="5149"/>
                  </a:cubicBezTo>
                  <a:cubicBezTo>
                    <a:pt x="136" y="6181"/>
                    <a:pt x="433" y="6988"/>
                    <a:pt x="926" y="7546"/>
                  </a:cubicBezTo>
                  <a:cubicBezTo>
                    <a:pt x="1236" y="7901"/>
                    <a:pt x="1645" y="8159"/>
                    <a:pt x="2098" y="8286"/>
                  </a:cubicBezTo>
                  <a:lnTo>
                    <a:pt x="2098" y="8634"/>
                  </a:lnTo>
                  <a:cubicBezTo>
                    <a:pt x="2100" y="8942"/>
                    <a:pt x="2349" y="9192"/>
                    <a:pt x="2658" y="9194"/>
                  </a:cubicBezTo>
                  <a:lnTo>
                    <a:pt x="3308" y="9194"/>
                  </a:lnTo>
                  <a:cubicBezTo>
                    <a:pt x="3617" y="9192"/>
                    <a:pt x="3868" y="8942"/>
                    <a:pt x="3868" y="8634"/>
                  </a:cubicBezTo>
                  <a:lnTo>
                    <a:pt x="3868" y="8286"/>
                  </a:lnTo>
                  <a:cubicBezTo>
                    <a:pt x="4323" y="8159"/>
                    <a:pt x="4730" y="7901"/>
                    <a:pt x="5040" y="7546"/>
                  </a:cubicBezTo>
                  <a:cubicBezTo>
                    <a:pt x="5534" y="6988"/>
                    <a:pt x="5831" y="6181"/>
                    <a:pt x="5924" y="5149"/>
                  </a:cubicBezTo>
                  <a:cubicBezTo>
                    <a:pt x="5965" y="4692"/>
                    <a:pt x="5963" y="4231"/>
                    <a:pt x="5916" y="3775"/>
                  </a:cubicBezTo>
                  <a:cubicBezTo>
                    <a:pt x="5900" y="3664"/>
                    <a:pt x="5804" y="3586"/>
                    <a:pt x="5699" y="3586"/>
                  </a:cubicBezTo>
                  <a:cubicBezTo>
                    <a:pt x="5674" y="3586"/>
                    <a:pt x="5648" y="3591"/>
                    <a:pt x="5623" y="3600"/>
                  </a:cubicBezTo>
                  <a:cubicBezTo>
                    <a:pt x="5436" y="3673"/>
                    <a:pt x="5253" y="3758"/>
                    <a:pt x="5076" y="3855"/>
                  </a:cubicBezTo>
                  <a:cubicBezTo>
                    <a:pt x="4995" y="3346"/>
                    <a:pt x="4887" y="2842"/>
                    <a:pt x="4750" y="2346"/>
                  </a:cubicBezTo>
                  <a:cubicBezTo>
                    <a:pt x="4723" y="2251"/>
                    <a:pt x="4636" y="2188"/>
                    <a:pt x="4542" y="2188"/>
                  </a:cubicBezTo>
                  <a:cubicBezTo>
                    <a:pt x="4523" y="2188"/>
                    <a:pt x="4503" y="2190"/>
                    <a:pt x="4483" y="2196"/>
                  </a:cubicBezTo>
                  <a:cubicBezTo>
                    <a:pt x="4367" y="2228"/>
                    <a:pt x="4300" y="2347"/>
                    <a:pt x="4332" y="2463"/>
                  </a:cubicBezTo>
                  <a:cubicBezTo>
                    <a:pt x="4480" y="3002"/>
                    <a:pt x="4596" y="3551"/>
                    <a:pt x="4676" y="4106"/>
                  </a:cubicBezTo>
                  <a:cubicBezTo>
                    <a:pt x="3930" y="4634"/>
                    <a:pt x="3381" y="5392"/>
                    <a:pt x="3062" y="6341"/>
                  </a:cubicBezTo>
                  <a:cubicBezTo>
                    <a:pt x="3033" y="6429"/>
                    <a:pt x="3008" y="6513"/>
                    <a:pt x="2984" y="6597"/>
                  </a:cubicBezTo>
                  <a:cubicBezTo>
                    <a:pt x="2960" y="6513"/>
                    <a:pt x="2933" y="6429"/>
                    <a:pt x="2904" y="6341"/>
                  </a:cubicBezTo>
                  <a:cubicBezTo>
                    <a:pt x="2586" y="5392"/>
                    <a:pt x="2036" y="4634"/>
                    <a:pt x="1290" y="4106"/>
                  </a:cubicBezTo>
                  <a:cubicBezTo>
                    <a:pt x="1383" y="3497"/>
                    <a:pt x="1572" y="2474"/>
                    <a:pt x="1911" y="1641"/>
                  </a:cubicBezTo>
                  <a:cubicBezTo>
                    <a:pt x="2135" y="1091"/>
                    <a:pt x="2502" y="435"/>
                    <a:pt x="2984" y="435"/>
                  </a:cubicBezTo>
                  <a:lnTo>
                    <a:pt x="2982" y="433"/>
                  </a:lnTo>
                  <a:cubicBezTo>
                    <a:pt x="3469" y="433"/>
                    <a:pt x="3839" y="1102"/>
                    <a:pt x="4063" y="1664"/>
                  </a:cubicBezTo>
                  <a:cubicBezTo>
                    <a:pt x="4097" y="1747"/>
                    <a:pt x="4179" y="1798"/>
                    <a:pt x="4265" y="1798"/>
                  </a:cubicBezTo>
                  <a:cubicBezTo>
                    <a:pt x="4292" y="1798"/>
                    <a:pt x="4320" y="1793"/>
                    <a:pt x="4346" y="1783"/>
                  </a:cubicBezTo>
                  <a:cubicBezTo>
                    <a:pt x="4456" y="1738"/>
                    <a:pt x="4510" y="1613"/>
                    <a:pt x="4466" y="1501"/>
                  </a:cubicBezTo>
                  <a:cubicBezTo>
                    <a:pt x="4067" y="506"/>
                    <a:pt x="3567" y="0"/>
                    <a:pt x="298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4"/>
            <p:cNvSpPr/>
            <p:nvPr/>
          </p:nvSpPr>
          <p:spPr>
            <a:xfrm>
              <a:off x="2719625" y="1499800"/>
              <a:ext cx="332100" cy="368875"/>
            </a:xfrm>
            <a:custGeom>
              <a:rect b="b" l="l" r="r" t="t"/>
              <a:pathLst>
                <a:path extrusionOk="0" h="14755" w="13284">
                  <a:moveTo>
                    <a:pt x="218" y="0"/>
                  </a:moveTo>
                  <a:cubicBezTo>
                    <a:pt x="99" y="0"/>
                    <a:pt x="2" y="97"/>
                    <a:pt x="2" y="216"/>
                  </a:cubicBezTo>
                  <a:lnTo>
                    <a:pt x="2" y="2937"/>
                  </a:lnTo>
                  <a:cubicBezTo>
                    <a:pt x="5" y="3053"/>
                    <a:pt x="101" y="3147"/>
                    <a:pt x="218" y="3147"/>
                  </a:cubicBezTo>
                  <a:cubicBezTo>
                    <a:pt x="334" y="3147"/>
                    <a:pt x="431" y="3053"/>
                    <a:pt x="435" y="2937"/>
                  </a:cubicBezTo>
                  <a:lnTo>
                    <a:pt x="435" y="432"/>
                  </a:lnTo>
                  <a:lnTo>
                    <a:pt x="10179" y="432"/>
                  </a:lnTo>
                  <a:lnTo>
                    <a:pt x="10179" y="10731"/>
                  </a:lnTo>
                  <a:cubicBezTo>
                    <a:pt x="10183" y="10848"/>
                    <a:pt x="10278" y="10941"/>
                    <a:pt x="10396" y="10941"/>
                  </a:cubicBezTo>
                  <a:cubicBezTo>
                    <a:pt x="10512" y="10941"/>
                    <a:pt x="10609" y="10848"/>
                    <a:pt x="10612" y="10731"/>
                  </a:cubicBezTo>
                  <a:lnTo>
                    <a:pt x="10612" y="432"/>
                  </a:lnTo>
                  <a:lnTo>
                    <a:pt x="12849" y="432"/>
                  </a:lnTo>
                  <a:lnTo>
                    <a:pt x="12849" y="14322"/>
                  </a:lnTo>
                  <a:lnTo>
                    <a:pt x="10612" y="14322"/>
                  </a:lnTo>
                  <a:lnTo>
                    <a:pt x="10612" y="11597"/>
                  </a:lnTo>
                  <a:cubicBezTo>
                    <a:pt x="10615" y="11475"/>
                    <a:pt x="10518" y="11373"/>
                    <a:pt x="10396" y="11373"/>
                  </a:cubicBezTo>
                  <a:cubicBezTo>
                    <a:pt x="10273" y="11373"/>
                    <a:pt x="10175" y="11475"/>
                    <a:pt x="10179" y="11597"/>
                  </a:cubicBezTo>
                  <a:lnTo>
                    <a:pt x="10179" y="14322"/>
                  </a:lnTo>
                  <a:lnTo>
                    <a:pt x="435" y="14322"/>
                  </a:lnTo>
                  <a:lnTo>
                    <a:pt x="435" y="3802"/>
                  </a:lnTo>
                  <a:cubicBezTo>
                    <a:pt x="431" y="3686"/>
                    <a:pt x="334" y="3592"/>
                    <a:pt x="218" y="3592"/>
                  </a:cubicBezTo>
                  <a:cubicBezTo>
                    <a:pt x="101" y="3592"/>
                    <a:pt x="5" y="3686"/>
                    <a:pt x="0" y="3802"/>
                  </a:cubicBezTo>
                  <a:lnTo>
                    <a:pt x="0" y="14539"/>
                  </a:lnTo>
                  <a:cubicBezTo>
                    <a:pt x="0" y="14658"/>
                    <a:pt x="99" y="14755"/>
                    <a:pt x="218" y="14755"/>
                  </a:cubicBezTo>
                  <a:lnTo>
                    <a:pt x="13065" y="14755"/>
                  </a:lnTo>
                  <a:cubicBezTo>
                    <a:pt x="13186" y="14755"/>
                    <a:pt x="13283" y="14658"/>
                    <a:pt x="13283" y="14539"/>
                  </a:cubicBezTo>
                  <a:lnTo>
                    <a:pt x="13283" y="216"/>
                  </a:lnTo>
                  <a:cubicBezTo>
                    <a:pt x="13283" y="97"/>
                    <a:pt x="13186" y="0"/>
                    <a:pt x="1306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4"/>
            <p:cNvSpPr/>
            <p:nvPr/>
          </p:nvSpPr>
          <p:spPr>
            <a:xfrm>
              <a:off x="2803925" y="1806700"/>
              <a:ext cx="96375" cy="10825"/>
            </a:xfrm>
            <a:custGeom>
              <a:rect b="b" l="l" r="r" t="t"/>
              <a:pathLst>
                <a:path extrusionOk="0" h="433" w="3855">
                  <a:moveTo>
                    <a:pt x="219" y="0"/>
                  </a:moveTo>
                  <a:cubicBezTo>
                    <a:pt x="99" y="0"/>
                    <a:pt x="1" y="96"/>
                    <a:pt x="1" y="216"/>
                  </a:cubicBezTo>
                  <a:cubicBezTo>
                    <a:pt x="1" y="336"/>
                    <a:pt x="98" y="433"/>
                    <a:pt x="216" y="433"/>
                  </a:cubicBezTo>
                  <a:cubicBezTo>
                    <a:pt x="219" y="433"/>
                    <a:pt x="222" y="433"/>
                    <a:pt x="225" y="433"/>
                  </a:cubicBezTo>
                  <a:lnTo>
                    <a:pt x="3645" y="433"/>
                  </a:lnTo>
                  <a:cubicBezTo>
                    <a:pt x="3763" y="429"/>
                    <a:pt x="3855" y="334"/>
                    <a:pt x="3855" y="216"/>
                  </a:cubicBezTo>
                  <a:cubicBezTo>
                    <a:pt x="3855" y="100"/>
                    <a:pt x="3763" y="3"/>
                    <a:pt x="3645" y="0"/>
                  </a:cubicBezTo>
                  <a:lnTo>
                    <a:pt x="225" y="0"/>
                  </a:lnTo>
                  <a:cubicBezTo>
                    <a:pt x="223" y="0"/>
                    <a:pt x="221" y="0"/>
                    <a:pt x="2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4"/>
            <p:cNvSpPr/>
            <p:nvPr/>
          </p:nvSpPr>
          <p:spPr>
            <a:xfrm>
              <a:off x="2774875" y="1780700"/>
              <a:ext cx="154800" cy="10875"/>
            </a:xfrm>
            <a:custGeom>
              <a:rect b="b" l="l" r="r" t="t"/>
              <a:pathLst>
                <a:path extrusionOk="0" h="435" w="6192">
                  <a:moveTo>
                    <a:pt x="218" y="0"/>
                  </a:moveTo>
                  <a:cubicBezTo>
                    <a:pt x="97" y="0"/>
                    <a:pt x="1" y="97"/>
                    <a:pt x="1" y="218"/>
                  </a:cubicBezTo>
                  <a:cubicBezTo>
                    <a:pt x="1" y="337"/>
                    <a:pt x="97" y="434"/>
                    <a:pt x="218" y="434"/>
                  </a:cubicBezTo>
                  <a:lnTo>
                    <a:pt x="5976" y="434"/>
                  </a:lnTo>
                  <a:cubicBezTo>
                    <a:pt x="6095" y="434"/>
                    <a:pt x="6192" y="337"/>
                    <a:pt x="6192" y="218"/>
                  </a:cubicBezTo>
                  <a:cubicBezTo>
                    <a:pt x="6192" y="97"/>
                    <a:pt x="6095" y="0"/>
                    <a:pt x="59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4"/>
            <p:cNvSpPr/>
            <p:nvPr/>
          </p:nvSpPr>
          <p:spPr>
            <a:xfrm>
              <a:off x="2992850" y="1555700"/>
              <a:ext cx="40175" cy="10850"/>
            </a:xfrm>
            <a:custGeom>
              <a:rect b="b" l="l" r="r" t="t"/>
              <a:pathLst>
                <a:path extrusionOk="0" h="434" w="1607">
                  <a:moveTo>
                    <a:pt x="217" y="1"/>
                  </a:moveTo>
                  <a:cubicBezTo>
                    <a:pt x="98" y="1"/>
                    <a:pt x="1" y="98"/>
                    <a:pt x="1" y="217"/>
                  </a:cubicBezTo>
                  <a:cubicBezTo>
                    <a:pt x="1" y="338"/>
                    <a:pt x="99" y="434"/>
                    <a:pt x="219" y="434"/>
                  </a:cubicBezTo>
                  <a:cubicBezTo>
                    <a:pt x="221" y="434"/>
                    <a:pt x="223" y="434"/>
                    <a:pt x="225" y="434"/>
                  </a:cubicBezTo>
                  <a:lnTo>
                    <a:pt x="1384" y="434"/>
                  </a:lnTo>
                  <a:cubicBezTo>
                    <a:pt x="1386" y="434"/>
                    <a:pt x="1388" y="434"/>
                    <a:pt x="1390" y="434"/>
                  </a:cubicBezTo>
                  <a:cubicBezTo>
                    <a:pt x="1510" y="434"/>
                    <a:pt x="1607" y="338"/>
                    <a:pt x="1607" y="217"/>
                  </a:cubicBezTo>
                  <a:cubicBezTo>
                    <a:pt x="1607" y="98"/>
                    <a:pt x="1511" y="1"/>
                    <a:pt x="1393" y="1"/>
                  </a:cubicBezTo>
                  <a:cubicBezTo>
                    <a:pt x="1390" y="1"/>
                    <a:pt x="1387" y="1"/>
                    <a:pt x="1384" y="1"/>
                  </a:cubicBezTo>
                  <a:lnTo>
                    <a:pt x="225" y="1"/>
                  </a:lnTo>
                  <a:cubicBezTo>
                    <a:pt x="222" y="1"/>
                    <a:pt x="219" y="1"/>
                    <a:pt x="2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4"/>
            <p:cNvSpPr/>
            <p:nvPr/>
          </p:nvSpPr>
          <p:spPr>
            <a:xfrm>
              <a:off x="2993025" y="1582275"/>
              <a:ext cx="39850" cy="10825"/>
            </a:xfrm>
            <a:custGeom>
              <a:rect b="b" l="l" r="r" t="t"/>
              <a:pathLst>
                <a:path extrusionOk="0" h="433" w="1594">
                  <a:moveTo>
                    <a:pt x="218" y="0"/>
                  </a:moveTo>
                  <a:cubicBezTo>
                    <a:pt x="97" y="0"/>
                    <a:pt x="0" y="97"/>
                    <a:pt x="0" y="216"/>
                  </a:cubicBezTo>
                  <a:cubicBezTo>
                    <a:pt x="0" y="336"/>
                    <a:pt x="97" y="433"/>
                    <a:pt x="218" y="433"/>
                  </a:cubicBezTo>
                  <a:lnTo>
                    <a:pt x="1377" y="433"/>
                  </a:lnTo>
                  <a:cubicBezTo>
                    <a:pt x="1496" y="433"/>
                    <a:pt x="1593" y="336"/>
                    <a:pt x="1593" y="216"/>
                  </a:cubicBezTo>
                  <a:cubicBezTo>
                    <a:pt x="1593" y="97"/>
                    <a:pt x="1496" y="0"/>
                    <a:pt x="13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4"/>
            <p:cNvSpPr/>
            <p:nvPr/>
          </p:nvSpPr>
          <p:spPr>
            <a:xfrm>
              <a:off x="2993025" y="1806700"/>
              <a:ext cx="39850" cy="10825"/>
            </a:xfrm>
            <a:custGeom>
              <a:rect b="b" l="l" r="r" t="t"/>
              <a:pathLst>
                <a:path extrusionOk="0" h="433" w="1594">
                  <a:moveTo>
                    <a:pt x="218" y="0"/>
                  </a:moveTo>
                  <a:cubicBezTo>
                    <a:pt x="97" y="0"/>
                    <a:pt x="0" y="97"/>
                    <a:pt x="0" y="216"/>
                  </a:cubicBezTo>
                  <a:cubicBezTo>
                    <a:pt x="0" y="336"/>
                    <a:pt x="97" y="433"/>
                    <a:pt x="218" y="433"/>
                  </a:cubicBezTo>
                  <a:lnTo>
                    <a:pt x="1377" y="433"/>
                  </a:lnTo>
                  <a:cubicBezTo>
                    <a:pt x="1496" y="433"/>
                    <a:pt x="1593" y="336"/>
                    <a:pt x="1593" y="216"/>
                  </a:cubicBezTo>
                  <a:cubicBezTo>
                    <a:pt x="1593" y="97"/>
                    <a:pt x="1496" y="0"/>
                    <a:pt x="13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54"/>
          <p:cNvGrpSpPr/>
          <p:nvPr/>
        </p:nvGrpSpPr>
        <p:grpSpPr>
          <a:xfrm>
            <a:off x="5917025" y="2953325"/>
            <a:ext cx="370250" cy="298225"/>
            <a:chOff x="5162975" y="2724725"/>
            <a:chExt cx="370250" cy="298225"/>
          </a:xfrm>
        </p:grpSpPr>
        <p:sp>
          <p:nvSpPr>
            <p:cNvPr id="920" name="Google Shape;920;p54"/>
            <p:cNvSpPr/>
            <p:nvPr/>
          </p:nvSpPr>
          <p:spPr>
            <a:xfrm>
              <a:off x="5197325" y="2921125"/>
              <a:ext cx="165050" cy="76225"/>
            </a:xfrm>
            <a:custGeom>
              <a:rect b="b" l="l" r="r" t="t"/>
              <a:pathLst>
                <a:path extrusionOk="0" h="3049" w="6602">
                  <a:moveTo>
                    <a:pt x="5561" y="427"/>
                  </a:moveTo>
                  <a:cubicBezTo>
                    <a:pt x="5635" y="427"/>
                    <a:pt x="5711" y="444"/>
                    <a:pt x="5781" y="479"/>
                  </a:cubicBezTo>
                  <a:cubicBezTo>
                    <a:pt x="6023" y="603"/>
                    <a:pt x="6118" y="902"/>
                    <a:pt x="5991" y="1144"/>
                  </a:cubicBezTo>
                  <a:cubicBezTo>
                    <a:pt x="5961" y="1203"/>
                    <a:pt x="5222" y="2616"/>
                    <a:pt x="3312" y="2616"/>
                  </a:cubicBezTo>
                  <a:lnTo>
                    <a:pt x="3296" y="2616"/>
                  </a:lnTo>
                  <a:cubicBezTo>
                    <a:pt x="1387" y="2616"/>
                    <a:pt x="647" y="1203"/>
                    <a:pt x="617" y="1144"/>
                  </a:cubicBezTo>
                  <a:cubicBezTo>
                    <a:pt x="557" y="1028"/>
                    <a:pt x="547" y="894"/>
                    <a:pt x="589" y="770"/>
                  </a:cubicBezTo>
                  <a:cubicBezTo>
                    <a:pt x="628" y="648"/>
                    <a:pt x="716" y="545"/>
                    <a:pt x="830" y="487"/>
                  </a:cubicBezTo>
                  <a:cubicBezTo>
                    <a:pt x="901" y="452"/>
                    <a:pt x="977" y="435"/>
                    <a:pt x="1051" y="435"/>
                  </a:cubicBezTo>
                  <a:cubicBezTo>
                    <a:pt x="1229" y="435"/>
                    <a:pt x="1400" y="532"/>
                    <a:pt x="1487" y="700"/>
                  </a:cubicBezTo>
                  <a:cubicBezTo>
                    <a:pt x="1488" y="704"/>
                    <a:pt x="1612" y="928"/>
                    <a:pt x="1878" y="1152"/>
                  </a:cubicBezTo>
                  <a:cubicBezTo>
                    <a:pt x="2260" y="1473"/>
                    <a:pt x="2735" y="1637"/>
                    <a:pt x="3292" y="1638"/>
                  </a:cubicBezTo>
                  <a:lnTo>
                    <a:pt x="3317" y="1638"/>
                  </a:lnTo>
                  <a:cubicBezTo>
                    <a:pt x="3873" y="1637"/>
                    <a:pt x="4349" y="1473"/>
                    <a:pt x="4730" y="1152"/>
                  </a:cubicBezTo>
                  <a:cubicBezTo>
                    <a:pt x="4998" y="926"/>
                    <a:pt x="5118" y="705"/>
                    <a:pt x="5120" y="700"/>
                  </a:cubicBezTo>
                  <a:cubicBezTo>
                    <a:pt x="5206" y="527"/>
                    <a:pt x="5380" y="427"/>
                    <a:pt x="5561" y="427"/>
                  </a:cubicBezTo>
                  <a:close/>
                  <a:moveTo>
                    <a:pt x="1051" y="1"/>
                  </a:moveTo>
                  <a:cubicBezTo>
                    <a:pt x="910" y="1"/>
                    <a:pt x="766" y="33"/>
                    <a:pt x="631" y="103"/>
                  </a:cubicBezTo>
                  <a:cubicBezTo>
                    <a:pt x="180" y="335"/>
                    <a:pt x="0" y="886"/>
                    <a:pt x="229" y="1340"/>
                  </a:cubicBezTo>
                  <a:cubicBezTo>
                    <a:pt x="266" y="1410"/>
                    <a:pt x="1121" y="3046"/>
                    <a:pt x="3290" y="3049"/>
                  </a:cubicBezTo>
                  <a:lnTo>
                    <a:pt x="3317" y="3049"/>
                  </a:lnTo>
                  <a:cubicBezTo>
                    <a:pt x="5486" y="3046"/>
                    <a:pt x="6343" y="1410"/>
                    <a:pt x="6378" y="1340"/>
                  </a:cubicBezTo>
                  <a:cubicBezTo>
                    <a:pt x="6602" y="888"/>
                    <a:pt x="6422" y="339"/>
                    <a:pt x="5972" y="109"/>
                  </a:cubicBezTo>
                  <a:cubicBezTo>
                    <a:pt x="5838" y="40"/>
                    <a:pt x="5694" y="7"/>
                    <a:pt x="5552" y="7"/>
                  </a:cubicBezTo>
                  <a:cubicBezTo>
                    <a:pt x="5222" y="7"/>
                    <a:pt x="4903" y="186"/>
                    <a:pt x="4737" y="498"/>
                  </a:cubicBezTo>
                  <a:cubicBezTo>
                    <a:pt x="4659" y="619"/>
                    <a:pt x="4562" y="727"/>
                    <a:pt x="4451" y="820"/>
                  </a:cubicBezTo>
                  <a:cubicBezTo>
                    <a:pt x="4148" y="1076"/>
                    <a:pt x="3765" y="1206"/>
                    <a:pt x="3312" y="1206"/>
                  </a:cubicBezTo>
                  <a:lnTo>
                    <a:pt x="3296" y="1206"/>
                  </a:lnTo>
                  <a:cubicBezTo>
                    <a:pt x="2842" y="1206"/>
                    <a:pt x="2458" y="1076"/>
                    <a:pt x="2156" y="820"/>
                  </a:cubicBezTo>
                  <a:cubicBezTo>
                    <a:pt x="2045" y="727"/>
                    <a:pt x="1948" y="619"/>
                    <a:pt x="1870" y="498"/>
                  </a:cubicBezTo>
                  <a:cubicBezTo>
                    <a:pt x="1706" y="183"/>
                    <a:pt x="1384" y="1"/>
                    <a:pt x="10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4"/>
            <p:cNvSpPr/>
            <p:nvPr/>
          </p:nvSpPr>
          <p:spPr>
            <a:xfrm>
              <a:off x="5271975" y="2965525"/>
              <a:ext cx="15875" cy="18725"/>
            </a:xfrm>
            <a:custGeom>
              <a:rect b="b" l="l" r="r" t="t"/>
              <a:pathLst>
                <a:path extrusionOk="0" h="749" w="635">
                  <a:moveTo>
                    <a:pt x="318" y="1"/>
                  </a:moveTo>
                  <a:cubicBezTo>
                    <a:pt x="77" y="1"/>
                    <a:pt x="0" y="317"/>
                    <a:pt x="0" y="432"/>
                  </a:cubicBezTo>
                  <a:cubicBezTo>
                    <a:pt x="2" y="605"/>
                    <a:pt x="143" y="747"/>
                    <a:pt x="318" y="748"/>
                  </a:cubicBezTo>
                  <a:cubicBezTo>
                    <a:pt x="492" y="747"/>
                    <a:pt x="633" y="605"/>
                    <a:pt x="635" y="432"/>
                  </a:cubicBezTo>
                  <a:cubicBezTo>
                    <a:pt x="635" y="317"/>
                    <a:pt x="560" y="1"/>
                    <a:pt x="3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4"/>
            <p:cNvSpPr/>
            <p:nvPr/>
          </p:nvSpPr>
          <p:spPr>
            <a:xfrm>
              <a:off x="5225075" y="2951075"/>
              <a:ext cx="21200" cy="17350"/>
            </a:xfrm>
            <a:custGeom>
              <a:rect b="b" l="l" r="r" t="t"/>
              <a:pathLst>
                <a:path extrusionOk="0" h="694" w="848">
                  <a:moveTo>
                    <a:pt x="547" y="0"/>
                  </a:moveTo>
                  <a:cubicBezTo>
                    <a:pt x="405" y="0"/>
                    <a:pt x="256" y="98"/>
                    <a:pt x="200" y="153"/>
                  </a:cubicBezTo>
                  <a:cubicBezTo>
                    <a:pt x="1" y="353"/>
                    <a:pt x="141" y="693"/>
                    <a:pt x="423" y="693"/>
                  </a:cubicBezTo>
                  <a:cubicBezTo>
                    <a:pt x="423" y="693"/>
                    <a:pt x="424" y="693"/>
                    <a:pt x="425" y="693"/>
                  </a:cubicBezTo>
                  <a:cubicBezTo>
                    <a:pt x="509" y="693"/>
                    <a:pt x="588" y="661"/>
                    <a:pt x="649" y="601"/>
                  </a:cubicBezTo>
                  <a:cubicBezTo>
                    <a:pt x="696" y="549"/>
                    <a:pt x="735" y="490"/>
                    <a:pt x="763" y="425"/>
                  </a:cubicBezTo>
                  <a:cubicBezTo>
                    <a:pt x="848" y="234"/>
                    <a:pt x="778" y="122"/>
                    <a:pt x="728" y="73"/>
                  </a:cubicBezTo>
                  <a:cubicBezTo>
                    <a:pt x="675" y="20"/>
                    <a:pt x="612" y="0"/>
                    <a:pt x="5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4"/>
            <p:cNvSpPr/>
            <p:nvPr/>
          </p:nvSpPr>
          <p:spPr>
            <a:xfrm>
              <a:off x="5312950" y="2951050"/>
              <a:ext cx="19300" cy="17400"/>
            </a:xfrm>
            <a:custGeom>
              <a:rect b="b" l="l" r="r" t="t"/>
              <a:pathLst>
                <a:path extrusionOk="0" h="696" w="772">
                  <a:moveTo>
                    <a:pt x="301" y="1"/>
                  </a:moveTo>
                  <a:cubicBezTo>
                    <a:pt x="237" y="1"/>
                    <a:pt x="173" y="21"/>
                    <a:pt x="120" y="74"/>
                  </a:cubicBezTo>
                  <a:cubicBezTo>
                    <a:pt x="72" y="123"/>
                    <a:pt x="0" y="233"/>
                    <a:pt x="86" y="426"/>
                  </a:cubicBezTo>
                  <a:cubicBezTo>
                    <a:pt x="113" y="491"/>
                    <a:pt x="152" y="550"/>
                    <a:pt x="201" y="602"/>
                  </a:cubicBezTo>
                  <a:cubicBezTo>
                    <a:pt x="262" y="664"/>
                    <a:pt x="343" y="695"/>
                    <a:pt x="424" y="695"/>
                  </a:cubicBezTo>
                  <a:cubicBezTo>
                    <a:pt x="505" y="695"/>
                    <a:pt x="586" y="664"/>
                    <a:pt x="648" y="602"/>
                  </a:cubicBezTo>
                  <a:cubicBezTo>
                    <a:pt x="772" y="478"/>
                    <a:pt x="772" y="278"/>
                    <a:pt x="648" y="154"/>
                  </a:cubicBezTo>
                  <a:cubicBezTo>
                    <a:pt x="592" y="98"/>
                    <a:pt x="444" y="1"/>
                    <a:pt x="30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4"/>
            <p:cNvSpPr/>
            <p:nvPr/>
          </p:nvSpPr>
          <p:spPr>
            <a:xfrm>
              <a:off x="5162975" y="2724725"/>
              <a:ext cx="370250" cy="298225"/>
            </a:xfrm>
            <a:custGeom>
              <a:rect b="b" l="l" r="r" t="t"/>
              <a:pathLst>
                <a:path extrusionOk="0" h="11929" w="14810">
                  <a:moveTo>
                    <a:pt x="8803" y="0"/>
                  </a:moveTo>
                  <a:cubicBezTo>
                    <a:pt x="8246" y="0"/>
                    <a:pt x="7810" y="554"/>
                    <a:pt x="7421" y="1045"/>
                  </a:cubicBezTo>
                  <a:cubicBezTo>
                    <a:pt x="7192" y="1333"/>
                    <a:pt x="6934" y="1659"/>
                    <a:pt x="6767" y="1694"/>
                  </a:cubicBezTo>
                  <a:cubicBezTo>
                    <a:pt x="6637" y="1721"/>
                    <a:pt x="6435" y="1740"/>
                    <a:pt x="6200" y="1763"/>
                  </a:cubicBezTo>
                  <a:cubicBezTo>
                    <a:pt x="5387" y="1837"/>
                    <a:pt x="4376" y="1931"/>
                    <a:pt x="4136" y="2503"/>
                  </a:cubicBezTo>
                  <a:cubicBezTo>
                    <a:pt x="4068" y="2656"/>
                    <a:pt x="4112" y="2836"/>
                    <a:pt x="4244" y="2939"/>
                  </a:cubicBezTo>
                  <a:cubicBezTo>
                    <a:pt x="2952" y="3918"/>
                    <a:pt x="2220" y="5286"/>
                    <a:pt x="2220" y="6745"/>
                  </a:cubicBezTo>
                  <a:cubicBezTo>
                    <a:pt x="2220" y="6903"/>
                    <a:pt x="2228" y="7062"/>
                    <a:pt x="2246" y="7219"/>
                  </a:cubicBezTo>
                  <a:lnTo>
                    <a:pt x="272" y="7219"/>
                  </a:lnTo>
                  <a:cubicBezTo>
                    <a:pt x="271" y="7219"/>
                    <a:pt x="270" y="7219"/>
                    <a:pt x="269" y="7219"/>
                  </a:cubicBezTo>
                  <a:cubicBezTo>
                    <a:pt x="155" y="7219"/>
                    <a:pt x="61" y="7311"/>
                    <a:pt x="56" y="7426"/>
                  </a:cubicBezTo>
                  <a:cubicBezTo>
                    <a:pt x="53" y="7485"/>
                    <a:pt x="1" y="8890"/>
                    <a:pt x="827" y="10126"/>
                  </a:cubicBezTo>
                  <a:cubicBezTo>
                    <a:pt x="869" y="10188"/>
                    <a:pt x="937" y="10222"/>
                    <a:pt x="1006" y="10222"/>
                  </a:cubicBezTo>
                  <a:cubicBezTo>
                    <a:pt x="1048" y="10222"/>
                    <a:pt x="1090" y="10210"/>
                    <a:pt x="1128" y="10185"/>
                  </a:cubicBezTo>
                  <a:cubicBezTo>
                    <a:pt x="1226" y="10119"/>
                    <a:pt x="1253" y="9986"/>
                    <a:pt x="1187" y="9886"/>
                  </a:cubicBezTo>
                  <a:cubicBezTo>
                    <a:pt x="617" y="9033"/>
                    <a:pt x="511" y="8067"/>
                    <a:pt x="492" y="7652"/>
                  </a:cubicBezTo>
                  <a:lnTo>
                    <a:pt x="9081" y="7652"/>
                  </a:lnTo>
                  <a:cubicBezTo>
                    <a:pt x="9059" y="8143"/>
                    <a:pt x="8912" y="9407"/>
                    <a:pt x="8014" y="10347"/>
                  </a:cubicBezTo>
                  <a:cubicBezTo>
                    <a:pt x="7286" y="11110"/>
                    <a:pt x="6217" y="11496"/>
                    <a:pt x="4840" y="11496"/>
                  </a:cubicBezTo>
                  <a:lnTo>
                    <a:pt x="4731" y="11496"/>
                  </a:lnTo>
                  <a:cubicBezTo>
                    <a:pt x="3452" y="11496"/>
                    <a:pt x="2440" y="11162"/>
                    <a:pt x="1718" y="10503"/>
                  </a:cubicBezTo>
                  <a:cubicBezTo>
                    <a:pt x="1676" y="10465"/>
                    <a:pt x="1624" y="10447"/>
                    <a:pt x="1572" y="10447"/>
                  </a:cubicBezTo>
                  <a:cubicBezTo>
                    <a:pt x="1513" y="10447"/>
                    <a:pt x="1455" y="10470"/>
                    <a:pt x="1412" y="10517"/>
                  </a:cubicBezTo>
                  <a:cubicBezTo>
                    <a:pt x="1331" y="10606"/>
                    <a:pt x="1338" y="10743"/>
                    <a:pt x="1425" y="10822"/>
                  </a:cubicBezTo>
                  <a:cubicBezTo>
                    <a:pt x="2230" y="11557"/>
                    <a:pt x="3341" y="11929"/>
                    <a:pt x="4731" y="11929"/>
                  </a:cubicBezTo>
                  <a:lnTo>
                    <a:pt x="4840" y="11929"/>
                  </a:lnTo>
                  <a:cubicBezTo>
                    <a:pt x="5494" y="11929"/>
                    <a:pt x="6085" y="11848"/>
                    <a:pt x="6613" y="11684"/>
                  </a:cubicBezTo>
                  <a:cubicBezTo>
                    <a:pt x="7233" y="11844"/>
                    <a:pt x="7872" y="11926"/>
                    <a:pt x="8515" y="11926"/>
                  </a:cubicBezTo>
                  <a:cubicBezTo>
                    <a:pt x="9998" y="11926"/>
                    <a:pt x="11437" y="11493"/>
                    <a:pt x="12569" y="10709"/>
                  </a:cubicBezTo>
                  <a:cubicBezTo>
                    <a:pt x="12671" y="10641"/>
                    <a:pt x="12696" y="10504"/>
                    <a:pt x="12628" y="10404"/>
                  </a:cubicBezTo>
                  <a:cubicBezTo>
                    <a:pt x="12586" y="10344"/>
                    <a:pt x="12518" y="10312"/>
                    <a:pt x="12450" y="10312"/>
                  </a:cubicBezTo>
                  <a:cubicBezTo>
                    <a:pt x="12406" y="10312"/>
                    <a:pt x="12361" y="10325"/>
                    <a:pt x="12323" y="10353"/>
                  </a:cubicBezTo>
                  <a:cubicBezTo>
                    <a:pt x="11262" y="11088"/>
                    <a:pt x="9911" y="11491"/>
                    <a:pt x="8515" y="11491"/>
                  </a:cubicBezTo>
                  <a:cubicBezTo>
                    <a:pt x="8116" y="11491"/>
                    <a:pt x="7718" y="11460"/>
                    <a:pt x="7324" y="11393"/>
                  </a:cubicBezTo>
                  <a:cubicBezTo>
                    <a:pt x="7698" y="11202"/>
                    <a:pt x="8036" y="10949"/>
                    <a:pt x="8327" y="10646"/>
                  </a:cubicBezTo>
                  <a:cubicBezTo>
                    <a:pt x="9586" y="9329"/>
                    <a:pt x="9520" y="7502"/>
                    <a:pt x="9515" y="7424"/>
                  </a:cubicBezTo>
                  <a:cubicBezTo>
                    <a:pt x="9510" y="7308"/>
                    <a:pt x="9415" y="7218"/>
                    <a:pt x="9299" y="7218"/>
                  </a:cubicBezTo>
                  <a:lnTo>
                    <a:pt x="2683" y="7218"/>
                  </a:lnTo>
                  <a:cubicBezTo>
                    <a:pt x="2664" y="7060"/>
                    <a:pt x="2653" y="6903"/>
                    <a:pt x="2653" y="6744"/>
                  </a:cubicBezTo>
                  <a:cubicBezTo>
                    <a:pt x="2653" y="5334"/>
                    <a:pt x="3419" y="4011"/>
                    <a:pt x="4756" y="3104"/>
                  </a:cubicBezTo>
                  <a:cubicBezTo>
                    <a:pt x="4923" y="3125"/>
                    <a:pt x="5122" y="3138"/>
                    <a:pt x="5352" y="3149"/>
                  </a:cubicBezTo>
                  <a:cubicBezTo>
                    <a:pt x="5637" y="3163"/>
                    <a:pt x="6160" y="3190"/>
                    <a:pt x="6267" y="3275"/>
                  </a:cubicBezTo>
                  <a:cubicBezTo>
                    <a:pt x="6267" y="3287"/>
                    <a:pt x="6267" y="3335"/>
                    <a:pt x="6206" y="3445"/>
                  </a:cubicBezTo>
                  <a:cubicBezTo>
                    <a:pt x="6141" y="3564"/>
                    <a:pt x="6036" y="3704"/>
                    <a:pt x="5934" y="3837"/>
                  </a:cubicBezTo>
                  <a:cubicBezTo>
                    <a:pt x="5670" y="4186"/>
                    <a:pt x="5373" y="4580"/>
                    <a:pt x="5626" y="4884"/>
                  </a:cubicBezTo>
                  <a:cubicBezTo>
                    <a:pt x="5716" y="4996"/>
                    <a:pt x="5853" y="5060"/>
                    <a:pt x="5995" y="5060"/>
                  </a:cubicBezTo>
                  <a:cubicBezTo>
                    <a:pt x="6000" y="5060"/>
                    <a:pt x="6006" y="5060"/>
                    <a:pt x="6011" y="5060"/>
                  </a:cubicBezTo>
                  <a:cubicBezTo>
                    <a:pt x="6332" y="5060"/>
                    <a:pt x="6696" y="4818"/>
                    <a:pt x="6906" y="4680"/>
                  </a:cubicBezTo>
                  <a:cubicBezTo>
                    <a:pt x="7000" y="4612"/>
                    <a:pt x="7022" y="4483"/>
                    <a:pt x="6958" y="4386"/>
                  </a:cubicBezTo>
                  <a:cubicBezTo>
                    <a:pt x="6917" y="4323"/>
                    <a:pt x="6849" y="4289"/>
                    <a:pt x="6778" y="4289"/>
                  </a:cubicBezTo>
                  <a:cubicBezTo>
                    <a:pt x="6741" y="4289"/>
                    <a:pt x="6702" y="4299"/>
                    <a:pt x="6667" y="4319"/>
                  </a:cubicBezTo>
                  <a:cubicBezTo>
                    <a:pt x="6286" y="4571"/>
                    <a:pt x="6108" y="4628"/>
                    <a:pt x="6025" y="4628"/>
                  </a:cubicBezTo>
                  <a:cubicBezTo>
                    <a:pt x="5994" y="4628"/>
                    <a:pt x="5976" y="4620"/>
                    <a:pt x="5966" y="4612"/>
                  </a:cubicBezTo>
                  <a:cubicBezTo>
                    <a:pt x="5966" y="4516"/>
                    <a:pt x="6170" y="4246"/>
                    <a:pt x="6281" y="4100"/>
                  </a:cubicBezTo>
                  <a:cubicBezTo>
                    <a:pt x="6548" y="3747"/>
                    <a:pt x="6825" y="3381"/>
                    <a:pt x="6647" y="3060"/>
                  </a:cubicBezTo>
                  <a:cubicBezTo>
                    <a:pt x="6488" y="2772"/>
                    <a:pt x="5998" y="2748"/>
                    <a:pt x="5378" y="2716"/>
                  </a:cubicBezTo>
                  <a:cubicBezTo>
                    <a:pt x="5123" y="2704"/>
                    <a:pt x="4718" y="2683"/>
                    <a:pt x="4564" y="2626"/>
                  </a:cubicBezTo>
                  <a:cubicBezTo>
                    <a:pt x="4624" y="2540"/>
                    <a:pt x="4775" y="2435"/>
                    <a:pt x="5135" y="2348"/>
                  </a:cubicBezTo>
                  <a:cubicBezTo>
                    <a:pt x="5476" y="2263"/>
                    <a:pt x="5882" y="2227"/>
                    <a:pt x="6241" y="2193"/>
                  </a:cubicBezTo>
                  <a:cubicBezTo>
                    <a:pt x="6489" y="2170"/>
                    <a:pt x="6704" y="2150"/>
                    <a:pt x="6856" y="2119"/>
                  </a:cubicBezTo>
                  <a:cubicBezTo>
                    <a:pt x="7179" y="2050"/>
                    <a:pt x="7450" y="1708"/>
                    <a:pt x="7761" y="1313"/>
                  </a:cubicBezTo>
                  <a:cubicBezTo>
                    <a:pt x="8089" y="899"/>
                    <a:pt x="8456" y="433"/>
                    <a:pt x="8809" y="433"/>
                  </a:cubicBezTo>
                  <a:cubicBezTo>
                    <a:pt x="8831" y="433"/>
                    <a:pt x="8852" y="434"/>
                    <a:pt x="8874" y="438"/>
                  </a:cubicBezTo>
                  <a:lnTo>
                    <a:pt x="8876" y="438"/>
                  </a:lnTo>
                  <a:cubicBezTo>
                    <a:pt x="8869" y="518"/>
                    <a:pt x="8799" y="686"/>
                    <a:pt x="8755" y="791"/>
                  </a:cubicBezTo>
                  <a:cubicBezTo>
                    <a:pt x="8628" y="1098"/>
                    <a:pt x="8483" y="1446"/>
                    <a:pt x="8661" y="1723"/>
                  </a:cubicBezTo>
                  <a:cubicBezTo>
                    <a:pt x="8774" y="1899"/>
                    <a:pt x="8989" y="1991"/>
                    <a:pt x="9313" y="2003"/>
                  </a:cubicBezTo>
                  <a:cubicBezTo>
                    <a:pt x="10442" y="2042"/>
                    <a:pt x="11342" y="2192"/>
                    <a:pt x="11731" y="2324"/>
                  </a:cubicBezTo>
                  <a:cubicBezTo>
                    <a:pt x="11496" y="2373"/>
                    <a:pt x="11132" y="2413"/>
                    <a:pt x="10885" y="2441"/>
                  </a:cubicBezTo>
                  <a:cubicBezTo>
                    <a:pt x="10590" y="2475"/>
                    <a:pt x="10284" y="2508"/>
                    <a:pt x="10054" y="2556"/>
                  </a:cubicBezTo>
                  <a:cubicBezTo>
                    <a:pt x="9879" y="2591"/>
                    <a:pt x="9512" y="2664"/>
                    <a:pt x="9512" y="2945"/>
                  </a:cubicBezTo>
                  <a:cubicBezTo>
                    <a:pt x="9512" y="3166"/>
                    <a:pt x="9736" y="3367"/>
                    <a:pt x="10129" y="3701"/>
                  </a:cubicBezTo>
                  <a:cubicBezTo>
                    <a:pt x="10275" y="3825"/>
                    <a:pt x="10521" y="4033"/>
                    <a:pt x="10625" y="4165"/>
                  </a:cubicBezTo>
                  <a:cubicBezTo>
                    <a:pt x="10529" y="4154"/>
                    <a:pt x="10434" y="4133"/>
                    <a:pt x="10343" y="4101"/>
                  </a:cubicBezTo>
                  <a:cubicBezTo>
                    <a:pt x="10132" y="4035"/>
                    <a:pt x="9873" y="3925"/>
                    <a:pt x="9621" y="3820"/>
                  </a:cubicBezTo>
                  <a:cubicBezTo>
                    <a:pt x="9138" y="3616"/>
                    <a:pt x="8680" y="3422"/>
                    <a:pt x="8354" y="3422"/>
                  </a:cubicBezTo>
                  <a:cubicBezTo>
                    <a:pt x="8337" y="3422"/>
                    <a:pt x="8320" y="3423"/>
                    <a:pt x="8303" y="3424"/>
                  </a:cubicBezTo>
                  <a:cubicBezTo>
                    <a:pt x="8003" y="3442"/>
                    <a:pt x="7661" y="3643"/>
                    <a:pt x="7367" y="3837"/>
                  </a:cubicBezTo>
                  <a:cubicBezTo>
                    <a:pt x="7267" y="3904"/>
                    <a:pt x="7240" y="4038"/>
                    <a:pt x="7306" y="4138"/>
                  </a:cubicBezTo>
                  <a:cubicBezTo>
                    <a:pt x="7348" y="4201"/>
                    <a:pt x="7416" y="4235"/>
                    <a:pt x="7486" y="4235"/>
                  </a:cubicBezTo>
                  <a:cubicBezTo>
                    <a:pt x="7527" y="4235"/>
                    <a:pt x="7569" y="4224"/>
                    <a:pt x="7605" y="4200"/>
                  </a:cubicBezTo>
                  <a:cubicBezTo>
                    <a:pt x="7820" y="4058"/>
                    <a:pt x="8128" y="3868"/>
                    <a:pt x="8330" y="3856"/>
                  </a:cubicBezTo>
                  <a:cubicBezTo>
                    <a:pt x="8338" y="3856"/>
                    <a:pt x="8346" y="3856"/>
                    <a:pt x="8354" y="3856"/>
                  </a:cubicBezTo>
                  <a:cubicBezTo>
                    <a:pt x="8589" y="3856"/>
                    <a:pt x="9047" y="4049"/>
                    <a:pt x="9453" y="4219"/>
                  </a:cubicBezTo>
                  <a:cubicBezTo>
                    <a:pt x="9987" y="4444"/>
                    <a:pt x="10381" y="4601"/>
                    <a:pt x="10665" y="4601"/>
                  </a:cubicBezTo>
                  <a:cubicBezTo>
                    <a:pt x="10783" y="4601"/>
                    <a:pt x="10882" y="4574"/>
                    <a:pt x="10963" y="4513"/>
                  </a:cubicBezTo>
                  <a:cubicBezTo>
                    <a:pt x="11075" y="4427"/>
                    <a:pt x="11126" y="4284"/>
                    <a:pt x="11095" y="4147"/>
                  </a:cubicBezTo>
                  <a:cubicBezTo>
                    <a:pt x="11062" y="3998"/>
                    <a:pt x="10955" y="3877"/>
                    <a:pt x="10850" y="3769"/>
                  </a:cubicBezTo>
                  <a:cubicBezTo>
                    <a:pt x="10725" y="3639"/>
                    <a:pt x="10564" y="3502"/>
                    <a:pt x="10408" y="3370"/>
                  </a:cubicBezTo>
                  <a:cubicBezTo>
                    <a:pt x="10289" y="3268"/>
                    <a:pt x="10108" y="3116"/>
                    <a:pt x="10009" y="3009"/>
                  </a:cubicBezTo>
                  <a:cubicBezTo>
                    <a:pt x="10221" y="2952"/>
                    <a:pt x="10652" y="2904"/>
                    <a:pt x="10932" y="2872"/>
                  </a:cubicBezTo>
                  <a:cubicBezTo>
                    <a:pt x="11251" y="2836"/>
                    <a:pt x="11509" y="2806"/>
                    <a:pt x="11712" y="2769"/>
                  </a:cubicBezTo>
                  <a:cubicBezTo>
                    <a:pt x="13382" y="3651"/>
                    <a:pt x="14375" y="5133"/>
                    <a:pt x="14375" y="6747"/>
                  </a:cubicBezTo>
                  <a:cubicBezTo>
                    <a:pt x="14375" y="7873"/>
                    <a:pt x="13879" y="8965"/>
                    <a:pt x="12978" y="9822"/>
                  </a:cubicBezTo>
                  <a:cubicBezTo>
                    <a:pt x="12890" y="9905"/>
                    <a:pt x="12886" y="10043"/>
                    <a:pt x="12968" y="10129"/>
                  </a:cubicBezTo>
                  <a:cubicBezTo>
                    <a:pt x="13011" y="10174"/>
                    <a:pt x="13069" y="10197"/>
                    <a:pt x="13126" y="10197"/>
                  </a:cubicBezTo>
                  <a:cubicBezTo>
                    <a:pt x="13180" y="10197"/>
                    <a:pt x="13234" y="10177"/>
                    <a:pt x="13275" y="10137"/>
                  </a:cubicBezTo>
                  <a:cubicBezTo>
                    <a:pt x="14264" y="9196"/>
                    <a:pt x="14810" y="7992"/>
                    <a:pt x="14810" y="6747"/>
                  </a:cubicBezTo>
                  <a:cubicBezTo>
                    <a:pt x="14810" y="5847"/>
                    <a:pt x="14525" y="4962"/>
                    <a:pt x="13989" y="4186"/>
                  </a:cubicBezTo>
                  <a:cubicBezTo>
                    <a:pt x="13552" y="3553"/>
                    <a:pt x="12952" y="3001"/>
                    <a:pt x="12242" y="2570"/>
                  </a:cubicBezTo>
                  <a:cubicBezTo>
                    <a:pt x="12359" y="2457"/>
                    <a:pt x="12361" y="2278"/>
                    <a:pt x="12262" y="2152"/>
                  </a:cubicBezTo>
                  <a:cubicBezTo>
                    <a:pt x="12170" y="2033"/>
                    <a:pt x="11954" y="1879"/>
                    <a:pt x="11099" y="1737"/>
                  </a:cubicBezTo>
                  <a:cubicBezTo>
                    <a:pt x="10583" y="1651"/>
                    <a:pt x="9938" y="1591"/>
                    <a:pt x="9327" y="1570"/>
                  </a:cubicBezTo>
                  <a:cubicBezTo>
                    <a:pt x="9138" y="1564"/>
                    <a:pt x="9046" y="1522"/>
                    <a:pt x="9024" y="1487"/>
                  </a:cubicBezTo>
                  <a:cubicBezTo>
                    <a:pt x="8970" y="1403"/>
                    <a:pt x="9086" y="1123"/>
                    <a:pt x="9154" y="956"/>
                  </a:cubicBezTo>
                  <a:cubicBezTo>
                    <a:pt x="9268" y="683"/>
                    <a:pt x="9375" y="425"/>
                    <a:pt x="9259" y="214"/>
                  </a:cubicBezTo>
                  <a:cubicBezTo>
                    <a:pt x="9216" y="139"/>
                    <a:pt x="9129" y="42"/>
                    <a:pt x="8946" y="12"/>
                  </a:cubicBezTo>
                  <a:cubicBezTo>
                    <a:pt x="8897" y="4"/>
                    <a:pt x="8850" y="0"/>
                    <a:pt x="88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54"/>
          <p:cNvGrpSpPr/>
          <p:nvPr/>
        </p:nvGrpSpPr>
        <p:grpSpPr>
          <a:xfrm>
            <a:off x="3455300" y="3501750"/>
            <a:ext cx="368900" cy="323500"/>
            <a:chOff x="2701250" y="3273150"/>
            <a:chExt cx="368900" cy="323500"/>
          </a:xfrm>
        </p:grpSpPr>
        <p:sp>
          <p:nvSpPr>
            <p:cNvPr id="926" name="Google Shape;926;p54"/>
            <p:cNvSpPr/>
            <p:nvPr/>
          </p:nvSpPr>
          <p:spPr>
            <a:xfrm>
              <a:off x="2727325" y="3358250"/>
              <a:ext cx="212325" cy="212300"/>
            </a:xfrm>
            <a:custGeom>
              <a:rect b="b" l="l" r="r" t="t"/>
              <a:pathLst>
                <a:path extrusionOk="0" h="8492" w="8493">
                  <a:moveTo>
                    <a:pt x="4246" y="1"/>
                  </a:moveTo>
                  <a:cubicBezTo>
                    <a:pt x="1906" y="1"/>
                    <a:pt x="1" y="1905"/>
                    <a:pt x="1" y="4246"/>
                  </a:cubicBezTo>
                  <a:cubicBezTo>
                    <a:pt x="6" y="4363"/>
                    <a:pt x="101" y="4456"/>
                    <a:pt x="217" y="4456"/>
                  </a:cubicBezTo>
                  <a:cubicBezTo>
                    <a:pt x="335" y="4456"/>
                    <a:pt x="430" y="4363"/>
                    <a:pt x="433" y="4246"/>
                  </a:cubicBezTo>
                  <a:cubicBezTo>
                    <a:pt x="433" y="2144"/>
                    <a:pt x="2144" y="433"/>
                    <a:pt x="4246" y="433"/>
                  </a:cubicBezTo>
                  <a:cubicBezTo>
                    <a:pt x="6350" y="433"/>
                    <a:pt x="8060" y="2144"/>
                    <a:pt x="8060" y="4246"/>
                  </a:cubicBezTo>
                  <a:cubicBezTo>
                    <a:pt x="8060" y="6349"/>
                    <a:pt x="6350" y="8059"/>
                    <a:pt x="4246" y="8059"/>
                  </a:cubicBezTo>
                  <a:cubicBezTo>
                    <a:pt x="2454" y="8059"/>
                    <a:pt x="904" y="6812"/>
                    <a:pt x="521" y="5061"/>
                  </a:cubicBezTo>
                  <a:cubicBezTo>
                    <a:pt x="499" y="4960"/>
                    <a:pt x="410" y="4891"/>
                    <a:pt x="310" y="4891"/>
                  </a:cubicBezTo>
                  <a:cubicBezTo>
                    <a:pt x="295" y="4891"/>
                    <a:pt x="279" y="4893"/>
                    <a:pt x="263" y="4896"/>
                  </a:cubicBezTo>
                  <a:cubicBezTo>
                    <a:pt x="147" y="4922"/>
                    <a:pt x="72" y="5036"/>
                    <a:pt x="98" y="5152"/>
                  </a:cubicBezTo>
                  <a:cubicBezTo>
                    <a:pt x="526" y="7101"/>
                    <a:pt x="2251" y="8491"/>
                    <a:pt x="4246" y="8491"/>
                  </a:cubicBezTo>
                  <a:cubicBezTo>
                    <a:pt x="6588" y="8491"/>
                    <a:pt x="8493" y="6588"/>
                    <a:pt x="8493" y="4246"/>
                  </a:cubicBezTo>
                  <a:cubicBezTo>
                    <a:pt x="8493" y="1905"/>
                    <a:pt x="6588" y="1"/>
                    <a:pt x="42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4"/>
            <p:cNvSpPr/>
            <p:nvPr/>
          </p:nvSpPr>
          <p:spPr>
            <a:xfrm>
              <a:off x="2824125" y="3505875"/>
              <a:ext cx="18700" cy="23175"/>
            </a:xfrm>
            <a:custGeom>
              <a:rect b="b" l="l" r="r" t="t"/>
              <a:pathLst>
                <a:path extrusionOk="0" h="927" w="748">
                  <a:moveTo>
                    <a:pt x="374" y="1"/>
                  </a:moveTo>
                  <a:cubicBezTo>
                    <a:pt x="280" y="1"/>
                    <a:pt x="150" y="48"/>
                    <a:pt x="61" y="273"/>
                  </a:cubicBezTo>
                  <a:cubicBezTo>
                    <a:pt x="24" y="362"/>
                    <a:pt x="4" y="455"/>
                    <a:pt x="0" y="552"/>
                  </a:cubicBezTo>
                  <a:cubicBezTo>
                    <a:pt x="0" y="759"/>
                    <a:pt x="167" y="926"/>
                    <a:pt x="374" y="926"/>
                  </a:cubicBezTo>
                  <a:cubicBezTo>
                    <a:pt x="581" y="926"/>
                    <a:pt x="748" y="759"/>
                    <a:pt x="748" y="552"/>
                  </a:cubicBezTo>
                  <a:cubicBezTo>
                    <a:pt x="748" y="467"/>
                    <a:pt x="679" y="1"/>
                    <a:pt x="37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4"/>
            <p:cNvSpPr/>
            <p:nvPr/>
          </p:nvSpPr>
          <p:spPr>
            <a:xfrm>
              <a:off x="2824125" y="3399800"/>
              <a:ext cx="18700" cy="23150"/>
            </a:xfrm>
            <a:custGeom>
              <a:rect b="b" l="l" r="r" t="t"/>
              <a:pathLst>
                <a:path extrusionOk="0" h="926" w="748">
                  <a:moveTo>
                    <a:pt x="374" y="0"/>
                  </a:moveTo>
                  <a:cubicBezTo>
                    <a:pt x="167" y="0"/>
                    <a:pt x="0" y="167"/>
                    <a:pt x="0" y="374"/>
                  </a:cubicBezTo>
                  <a:cubicBezTo>
                    <a:pt x="0" y="460"/>
                    <a:pt x="69" y="925"/>
                    <a:pt x="374" y="925"/>
                  </a:cubicBezTo>
                  <a:cubicBezTo>
                    <a:pt x="468" y="925"/>
                    <a:pt x="598" y="878"/>
                    <a:pt x="687" y="652"/>
                  </a:cubicBezTo>
                  <a:cubicBezTo>
                    <a:pt x="722" y="563"/>
                    <a:pt x="743" y="469"/>
                    <a:pt x="748" y="374"/>
                  </a:cubicBezTo>
                  <a:cubicBezTo>
                    <a:pt x="748" y="167"/>
                    <a:pt x="581" y="0"/>
                    <a:pt x="37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4"/>
            <p:cNvSpPr/>
            <p:nvPr/>
          </p:nvSpPr>
          <p:spPr>
            <a:xfrm>
              <a:off x="2768825" y="3455050"/>
              <a:ext cx="23175" cy="18700"/>
            </a:xfrm>
            <a:custGeom>
              <a:rect b="b" l="l" r="r" t="t"/>
              <a:pathLst>
                <a:path extrusionOk="0" h="748" w="927">
                  <a:moveTo>
                    <a:pt x="376" y="0"/>
                  </a:moveTo>
                  <a:cubicBezTo>
                    <a:pt x="169" y="0"/>
                    <a:pt x="2" y="167"/>
                    <a:pt x="2" y="374"/>
                  </a:cubicBezTo>
                  <a:lnTo>
                    <a:pt x="1" y="374"/>
                  </a:lnTo>
                  <a:cubicBezTo>
                    <a:pt x="1" y="581"/>
                    <a:pt x="168" y="747"/>
                    <a:pt x="374" y="747"/>
                  </a:cubicBezTo>
                  <a:cubicBezTo>
                    <a:pt x="460" y="747"/>
                    <a:pt x="926" y="679"/>
                    <a:pt x="926" y="374"/>
                  </a:cubicBezTo>
                  <a:cubicBezTo>
                    <a:pt x="926" y="280"/>
                    <a:pt x="880" y="150"/>
                    <a:pt x="654" y="61"/>
                  </a:cubicBezTo>
                  <a:cubicBezTo>
                    <a:pt x="565" y="26"/>
                    <a:pt x="471" y="5"/>
                    <a:pt x="3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4"/>
            <p:cNvSpPr/>
            <p:nvPr/>
          </p:nvSpPr>
          <p:spPr>
            <a:xfrm>
              <a:off x="2874925" y="3455050"/>
              <a:ext cx="22950" cy="18700"/>
            </a:xfrm>
            <a:custGeom>
              <a:rect b="b" l="l" r="r" t="t"/>
              <a:pathLst>
                <a:path extrusionOk="0" h="748" w="918">
                  <a:moveTo>
                    <a:pt x="552" y="0"/>
                  </a:moveTo>
                  <a:cubicBezTo>
                    <a:pt x="466" y="0"/>
                    <a:pt x="0" y="69"/>
                    <a:pt x="0" y="374"/>
                  </a:cubicBezTo>
                  <a:cubicBezTo>
                    <a:pt x="0" y="468"/>
                    <a:pt x="48" y="598"/>
                    <a:pt x="274" y="687"/>
                  </a:cubicBezTo>
                  <a:cubicBezTo>
                    <a:pt x="363" y="722"/>
                    <a:pt x="457" y="743"/>
                    <a:pt x="552" y="747"/>
                  </a:cubicBezTo>
                  <a:cubicBezTo>
                    <a:pt x="756" y="743"/>
                    <a:pt x="918" y="577"/>
                    <a:pt x="918" y="374"/>
                  </a:cubicBezTo>
                  <a:cubicBezTo>
                    <a:pt x="918" y="170"/>
                    <a:pt x="756" y="5"/>
                    <a:pt x="55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4"/>
            <p:cNvSpPr/>
            <p:nvPr/>
          </p:nvSpPr>
          <p:spPr>
            <a:xfrm>
              <a:off x="2784100" y="3415975"/>
              <a:ext cx="25425" cy="21125"/>
            </a:xfrm>
            <a:custGeom>
              <a:rect b="b" l="l" r="r" t="t"/>
              <a:pathLst>
                <a:path extrusionOk="0" h="845" w="1017">
                  <a:moveTo>
                    <a:pt x="411" y="0"/>
                  </a:moveTo>
                  <a:cubicBezTo>
                    <a:pt x="316" y="0"/>
                    <a:pt x="220" y="37"/>
                    <a:pt x="147" y="110"/>
                  </a:cubicBezTo>
                  <a:cubicBezTo>
                    <a:pt x="0" y="256"/>
                    <a:pt x="0" y="492"/>
                    <a:pt x="147" y="638"/>
                  </a:cubicBezTo>
                  <a:cubicBezTo>
                    <a:pt x="191" y="682"/>
                    <a:pt x="406" y="845"/>
                    <a:pt x="601" y="845"/>
                  </a:cubicBezTo>
                  <a:cubicBezTo>
                    <a:pt x="603" y="845"/>
                    <a:pt x="605" y="845"/>
                    <a:pt x="607" y="845"/>
                  </a:cubicBezTo>
                  <a:cubicBezTo>
                    <a:pt x="680" y="845"/>
                    <a:pt x="749" y="816"/>
                    <a:pt x="802" y="765"/>
                  </a:cubicBezTo>
                  <a:cubicBezTo>
                    <a:pt x="1016" y="549"/>
                    <a:pt x="737" y="170"/>
                    <a:pt x="676" y="110"/>
                  </a:cubicBezTo>
                  <a:cubicBezTo>
                    <a:pt x="603" y="37"/>
                    <a:pt x="507" y="0"/>
                    <a:pt x="4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4"/>
            <p:cNvSpPr/>
            <p:nvPr/>
          </p:nvSpPr>
          <p:spPr>
            <a:xfrm>
              <a:off x="2857400" y="3491725"/>
              <a:ext cx="25425" cy="21125"/>
            </a:xfrm>
            <a:custGeom>
              <a:rect b="b" l="l" r="r" t="t"/>
              <a:pathLst>
                <a:path extrusionOk="0" h="845" w="1017">
                  <a:moveTo>
                    <a:pt x="416" y="1"/>
                  </a:moveTo>
                  <a:cubicBezTo>
                    <a:pt x="344" y="1"/>
                    <a:pt x="274" y="23"/>
                    <a:pt x="217" y="80"/>
                  </a:cubicBezTo>
                  <a:cubicBezTo>
                    <a:pt x="0" y="296"/>
                    <a:pt x="282" y="675"/>
                    <a:pt x="342" y="735"/>
                  </a:cubicBezTo>
                  <a:cubicBezTo>
                    <a:pt x="415" y="808"/>
                    <a:pt x="511" y="845"/>
                    <a:pt x="606" y="845"/>
                  </a:cubicBezTo>
                  <a:cubicBezTo>
                    <a:pt x="701" y="845"/>
                    <a:pt x="797" y="808"/>
                    <a:pt x="870" y="735"/>
                  </a:cubicBezTo>
                  <a:cubicBezTo>
                    <a:pt x="1016" y="589"/>
                    <a:pt x="1016" y="352"/>
                    <a:pt x="870" y="206"/>
                  </a:cubicBezTo>
                  <a:cubicBezTo>
                    <a:pt x="826" y="163"/>
                    <a:pt x="612" y="1"/>
                    <a:pt x="41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4"/>
            <p:cNvSpPr/>
            <p:nvPr/>
          </p:nvSpPr>
          <p:spPr>
            <a:xfrm>
              <a:off x="2857400" y="3415975"/>
              <a:ext cx="25425" cy="21075"/>
            </a:xfrm>
            <a:custGeom>
              <a:rect b="b" l="l" r="r" t="t"/>
              <a:pathLst>
                <a:path extrusionOk="0" h="843" w="1017">
                  <a:moveTo>
                    <a:pt x="606" y="0"/>
                  </a:moveTo>
                  <a:cubicBezTo>
                    <a:pt x="511" y="0"/>
                    <a:pt x="415" y="37"/>
                    <a:pt x="342" y="110"/>
                  </a:cubicBezTo>
                  <a:cubicBezTo>
                    <a:pt x="282" y="170"/>
                    <a:pt x="0" y="549"/>
                    <a:pt x="217" y="763"/>
                  </a:cubicBezTo>
                  <a:cubicBezTo>
                    <a:pt x="273" y="821"/>
                    <a:pt x="344" y="843"/>
                    <a:pt x="418" y="843"/>
                  </a:cubicBezTo>
                  <a:cubicBezTo>
                    <a:pt x="481" y="843"/>
                    <a:pt x="546" y="827"/>
                    <a:pt x="604" y="803"/>
                  </a:cubicBezTo>
                  <a:cubicBezTo>
                    <a:pt x="703" y="767"/>
                    <a:pt x="794" y="711"/>
                    <a:pt x="870" y="638"/>
                  </a:cubicBezTo>
                  <a:cubicBezTo>
                    <a:pt x="1016" y="493"/>
                    <a:pt x="1016" y="256"/>
                    <a:pt x="870" y="110"/>
                  </a:cubicBezTo>
                  <a:cubicBezTo>
                    <a:pt x="797" y="37"/>
                    <a:pt x="701" y="0"/>
                    <a:pt x="60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4"/>
            <p:cNvSpPr/>
            <p:nvPr/>
          </p:nvSpPr>
          <p:spPr>
            <a:xfrm>
              <a:off x="2783950" y="3491725"/>
              <a:ext cx="25575" cy="21250"/>
            </a:xfrm>
            <a:custGeom>
              <a:rect b="b" l="l" r="r" t="t"/>
              <a:pathLst>
                <a:path extrusionOk="0" h="850" w="1023">
                  <a:moveTo>
                    <a:pt x="607" y="0"/>
                  </a:moveTo>
                  <a:cubicBezTo>
                    <a:pt x="411" y="0"/>
                    <a:pt x="197" y="162"/>
                    <a:pt x="153" y="206"/>
                  </a:cubicBezTo>
                  <a:cubicBezTo>
                    <a:pt x="2" y="351"/>
                    <a:pt x="0" y="592"/>
                    <a:pt x="148" y="740"/>
                  </a:cubicBezTo>
                  <a:cubicBezTo>
                    <a:pt x="221" y="813"/>
                    <a:pt x="317" y="850"/>
                    <a:pt x="413" y="850"/>
                  </a:cubicBezTo>
                  <a:cubicBezTo>
                    <a:pt x="511" y="850"/>
                    <a:pt x="609" y="812"/>
                    <a:pt x="682" y="735"/>
                  </a:cubicBezTo>
                  <a:cubicBezTo>
                    <a:pt x="743" y="675"/>
                    <a:pt x="1022" y="296"/>
                    <a:pt x="808" y="80"/>
                  </a:cubicBezTo>
                  <a:cubicBezTo>
                    <a:pt x="749" y="22"/>
                    <a:pt x="679" y="0"/>
                    <a:pt x="6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4"/>
            <p:cNvSpPr/>
            <p:nvPr/>
          </p:nvSpPr>
          <p:spPr>
            <a:xfrm>
              <a:off x="2701250" y="3273150"/>
              <a:ext cx="368900" cy="323500"/>
            </a:xfrm>
            <a:custGeom>
              <a:rect b="b" l="l" r="r" t="t"/>
              <a:pathLst>
                <a:path extrusionOk="0" h="12940" w="14756">
                  <a:moveTo>
                    <a:pt x="9297" y="1"/>
                  </a:moveTo>
                  <a:cubicBezTo>
                    <a:pt x="7650" y="1"/>
                    <a:pt x="6118" y="864"/>
                    <a:pt x="5074" y="2371"/>
                  </a:cubicBezTo>
                  <a:cubicBezTo>
                    <a:pt x="2257" y="2482"/>
                    <a:pt x="1" y="4809"/>
                    <a:pt x="1" y="7653"/>
                  </a:cubicBezTo>
                  <a:cubicBezTo>
                    <a:pt x="1" y="10567"/>
                    <a:pt x="2372" y="12940"/>
                    <a:pt x="5288" y="12940"/>
                  </a:cubicBezTo>
                  <a:cubicBezTo>
                    <a:pt x="5998" y="12940"/>
                    <a:pt x="6703" y="12797"/>
                    <a:pt x="7358" y="12518"/>
                  </a:cubicBezTo>
                  <a:cubicBezTo>
                    <a:pt x="7967" y="12795"/>
                    <a:pt x="8630" y="12940"/>
                    <a:pt x="9299" y="12940"/>
                  </a:cubicBezTo>
                  <a:cubicBezTo>
                    <a:pt x="10763" y="12940"/>
                    <a:pt x="12139" y="12262"/>
                    <a:pt x="13171" y="11032"/>
                  </a:cubicBezTo>
                  <a:cubicBezTo>
                    <a:pt x="14193" y="9812"/>
                    <a:pt x="14756" y="8192"/>
                    <a:pt x="14756" y="6472"/>
                  </a:cubicBezTo>
                  <a:cubicBezTo>
                    <a:pt x="14756" y="4126"/>
                    <a:pt x="13683" y="1959"/>
                    <a:pt x="11953" y="816"/>
                  </a:cubicBezTo>
                  <a:lnTo>
                    <a:pt x="11951" y="815"/>
                  </a:lnTo>
                  <a:cubicBezTo>
                    <a:pt x="11915" y="792"/>
                    <a:pt x="11876" y="782"/>
                    <a:pt x="11837" y="782"/>
                  </a:cubicBezTo>
                  <a:cubicBezTo>
                    <a:pt x="11766" y="782"/>
                    <a:pt x="11697" y="816"/>
                    <a:pt x="11655" y="880"/>
                  </a:cubicBezTo>
                  <a:cubicBezTo>
                    <a:pt x="11592" y="977"/>
                    <a:pt x="11617" y="1109"/>
                    <a:pt x="11713" y="1177"/>
                  </a:cubicBezTo>
                  <a:cubicBezTo>
                    <a:pt x="13323" y="2239"/>
                    <a:pt x="14322" y="4268"/>
                    <a:pt x="14322" y="6470"/>
                  </a:cubicBezTo>
                  <a:cubicBezTo>
                    <a:pt x="14322" y="9798"/>
                    <a:pt x="12067" y="12506"/>
                    <a:pt x="9297" y="12506"/>
                  </a:cubicBezTo>
                  <a:cubicBezTo>
                    <a:pt x="8814" y="12506"/>
                    <a:pt x="8334" y="12423"/>
                    <a:pt x="7878" y="12261"/>
                  </a:cubicBezTo>
                  <a:cubicBezTo>
                    <a:pt x="8464" y="11930"/>
                    <a:pt x="8981" y="11491"/>
                    <a:pt x="9402" y="10968"/>
                  </a:cubicBezTo>
                  <a:cubicBezTo>
                    <a:pt x="9477" y="10874"/>
                    <a:pt x="9463" y="10738"/>
                    <a:pt x="9369" y="10663"/>
                  </a:cubicBezTo>
                  <a:cubicBezTo>
                    <a:pt x="9329" y="10631"/>
                    <a:pt x="9282" y="10615"/>
                    <a:pt x="9234" y="10615"/>
                  </a:cubicBezTo>
                  <a:cubicBezTo>
                    <a:pt x="9171" y="10615"/>
                    <a:pt x="9108" y="10643"/>
                    <a:pt x="9065" y="10696"/>
                  </a:cubicBezTo>
                  <a:cubicBezTo>
                    <a:pt x="8147" y="11838"/>
                    <a:pt x="6760" y="12504"/>
                    <a:pt x="5295" y="12504"/>
                  </a:cubicBezTo>
                  <a:cubicBezTo>
                    <a:pt x="5291" y="12504"/>
                    <a:pt x="5288" y="12504"/>
                    <a:pt x="5284" y="12504"/>
                  </a:cubicBezTo>
                  <a:cubicBezTo>
                    <a:pt x="2608" y="12504"/>
                    <a:pt x="432" y="10327"/>
                    <a:pt x="432" y="7651"/>
                  </a:cubicBezTo>
                  <a:cubicBezTo>
                    <a:pt x="432" y="4976"/>
                    <a:pt x="2608" y="2799"/>
                    <a:pt x="5284" y="2799"/>
                  </a:cubicBezTo>
                  <a:cubicBezTo>
                    <a:pt x="7960" y="2799"/>
                    <a:pt x="10137" y="4976"/>
                    <a:pt x="10137" y="7651"/>
                  </a:cubicBezTo>
                  <a:cubicBezTo>
                    <a:pt x="10139" y="8459"/>
                    <a:pt x="9937" y="9254"/>
                    <a:pt x="9553" y="9965"/>
                  </a:cubicBezTo>
                  <a:cubicBezTo>
                    <a:pt x="9501" y="10070"/>
                    <a:pt x="9541" y="10197"/>
                    <a:pt x="9642" y="10254"/>
                  </a:cubicBezTo>
                  <a:cubicBezTo>
                    <a:pt x="9675" y="10272"/>
                    <a:pt x="9710" y="10280"/>
                    <a:pt x="9745" y="10280"/>
                  </a:cubicBezTo>
                  <a:cubicBezTo>
                    <a:pt x="9820" y="10280"/>
                    <a:pt x="9893" y="10241"/>
                    <a:pt x="9933" y="10172"/>
                  </a:cubicBezTo>
                  <a:cubicBezTo>
                    <a:pt x="10353" y="9399"/>
                    <a:pt x="10573" y="8532"/>
                    <a:pt x="10573" y="7651"/>
                  </a:cubicBezTo>
                  <a:cubicBezTo>
                    <a:pt x="10573" y="4845"/>
                    <a:pt x="8372" y="2543"/>
                    <a:pt x="5607" y="2376"/>
                  </a:cubicBezTo>
                  <a:cubicBezTo>
                    <a:pt x="6558" y="1137"/>
                    <a:pt x="7884" y="433"/>
                    <a:pt x="9297" y="433"/>
                  </a:cubicBezTo>
                  <a:cubicBezTo>
                    <a:pt x="9878" y="435"/>
                    <a:pt x="10452" y="552"/>
                    <a:pt x="10986" y="783"/>
                  </a:cubicBezTo>
                  <a:cubicBezTo>
                    <a:pt x="11011" y="792"/>
                    <a:pt x="11036" y="796"/>
                    <a:pt x="11060" y="796"/>
                  </a:cubicBezTo>
                  <a:cubicBezTo>
                    <a:pt x="11144" y="796"/>
                    <a:pt x="11224" y="746"/>
                    <a:pt x="11259" y="665"/>
                  </a:cubicBezTo>
                  <a:cubicBezTo>
                    <a:pt x="11304" y="559"/>
                    <a:pt x="11259" y="436"/>
                    <a:pt x="11156" y="385"/>
                  </a:cubicBezTo>
                  <a:cubicBezTo>
                    <a:pt x="10569" y="132"/>
                    <a:pt x="9937" y="1"/>
                    <a:pt x="929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 name="Google Shape;936;p54"/>
          <p:cNvGrpSpPr/>
          <p:nvPr/>
        </p:nvGrpSpPr>
        <p:grpSpPr>
          <a:xfrm>
            <a:off x="6559725" y="1728400"/>
            <a:ext cx="314375" cy="368925"/>
            <a:chOff x="5805675" y="1499800"/>
            <a:chExt cx="314375" cy="368925"/>
          </a:xfrm>
        </p:grpSpPr>
        <p:sp>
          <p:nvSpPr>
            <p:cNvPr id="937" name="Google Shape;937;p54"/>
            <p:cNvSpPr/>
            <p:nvPr/>
          </p:nvSpPr>
          <p:spPr>
            <a:xfrm>
              <a:off x="5805675" y="1603725"/>
              <a:ext cx="229500" cy="265000"/>
            </a:xfrm>
            <a:custGeom>
              <a:rect b="b" l="l" r="r" t="t"/>
              <a:pathLst>
                <a:path extrusionOk="0" h="10600" w="9180">
                  <a:moveTo>
                    <a:pt x="1429" y="1"/>
                  </a:moveTo>
                  <a:cubicBezTo>
                    <a:pt x="1306" y="1"/>
                    <a:pt x="1209" y="103"/>
                    <a:pt x="1212" y="225"/>
                  </a:cubicBezTo>
                  <a:lnTo>
                    <a:pt x="1212" y="4481"/>
                  </a:lnTo>
                  <a:lnTo>
                    <a:pt x="683" y="4481"/>
                  </a:lnTo>
                  <a:cubicBezTo>
                    <a:pt x="222" y="4481"/>
                    <a:pt x="1" y="5047"/>
                    <a:pt x="341" y="5359"/>
                  </a:cubicBezTo>
                  <a:lnTo>
                    <a:pt x="5817" y="10388"/>
                  </a:lnTo>
                  <a:cubicBezTo>
                    <a:pt x="5969" y="10529"/>
                    <a:pt x="6162" y="10599"/>
                    <a:pt x="6355" y="10599"/>
                  </a:cubicBezTo>
                  <a:cubicBezTo>
                    <a:pt x="6548" y="10599"/>
                    <a:pt x="6741" y="10529"/>
                    <a:pt x="6892" y="10388"/>
                  </a:cubicBezTo>
                  <a:lnTo>
                    <a:pt x="9092" y="8369"/>
                  </a:lnTo>
                  <a:cubicBezTo>
                    <a:pt x="9177" y="8286"/>
                    <a:pt x="9180" y="8152"/>
                    <a:pt x="9100" y="8067"/>
                  </a:cubicBezTo>
                  <a:cubicBezTo>
                    <a:pt x="9057" y="8020"/>
                    <a:pt x="8999" y="7997"/>
                    <a:pt x="8940" y="7997"/>
                  </a:cubicBezTo>
                  <a:cubicBezTo>
                    <a:pt x="8890" y="7997"/>
                    <a:pt x="8840" y="8014"/>
                    <a:pt x="8800" y="8049"/>
                  </a:cubicBezTo>
                  <a:lnTo>
                    <a:pt x="6599" y="10068"/>
                  </a:lnTo>
                  <a:cubicBezTo>
                    <a:pt x="6531" y="10133"/>
                    <a:pt x="6443" y="10165"/>
                    <a:pt x="6355" y="10165"/>
                  </a:cubicBezTo>
                  <a:cubicBezTo>
                    <a:pt x="6267" y="10165"/>
                    <a:pt x="6179" y="10133"/>
                    <a:pt x="6109" y="10068"/>
                  </a:cubicBezTo>
                  <a:lnTo>
                    <a:pt x="634" y="5041"/>
                  </a:lnTo>
                  <a:cubicBezTo>
                    <a:pt x="586" y="4995"/>
                    <a:pt x="618" y="4915"/>
                    <a:pt x="683" y="4914"/>
                  </a:cubicBezTo>
                  <a:lnTo>
                    <a:pt x="1429" y="4914"/>
                  </a:lnTo>
                  <a:cubicBezTo>
                    <a:pt x="1549" y="4914"/>
                    <a:pt x="1646" y="4817"/>
                    <a:pt x="1645" y="4697"/>
                  </a:cubicBezTo>
                  <a:lnTo>
                    <a:pt x="1645" y="225"/>
                  </a:lnTo>
                  <a:cubicBezTo>
                    <a:pt x="1650" y="103"/>
                    <a:pt x="1551" y="1"/>
                    <a:pt x="142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4"/>
            <p:cNvSpPr/>
            <p:nvPr/>
          </p:nvSpPr>
          <p:spPr>
            <a:xfrm>
              <a:off x="5835975" y="1499800"/>
              <a:ext cx="284075" cy="299925"/>
            </a:xfrm>
            <a:custGeom>
              <a:rect b="b" l="l" r="r" t="t"/>
              <a:pathLst>
                <a:path extrusionOk="0" h="11997" w="11363">
                  <a:moveTo>
                    <a:pt x="795" y="0"/>
                  </a:moveTo>
                  <a:cubicBezTo>
                    <a:pt x="357" y="0"/>
                    <a:pt x="0" y="356"/>
                    <a:pt x="0" y="795"/>
                  </a:cubicBezTo>
                  <a:lnTo>
                    <a:pt x="0" y="3514"/>
                  </a:lnTo>
                  <a:cubicBezTo>
                    <a:pt x="4" y="3631"/>
                    <a:pt x="101" y="3724"/>
                    <a:pt x="217" y="3724"/>
                  </a:cubicBezTo>
                  <a:cubicBezTo>
                    <a:pt x="334" y="3724"/>
                    <a:pt x="430" y="3631"/>
                    <a:pt x="434" y="3514"/>
                  </a:cubicBezTo>
                  <a:lnTo>
                    <a:pt x="434" y="795"/>
                  </a:lnTo>
                  <a:cubicBezTo>
                    <a:pt x="434" y="595"/>
                    <a:pt x="595" y="434"/>
                    <a:pt x="795" y="432"/>
                  </a:cubicBezTo>
                  <a:lnTo>
                    <a:pt x="9491" y="432"/>
                  </a:lnTo>
                  <a:cubicBezTo>
                    <a:pt x="9690" y="434"/>
                    <a:pt x="9852" y="595"/>
                    <a:pt x="9852" y="795"/>
                  </a:cubicBezTo>
                  <a:lnTo>
                    <a:pt x="9852" y="8854"/>
                  </a:lnTo>
                  <a:cubicBezTo>
                    <a:pt x="9852" y="8974"/>
                    <a:pt x="9949" y="9072"/>
                    <a:pt x="10068" y="9072"/>
                  </a:cubicBezTo>
                  <a:lnTo>
                    <a:pt x="10815" y="9072"/>
                  </a:lnTo>
                  <a:cubicBezTo>
                    <a:pt x="10881" y="9072"/>
                    <a:pt x="10912" y="9153"/>
                    <a:pt x="10863" y="9198"/>
                  </a:cubicBezTo>
                  <a:lnTo>
                    <a:pt x="8227" y="11619"/>
                  </a:lnTo>
                  <a:cubicBezTo>
                    <a:pt x="8138" y="11699"/>
                    <a:pt x="8130" y="11837"/>
                    <a:pt x="8213" y="11926"/>
                  </a:cubicBezTo>
                  <a:cubicBezTo>
                    <a:pt x="8255" y="11973"/>
                    <a:pt x="8313" y="11996"/>
                    <a:pt x="8371" y="11996"/>
                  </a:cubicBezTo>
                  <a:cubicBezTo>
                    <a:pt x="8424" y="11996"/>
                    <a:pt x="8478" y="11977"/>
                    <a:pt x="8519" y="11937"/>
                  </a:cubicBezTo>
                  <a:lnTo>
                    <a:pt x="11157" y="9518"/>
                  </a:lnTo>
                  <a:cubicBezTo>
                    <a:pt x="11311" y="9376"/>
                    <a:pt x="11362" y="9155"/>
                    <a:pt x="11286" y="8961"/>
                  </a:cubicBezTo>
                  <a:cubicBezTo>
                    <a:pt x="11211" y="8765"/>
                    <a:pt x="11024" y="8638"/>
                    <a:pt x="10815" y="8638"/>
                  </a:cubicBezTo>
                  <a:lnTo>
                    <a:pt x="10286" y="8638"/>
                  </a:lnTo>
                  <a:lnTo>
                    <a:pt x="10286" y="795"/>
                  </a:lnTo>
                  <a:cubicBezTo>
                    <a:pt x="10286" y="356"/>
                    <a:pt x="9930" y="0"/>
                    <a:pt x="94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4"/>
            <p:cNvSpPr/>
            <p:nvPr/>
          </p:nvSpPr>
          <p:spPr>
            <a:xfrm>
              <a:off x="5868600" y="1561000"/>
              <a:ext cx="191900" cy="186200"/>
            </a:xfrm>
            <a:custGeom>
              <a:rect b="b" l="l" r="r" t="t"/>
              <a:pathLst>
                <a:path extrusionOk="0" h="7448" w="7676">
                  <a:moveTo>
                    <a:pt x="3839" y="457"/>
                  </a:moveTo>
                  <a:lnTo>
                    <a:pt x="5138" y="1066"/>
                  </a:lnTo>
                  <a:lnTo>
                    <a:pt x="3839" y="1675"/>
                  </a:lnTo>
                  <a:lnTo>
                    <a:pt x="2538" y="1066"/>
                  </a:lnTo>
                  <a:lnTo>
                    <a:pt x="3839" y="457"/>
                  </a:lnTo>
                  <a:close/>
                  <a:moveTo>
                    <a:pt x="2244" y="1406"/>
                  </a:moveTo>
                  <a:lnTo>
                    <a:pt x="3621" y="2052"/>
                  </a:lnTo>
                  <a:lnTo>
                    <a:pt x="3621" y="3809"/>
                  </a:lnTo>
                  <a:lnTo>
                    <a:pt x="2244" y="3163"/>
                  </a:lnTo>
                  <a:lnTo>
                    <a:pt x="2244" y="1406"/>
                  </a:lnTo>
                  <a:close/>
                  <a:moveTo>
                    <a:pt x="2028" y="3540"/>
                  </a:moveTo>
                  <a:lnTo>
                    <a:pt x="3329" y="4149"/>
                  </a:lnTo>
                  <a:lnTo>
                    <a:pt x="2028" y="4758"/>
                  </a:lnTo>
                  <a:lnTo>
                    <a:pt x="727" y="4149"/>
                  </a:lnTo>
                  <a:lnTo>
                    <a:pt x="2028" y="3540"/>
                  </a:lnTo>
                  <a:close/>
                  <a:moveTo>
                    <a:pt x="5648" y="3540"/>
                  </a:moveTo>
                  <a:lnTo>
                    <a:pt x="6949" y="4149"/>
                  </a:lnTo>
                  <a:lnTo>
                    <a:pt x="5648" y="4758"/>
                  </a:lnTo>
                  <a:lnTo>
                    <a:pt x="4349" y="4149"/>
                  </a:lnTo>
                  <a:lnTo>
                    <a:pt x="5648" y="3540"/>
                  </a:lnTo>
                  <a:close/>
                  <a:moveTo>
                    <a:pt x="435" y="4489"/>
                  </a:moveTo>
                  <a:lnTo>
                    <a:pt x="1812" y="5135"/>
                  </a:lnTo>
                  <a:lnTo>
                    <a:pt x="1812" y="6890"/>
                  </a:lnTo>
                  <a:lnTo>
                    <a:pt x="435" y="6244"/>
                  </a:lnTo>
                  <a:lnTo>
                    <a:pt x="435" y="4489"/>
                  </a:lnTo>
                  <a:close/>
                  <a:moveTo>
                    <a:pt x="3621" y="4489"/>
                  </a:moveTo>
                  <a:lnTo>
                    <a:pt x="3621" y="6244"/>
                  </a:lnTo>
                  <a:lnTo>
                    <a:pt x="2244" y="6890"/>
                  </a:lnTo>
                  <a:lnTo>
                    <a:pt x="2244" y="5135"/>
                  </a:lnTo>
                  <a:lnTo>
                    <a:pt x="3621" y="4489"/>
                  </a:lnTo>
                  <a:close/>
                  <a:moveTo>
                    <a:pt x="4055" y="4489"/>
                  </a:moveTo>
                  <a:lnTo>
                    <a:pt x="5432" y="5133"/>
                  </a:lnTo>
                  <a:lnTo>
                    <a:pt x="5432" y="6890"/>
                  </a:lnTo>
                  <a:lnTo>
                    <a:pt x="4055" y="6244"/>
                  </a:lnTo>
                  <a:lnTo>
                    <a:pt x="4055" y="4489"/>
                  </a:lnTo>
                  <a:close/>
                  <a:moveTo>
                    <a:pt x="7243" y="4489"/>
                  </a:moveTo>
                  <a:lnTo>
                    <a:pt x="7243" y="6244"/>
                  </a:lnTo>
                  <a:lnTo>
                    <a:pt x="5866" y="6890"/>
                  </a:lnTo>
                  <a:lnTo>
                    <a:pt x="5866" y="5135"/>
                  </a:lnTo>
                  <a:lnTo>
                    <a:pt x="7243" y="4489"/>
                  </a:lnTo>
                  <a:close/>
                  <a:moveTo>
                    <a:pt x="3838" y="1"/>
                  </a:moveTo>
                  <a:cubicBezTo>
                    <a:pt x="3807" y="1"/>
                    <a:pt x="3775" y="8"/>
                    <a:pt x="3747" y="21"/>
                  </a:cubicBezTo>
                  <a:lnTo>
                    <a:pt x="1936" y="870"/>
                  </a:lnTo>
                  <a:cubicBezTo>
                    <a:pt x="1859" y="897"/>
                    <a:pt x="1810" y="989"/>
                    <a:pt x="1810" y="1066"/>
                  </a:cubicBezTo>
                  <a:lnTo>
                    <a:pt x="1810" y="3163"/>
                  </a:lnTo>
                  <a:lnTo>
                    <a:pt x="125" y="3952"/>
                  </a:lnTo>
                  <a:cubicBezTo>
                    <a:pt x="50" y="3988"/>
                    <a:pt x="1" y="4064"/>
                    <a:pt x="1" y="4147"/>
                  </a:cubicBezTo>
                  <a:lnTo>
                    <a:pt x="1" y="6383"/>
                  </a:lnTo>
                  <a:cubicBezTo>
                    <a:pt x="1" y="6467"/>
                    <a:pt x="50" y="6543"/>
                    <a:pt x="125" y="6578"/>
                  </a:cubicBezTo>
                  <a:lnTo>
                    <a:pt x="1936" y="7427"/>
                  </a:lnTo>
                  <a:cubicBezTo>
                    <a:pt x="1965" y="7441"/>
                    <a:pt x="1997" y="7448"/>
                    <a:pt x="2028" y="7448"/>
                  </a:cubicBezTo>
                  <a:cubicBezTo>
                    <a:pt x="2059" y="7448"/>
                    <a:pt x="2091" y="7441"/>
                    <a:pt x="2120" y="7427"/>
                  </a:cubicBezTo>
                  <a:lnTo>
                    <a:pt x="3837" y="6621"/>
                  </a:lnTo>
                  <a:lnTo>
                    <a:pt x="5556" y="7427"/>
                  </a:lnTo>
                  <a:cubicBezTo>
                    <a:pt x="5586" y="7441"/>
                    <a:pt x="5617" y="7448"/>
                    <a:pt x="5648" y="7448"/>
                  </a:cubicBezTo>
                  <a:cubicBezTo>
                    <a:pt x="5680" y="7448"/>
                    <a:pt x="5711" y="7441"/>
                    <a:pt x="5741" y="7427"/>
                  </a:cubicBezTo>
                  <a:lnTo>
                    <a:pt x="7550" y="6578"/>
                  </a:lnTo>
                  <a:cubicBezTo>
                    <a:pt x="7626" y="6543"/>
                    <a:pt x="7676" y="6467"/>
                    <a:pt x="7676" y="6383"/>
                  </a:cubicBezTo>
                  <a:lnTo>
                    <a:pt x="7676" y="4149"/>
                  </a:lnTo>
                  <a:cubicBezTo>
                    <a:pt x="7676" y="4064"/>
                    <a:pt x="7626" y="3988"/>
                    <a:pt x="7550" y="3952"/>
                  </a:cubicBezTo>
                  <a:lnTo>
                    <a:pt x="5865" y="3163"/>
                  </a:lnTo>
                  <a:lnTo>
                    <a:pt x="5865" y="2702"/>
                  </a:lnTo>
                  <a:cubicBezTo>
                    <a:pt x="5869" y="2579"/>
                    <a:pt x="5771" y="2479"/>
                    <a:pt x="5648" y="2479"/>
                  </a:cubicBezTo>
                  <a:cubicBezTo>
                    <a:pt x="5526" y="2479"/>
                    <a:pt x="5429" y="2579"/>
                    <a:pt x="5432" y="2702"/>
                  </a:cubicBezTo>
                  <a:lnTo>
                    <a:pt x="5432" y="3163"/>
                  </a:lnTo>
                  <a:lnTo>
                    <a:pt x="4055" y="3809"/>
                  </a:lnTo>
                  <a:lnTo>
                    <a:pt x="4055" y="2052"/>
                  </a:lnTo>
                  <a:lnTo>
                    <a:pt x="5432" y="1406"/>
                  </a:lnTo>
                  <a:lnTo>
                    <a:pt x="5432" y="1835"/>
                  </a:lnTo>
                  <a:cubicBezTo>
                    <a:pt x="5432" y="1955"/>
                    <a:pt x="5529" y="2052"/>
                    <a:pt x="5648" y="2052"/>
                  </a:cubicBezTo>
                  <a:cubicBezTo>
                    <a:pt x="5768" y="2052"/>
                    <a:pt x="5865" y="1955"/>
                    <a:pt x="5865" y="1834"/>
                  </a:cubicBezTo>
                  <a:lnTo>
                    <a:pt x="5865" y="1066"/>
                  </a:lnTo>
                  <a:cubicBezTo>
                    <a:pt x="5865" y="982"/>
                    <a:pt x="5815" y="905"/>
                    <a:pt x="5741" y="870"/>
                  </a:cubicBezTo>
                  <a:lnTo>
                    <a:pt x="3930" y="21"/>
                  </a:lnTo>
                  <a:cubicBezTo>
                    <a:pt x="3901" y="8"/>
                    <a:pt x="3870" y="1"/>
                    <a:pt x="383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 name="Google Shape;940;p54"/>
          <p:cNvSpPr/>
          <p:nvPr/>
        </p:nvSpPr>
        <p:spPr>
          <a:xfrm>
            <a:off x="7149125" y="2927400"/>
            <a:ext cx="371725" cy="324200"/>
          </a:xfrm>
          <a:custGeom>
            <a:rect b="b" l="l" r="r" t="t"/>
            <a:pathLst>
              <a:path extrusionOk="0" h="12968" w="14869">
                <a:moveTo>
                  <a:pt x="5590" y="432"/>
                </a:moveTo>
                <a:cubicBezTo>
                  <a:pt x="5946" y="432"/>
                  <a:pt x="6267" y="662"/>
                  <a:pt x="6377" y="1011"/>
                </a:cubicBezTo>
                <a:cubicBezTo>
                  <a:pt x="6407" y="1105"/>
                  <a:pt x="6494" y="1161"/>
                  <a:pt x="6584" y="1161"/>
                </a:cubicBezTo>
                <a:cubicBezTo>
                  <a:pt x="6629" y="1161"/>
                  <a:pt x="6674" y="1147"/>
                  <a:pt x="6714" y="1117"/>
                </a:cubicBezTo>
                <a:cubicBezTo>
                  <a:pt x="6908" y="969"/>
                  <a:pt x="7129" y="901"/>
                  <a:pt x="7346" y="901"/>
                </a:cubicBezTo>
                <a:cubicBezTo>
                  <a:pt x="7842" y="901"/>
                  <a:pt x="8314" y="1256"/>
                  <a:pt x="8390" y="1811"/>
                </a:cubicBezTo>
                <a:cubicBezTo>
                  <a:pt x="8267" y="1914"/>
                  <a:pt x="8162" y="2036"/>
                  <a:pt x="8076" y="2171"/>
                </a:cubicBezTo>
                <a:cubicBezTo>
                  <a:pt x="7776" y="1961"/>
                  <a:pt x="7437" y="1862"/>
                  <a:pt x="7103" y="1862"/>
                </a:cubicBezTo>
                <a:cubicBezTo>
                  <a:pt x="6422" y="1862"/>
                  <a:pt x="5764" y="2272"/>
                  <a:pt x="5505" y="2974"/>
                </a:cubicBezTo>
                <a:cubicBezTo>
                  <a:pt x="5232" y="2774"/>
                  <a:pt x="4901" y="2666"/>
                  <a:pt x="4563" y="2666"/>
                </a:cubicBezTo>
                <a:cubicBezTo>
                  <a:pt x="4456" y="2666"/>
                  <a:pt x="4351" y="2675"/>
                  <a:pt x="4246" y="2696"/>
                </a:cubicBezTo>
                <a:cubicBezTo>
                  <a:pt x="4036" y="2426"/>
                  <a:pt x="3742" y="2229"/>
                  <a:pt x="3411" y="2138"/>
                </a:cubicBezTo>
                <a:cubicBezTo>
                  <a:pt x="3489" y="1741"/>
                  <a:pt x="3839" y="1474"/>
                  <a:pt x="4220" y="1474"/>
                </a:cubicBezTo>
                <a:cubicBezTo>
                  <a:pt x="4307" y="1474"/>
                  <a:pt x="4395" y="1487"/>
                  <a:pt x="4481" y="1516"/>
                </a:cubicBezTo>
                <a:cubicBezTo>
                  <a:pt x="4505" y="1524"/>
                  <a:pt x="4528" y="1528"/>
                  <a:pt x="4550" y="1528"/>
                </a:cubicBezTo>
                <a:cubicBezTo>
                  <a:pt x="4669" y="1528"/>
                  <a:pt x="4772" y="1428"/>
                  <a:pt x="4768" y="1300"/>
                </a:cubicBezTo>
                <a:cubicBezTo>
                  <a:pt x="4768" y="1286"/>
                  <a:pt x="4766" y="1272"/>
                  <a:pt x="4766" y="1257"/>
                </a:cubicBezTo>
                <a:cubicBezTo>
                  <a:pt x="4764" y="850"/>
                  <a:pt x="5062" y="504"/>
                  <a:pt x="5464" y="442"/>
                </a:cubicBezTo>
                <a:cubicBezTo>
                  <a:pt x="5506" y="435"/>
                  <a:pt x="5549" y="432"/>
                  <a:pt x="5590" y="432"/>
                </a:cubicBezTo>
                <a:close/>
                <a:moveTo>
                  <a:pt x="9380" y="1879"/>
                </a:moveTo>
                <a:cubicBezTo>
                  <a:pt x="9396" y="1879"/>
                  <a:pt x="9412" y="1880"/>
                  <a:pt x="9428" y="1881"/>
                </a:cubicBezTo>
                <a:cubicBezTo>
                  <a:pt x="9902" y="1901"/>
                  <a:pt x="10309" y="2224"/>
                  <a:pt x="10438" y="2682"/>
                </a:cubicBezTo>
                <a:cubicBezTo>
                  <a:pt x="10224" y="2850"/>
                  <a:pt x="10026" y="3084"/>
                  <a:pt x="9846" y="3377"/>
                </a:cubicBezTo>
                <a:cubicBezTo>
                  <a:pt x="9606" y="3773"/>
                  <a:pt x="9439" y="4207"/>
                  <a:pt x="9352" y="4660"/>
                </a:cubicBezTo>
                <a:cubicBezTo>
                  <a:pt x="9068" y="4388"/>
                  <a:pt x="8710" y="4257"/>
                  <a:pt x="8354" y="4257"/>
                </a:cubicBezTo>
                <a:cubicBezTo>
                  <a:pt x="7869" y="4257"/>
                  <a:pt x="7390" y="4500"/>
                  <a:pt x="7114" y="4959"/>
                </a:cubicBezTo>
                <a:cubicBezTo>
                  <a:pt x="6901" y="4603"/>
                  <a:pt x="6560" y="4343"/>
                  <a:pt x="6159" y="4235"/>
                </a:cubicBezTo>
                <a:cubicBezTo>
                  <a:pt x="6153" y="3909"/>
                  <a:pt x="6048" y="3593"/>
                  <a:pt x="5857" y="3329"/>
                </a:cubicBezTo>
                <a:cubicBezTo>
                  <a:pt x="5943" y="2866"/>
                  <a:pt x="6278" y="2491"/>
                  <a:pt x="6727" y="2353"/>
                </a:cubicBezTo>
                <a:cubicBezTo>
                  <a:pt x="6849" y="2314"/>
                  <a:pt x="6975" y="2296"/>
                  <a:pt x="7100" y="2296"/>
                </a:cubicBezTo>
                <a:cubicBezTo>
                  <a:pt x="7431" y="2296"/>
                  <a:pt x="7754" y="2426"/>
                  <a:pt x="7995" y="2668"/>
                </a:cubicBezTo>
                <a:cubicBezTo>
                  <a:pt x="8039" y="2709"/>
                  <a:pt x="8093" y="2729"/>
                  <a:pt x="8147" y="2729"/>
                </a:cubicBezTo>
                <a:cubicBezTo>
                  <a:pt x="8233" y="2729"/>
                  <a:pt x="8316" y="2679"/>
                  <a:pt x="8351" y="2590"/>
                </a:cubicBezTo>
                <a:cubicBezTo>
                  <a:pt x="8513" y="2161"/>
                  <a:pt x="8923" y="1879"/>
                  <a:pt x="9380" y="1879"/>
                </a:cubicBezTo>
                <a:close/>
                <a:moveTo>
                  <a:pt x="8353" y="4692"/>
                </a:moveTo>
                <a:cubicBezTo>
                  <a:pt x="8913" y="4692"/>
                  <a:pt x="9366" y="5145"/>
                  <a:pt x="9366" y="5703"/>
                </a:cubicBezTo>
                <a:cubicBezTo>
                  <a:pt x="9366" y="5730"/>
                  <a:pt x="9364" y="5755"/>
                  <a:pt x="9363" y="5782"/>
                </a:cubicBezTo>
                <a:lnTo>
                  <a:pt x="7345" y="5782"/>
                </a:lnTo>
                <a:cubicBezTo>
                  <a:pt x="7343" y="5757"/>
                  <a:pt x="7342" y="5730"/>
                  <a:pt x="7342" y="5703"/>
                </a:cubicBezTo>
                <a:cubicBezTo>
                  <a:pt x="7342" y="5145"/>
                  <a:pt x="7795" y="4692"/>
                  <a:pt x="8353" y="4692"/>
                </a:cubicBezTo>
                <a:close/>
                <a:moveTo>
                  <a:pt x="11255" y="4447"/>
                </a:moveTo>
                <a:cubicBezTo>
                  <a:pt x="11617" y="4447"/>
                  <a:pt x="11915" y="4736"/>
                  <a:pt x="11923" y="5099"/>
                </a:cubicBezTo>
                <a:cubicBezTo>
                  <a:pt x="11932" y="5461"/>
                  <a:pt x="11651" y="5765"/>
                  <a:pt x="11290" y="5782"/>
                </a:cubicBezTo>
                <a:lnTo>
                  <a:pt x="11221" y="5782"/>
                </a:lnTo>
                <a:cubicBezTo>
                  <a:pt x="10859" y="5765"/>
                  <a:pt x="10577" y="5461"/>
                  <a:pt x="10587" y="5099"/>
                </a:cubicBezTo>
                <a:cubicBezTo>
                  <a:pt x="10597" y="4736"/>
                  <a:pt x="10892" y="4447"/>
                  <a:pt x="11255" y="4447"/>
                </a:cubicBezTo>
                <a:close/>
                <a:moveTo>
                  <a:pt x="11255" y="2801"/>
                </a:moveTo>
                <a:cubicBezTo>
                  <a:pt x="11605" y="2801"/>
                  <a:pt x="11983" y="3094"/>
                  <a:pt x="12295" y="3604"/>
                </a:cubicBezTo>
                <a:cubicBezTo>
                  <a:pt x="12582" y="4078"/>
                  <a:pt x="12768" y="4671"/>
                  <a:pt x="12768" y="5114"/>
                </a:cubicBezTo>
                <a:cubicBezTo>
                  <a:pt x="12768" y="5345"/>
                  <a:pt x="12716" y="5574"/>
                  <a:pt x="12614" y="5782"/>
                </a:cubicBezTo>
                <a:lnTo>
                  <a:pt x="12131" y="5782"/>
                </a:lnTo>
                <a:cubicBezTo>
                  <a:pt x="12385" y="5448"/>
                  <a:pt x="12428" y="5000"/>
                  <a:pt x="12242" y="4625"/>
                </a:cubicBezTo>
                <a:cubicBezTo>
                  <a:pt x="12058" y="4250"/>
                  <a:pt x="11675" y="4011"/>
                  <a:pt x="11255" y="4011"/>
                </a:cubicBezTo>
                <a:cubicBezTo>
                  <a:pt x="10837" y="4011"/>
                  <a:pt x="10453" y="4250"/>
                  <a:pt x="10267" y="4625"/>
                </a:cubicBezTo>
                <a:cubicBezTo>
                  <a:pt x="10081" y="5000"/>
                  <a:pt x="10126" y="5448"/>
                  <a:pt x="10380" y="5782"/>
                </a:cubicBezTo>
                <a:lnTo>
                  <a:pt x="9897" y="5782"/>
                </a:lnTo>
                <a:cubicBezTo>
                  <a:pt x="9795" y="5574"/>
                  <a:pt x="9741" y="5345"/>
                  <a:pt x="9741" y="5114"/>
                </a:cubicBezTo>
                <a:cubicBezTo>
                  <a:pt x="9741" y="4669"/>
                  <a:pt x="9927" y="4076"/>
                  <a:pt x="10217" y="3604"/>
                </a:cubicBezTo>
                <a:cubicBezTo>
                  <a:pt x="10528" y="3094"/>
                  <a:pt x="10907" y="2801"/>
                  <a:pt x="11255" y="2801"/>
                </a:cubicBezTo>
                <a:close/>
                <a:moveTo>
                  <a:pt x="5591" y="0"/>
                </a:moveTo>
                <a:cubicBezTo>
                  <a:pt x="5517" y="0"/>
                  <a:pt x="5443" y="7"/>
                  <a:pt x="5369" y="20"/>
                </a:cubicBezTo>
                <a:cubicBezTo>
                  <a:pt x="4847" y="114"/>
                  <a:pt x="4440" y="526"/>
                  <a:pt x="4353" y="1047"/>
                </a:cubicBezTo>
                <a:cubicBezTo>
                  <a:pt x="4308" y="1043"/>
                  <a:pt x="4265" y="1041"/>
                  <a:pt x="4221" y="1041"/>
                </a:cubicBezTo>
                <a:cubicBezTo>
                  <a:pt x="3616" y="1041"/>
                  <a:pt x="3089" y="1474"/>
                  <a:pt x="2984" y="2081"/>
                </a:cubicBezTo>
                <a:cubicBezTo>
                  <a:pt x="2015" y="2084"/>
                  <a:pt x="1271" y="2941"/>
                  <a:pt x="1408" y="3900"/>
                </a:cubicBezTo>
                <a:cubicBezTo>
                  <a:pt x="724" y="4254"/>
                  <a:pt x="392" y="5048"/>
                  <a:pt x="618" y="5784"/>
                </a:cubicBezTo>
                <a:lnTo>
                  <a:pt x="249" y="5784"/>
                </a:lnTo>
                <a:cubicBezTo>
                  <a:pt x="104" y="5785"/>
                  <a:pt x="1" y="5922"/>
                  <a:pt x="41" y="6062"/>
                </a:cubicBezTo>
                <a:lnTo>
                  <a:pt x="1759" y="11813"/>
                </a:lnTo>
                <a:cubicBezTo>
                  <a:pt x="1966" y="12497"/>
                  <a:pt x="2596" y="12964"/>
                  <a:pt x="3310" y="12967"/>
                </a:cubicBezTo>
                <a:lnTo>
                  <a:pt x="8952" y="12967"/>
                </a:lnTo>
                <a:cubicBezTo>
                  <a:pt x="8955" y="12967"/>
                  <a:pt x="8958" y="12967"/>
                  <a:pt x="8961" y="12967"/>
                </a:cubicBezTo>
                <a:cubicBezTo>
                  <a:pt x="9080" y="12967"/>
                  <a:pt x="9175" y="12871"/>
                  <a:pt x="9175" y="12751"/>
                </a:cubicBezTo>
                <a:cubicBezTo>
                  <a:pt x="9175" y="12631"/>
                  <a:pt x="9078" y="12535"/>
                  <a:pt x="8958" y="12535"/>
                </a:cubicBezTo>
                <a:cubicBezTo>
                  <a:pt x="8956" y="12535"/>
                  <a:pt x="8954" y="12535"/>
                  <a:pt x="8952" y="12535"/>
                </a:cubicBezTo>
                <a:lnTo>
                  <a:pt x="3308" y="12535"/>
                </a:lnTo>
                <a:cubicBezTo>
                  <a:pt x="2785" y="12532"/>
                  <a:pt x="2325" y="12190"/>
                  <a:pt x="2173" y="11689"/>
                </a:cubicBezTo>
                <a:lnTo>
                  <a:pt x="538" y="6216"/>
                </a:lnTo>
                <a:lnTo>
                  <a:pt x="1979" y="6216"/>
                </a:lnTo>
                <a:cubicBezTo>
                  <a:pt x="2098" y="6216"/>
                  <a:pt x="2195" y="6119"/>
                  <a:pt x="2195" y="5999"/>
                </a:cubicBezTo>
                <a:cubicBezTo>
                  <a:pt x="2195" y="5879"/>
                  <a:pt x="2098" y="5782"/>
                  <a:pt x="1979" y="5782"/>
                </a:cubicBezTo>
                <a:lnTo>
                  <a:pt x="1079" y="5782"/>
                </a:lnTo>
                <a:cubicBezTo>
                  <a:pt x="810" y="5173"/>
                  <a:pt x="1108" y="4464"/>
                  <a:pt x="1729" y="4229"/>
                </a:cubicBezTo>
                <a:cubicBezTo>
                  <a:pt x="1833" y="4189"/>
                  <a:pt x="1890" y="4078"/>
                  <a:pt x="1861" y="3971"/>
                </a:cubicBezTo>
                <a:cubicBezTo>
                  <a:pt x="1717" y="3416"/>
                  <a:pt x="1998" y="2838"/>
                  <a:pt x="2524" y="2609"/>
                </a:cubicBezTo>
                <a:cubicBezTo>
                  <a:pt x="2674" y="2544"/>
                  <a:pt x="2831" y="2513"/>
                  <a:pt x="2985" y="2513"/>
                </a:cubicBezTo>
                <a:cubicBezTo>
                  <a:pt x="3375" y="2513"/>
                  <a:pt x="3752" y="2710"/>
                  <a:pt x="3971" y="3059"/>
                </a:cubicBezTo>
                <a:cubicBezTo>
                  <a:pt x="4012" y="3123"/>
                  <a:pt x="4082" y="3160"/>
                  <a:pt x="4156" y="3160"/>
                </a:cubicBezTo>
                <a:cubicBezTo>
                  <a:pt x="4177" y="3160"/>
                  <a:pt x="4198" y="3157"/>
                  <a:pt x="4219" y="3151"/>
                </a:cubicBezTo>
                <a:cubicBezTo>
                  <a:pt x="4335" y="3115"/>
                  <a:pt x="4451" y="3098"/>
                  <a:pt x="4565" y="3098"/>
                </a:cubicBezTo>
                <a:cubicBezTo>
                  <a:pt x="5184" y="3098"/>
                  <a:pt x="5725" y="3600"/>
                  <a:pt x="5725" y="4261"/>
                </a:cubicBezTo>
                <a:cubicBezTo>
                  <a:pt x="5725" y="4343"/>
                  <a:pt x="5701" y="4431"/>
                  <a:pt x="5741" y="4509"/>
                </a:cubicBezTo>
                <a:cubicBezTo>
                  <a:pt x="5774" y="4572"/>
                  <a:pt x="5835" y="4615"/>
                  <a:pt x="5904" y="4625"/>
                </a:cubicBezTo>
                <a:cubicBezTo>
                  <a:pt x="6478" y="4706"/>
                  <a:pt x="6906" y="5197"/>
                  <a:pt x="6908" y="5778"/>
                </a:cubicBezTo>
                <a:lnTo>
                  <a:pt x="6908" y="5782"/>
                </a:lnTo>
                <a:lnTo>
                  <a:pt x="4175" y="5782"/>
                </a:lnTo>
                <a:lnTo>
                  <a:pt x="3701" y="4361"/>
                </a:lnTo>
                <a:cubicBezTo>
                  <a:pt x="3673" y="4266"/>
                  <a:pt x="3586" y="4207"/>
                  <a:pt x="3494" y="4207"/>
                </a:cubicBezTo>
                <a:cubicBezTo>
                  <a:pt x="3471" y="4207"/>
                  <a:pt x="3448" y="4210"/>
                  <a:pt x="3426" y="4218"/>
                </a:cubicBezTo>
                <a:cubicBezTo>
                  <a:pt x="3310" y="4256"/>
                  <a:pt x="3248" y="4383"/>
                  <a:pt x="3291" y="4498"/>
                </a:cubicBezTo>
                <a:lnTo>
                  <a:pt x="3718" y="5782"/>
                </a:lnTo>
                <a:lnTo>
                  <a:pt x="2845" y="5782"/>
                </a:lnTo>
                <a:cubicBezTo>
                  <a:pt x="2728" y="5785"/>
                  <a:pt x="2636" y="5882"/>
                  <a:pt x="2636" y="5999"/>
                </a:cubicBezTo>
                <a:cubicBezTo>
                  <a:pt x="2636" y="6116"/>
                  <a:pt x="2728" y="6212"/>
                  <a:pt x="2845" y="6216"/>
                </a:cubicBezTo>
                <a:lnTo>
                  <a:pt x="14280" y="6216"/>
                </a:lnTo>
                <a:lnTo>
                  <a:pt x="12644" y="11689"/>
                </a:lnTo>
                <a:cubicBezTo>
                  <a:pt x="12493" y="12190"/>
                  <a:pt x="12032" y="12532"/>
                  <a:pt x="11511" y="12535"/>
                </a:cubicBezTo>
                <a:lnTo>
                  <a:pt x="9817" y="12535"/>
                </a:lnTo>
                <a:cubicBezTo>
                  <a:pt x="9698" y="12535"/>
                  <a:pt x="9601" y="12632"/>
                  <a:pt x="9601" y="12751"/>
                </a:cubicBezTo>
                <a:cubicBezTo>
                  <a:pt x="9601" y="12870"/>
                  <a:pt x="9698" y="12967"/>
                  <a:pt x="9817" y="12967"/>
                </a:cubicBezTo>
                <a:lnTo>
                  <a:pt x="11511" y="12967"/>
                </a:lnTo>
                <a:cubicBezTo>
                  <a:pt x="12225" y="12964"/>
                  <a:pt x="12853" y="12497"/>
                  <a:pt x="13061" y="11813"/>
                </a:cubicBezTo>
                <a:lnTo>
                  <a:pt x="14778" y="6062"/>
                </a:lnTo>
                <a:cubicBezTo>
                  <a:pt x="14799" y="5995"/>
                  <a:pt x="14786" y="5925"/>
                  <a:pt x="14745" y="5870"/>
                </a:cubicBezTo>
                <a:cubicBezTo>
                  <a:pt x="14703" y="5814"/>
                  <a:pt x="14640" y="5782"/>
                  <a:pt x="14571" y="5782"/>
                </a:cubicBezTo>
                <a:lnTo>
                  <a:pt x="14279" y="5782"/>
                </a:lnTo>
                <a:cubicBezTo>
                  <a:pt x="14869" y="4824"/>
                  <a:pt x="14559" y="3569"/>
                  <a:pt x="13590" y="2995"/>
                </a:cubicBezTo>
                <a:cubicBezTo>
                  <a:pt x="13815" y="2494"/>
                  <a:pt x="13764" y="1914"/>
                  <a:pt x="13457" y="1459"/>
                </a:cubicBezTo>
                <a:cubicBezTo>
                  <a:pt x="13415" y="1397"/>
                  <a:pt x="13346" y="1364"/>
                  <a:pt x="13276" y="1364"/>
                </a:cubicBezTo>
                <a:cubicBezTo>
                  <a:pt x="13235" y="1364"/>
                  <a:pt x="13193" y="1375"/>
                  <a:pt x="13156" y="1400"/>
                </a:cubicBezTo>
                <a:cubicBezTo>
                  <a:pt x="13058" y="1467"/>
                  <a:pt x="13031" y="1602"/>
                  <a:pt x="13098" y="1701"/>
                </a:cubicBezTo>
                <a:cubicBezTo>
                  <a:pt x="13355" y="2082"/>
                  <a:pt x="13361" y="2582"/>
                  <a:pt x="13113" y="2968"/>
                </a:cubicBezTo>
                <a:cubicBezTo>
                  <a:pt x="13043" y="3081"/>
                  <a:pt x="13088" y="3229"/>
                  <a:pt x="13207" y="3283"/>
                </a:cubicBezTo>
                <a:cubicBezTo>
                  <a:pt x="14187" y="3720"/>
                  <a:pt x="14457" y="4984"/>
                  <a:pt x="13740" y="5782"/>
                </a:cubicBezTo>
                <a:lnTo>
                  <a:pt x="13083" y="5782"/>
                </a:lnTo>
                <a:cubicBezTo>
                  <a:pt x="13161" y="5568"/>
                  <a:pt x="13202" y="5342"/>
                  <a:pt x="13202" y="5114"/>
                </a:cubicBezTo>
                <a:cubicBezTo>
                  <a:pt x="13202" y="4588"/>
                  <a:pt x="12996" y="3922"/>
                  <a:pt x="12663" y="3378"/>
                </a:cubicBezTo>
                <a:cubicBezTo>
                  <a:pt x="12266" y="2726"/>
                  <a:pt x="11765" y="2367"/>
                  <a:pt x="11255" y="2367"/>
                </a:cubicBezTo>
                <a:cubicBezTo>
                  <a:pt x="11105" y="2367"/>
                  <a:pt x="10959" y="2397"/>
                  <a:pt x="10821" y="2453"/>
                </a:cubicBezTo>
                <a:cubicBezTo>
                  <a:pt x="10595" y="1832"/>
                  <a:pt x="10009" y="1445"/>
                  <a:pt x="9383" y="1445"/>
                </a:cubicBezTo>
                <a:cubicBezTo>
                  <a:pt x="9214" y="1445"/>
                  <a:pt x="9043" y="1473"/>
                  <a:pt x="8875" y="1532"/>
                </a:cubicBezTo>
                <a:cubicBezTo>
                  <a:pt x="9008" y="1062"/>
                  <a:pt x="9423" y="726"/>
                  <a:pt x="9913" y="694"/>
                </a:cubicBezTo>
                <a:cubicBezTo>
                  <a:pt x="9938" y="693"/>
                  <a:pt x="9963" y="692"/>
                  <a:pt x="9988" y="692"/>
                </a:cubicBezTo>
                <a:cubicBezTo>
                  <a:pt x="10447" y="692"/>
                  <a:pt x="10866" y="966"/>
                  <a:pt x="11048" y="1391"/>
                </a:cubicBezTo>
                <a:cubicBezTo>
                  <a:pt x="11085" y="1475"/>
                  <a:pt x="11166" y="1522"/>
                  <a:pt x="11249" y="1522"/>
                </a:cubicBezTo>
                <a:cubicBezTo>
                  <a:pt x="11297" y="1522"/>
                  <a:pt x="11347" y="1505"/>
                  <a:pt x="11388" y="1470"/>
                </a:cubicBezTo>
                <a:cubicBezTo>
                  <a:pt x="11601" y="1288"/>
                  <a:pt x="11869" y="1192"/>
                  <a:pt x="12141" y="1192"/>
                </a:cubicBezTo>
                <a:cubicBezTo>
                  <a:pt x="12265" y="1192"/>
                  <a:pt x="12390" y="1212"/>
                  <a:pt x="12511" y="1252"/>
                </a:cubicBezTo>
                <a:cubicBezTo>
                  <a:pt x="12534" y="1261"/>
                  <a:pt x="12558" y="1265"/>
                  <a:pt x="12581" y="1265"/>
                </a:cubicBezTo>
                <a:cubicBezTo>
                  <a:pt x="12671" y="1265"/>
                  <a:pt x="12756" y="1207"/>
                  <a:pt x="12786" y="1117"/>
                </a:cubicBezTo>
                <a:cubicBezTo>
                  <a:pt x="12824" y="1004"/>
                  <a:pt x="12764" y="882"/>
                  <a:pt x="12649" y="842"/>
                </a:cubicBezTo>
                <a:cubicBezTo>
                  <a:pt x="12354" y="964"/>
                  <a:pt x="12045" y="1023"/>
                  <a:pt x="11738" y="1023"/>
                </a:cubicBezTo>
                <a:cubicBezTo>
                  <a:pt x="11087" y="1023"/>
                  <a:pt x="10448" y="756"/>
                  <a:pt x="9986" y="259"/>
                </a:cubicBezTo>
                <a:cubicBezTo>
                  <a:pt x="9393" y="260"/>
                  <a:pt x="8851" y="589"/>
                  <a:pt x="8577" y="1116"/>
                </a:cubicBezTo>
                <a:cubicBezTo>
                  <a:pt x="8291" y="699"/>
                  <a:pt x="7826" y="470"/>
                  <a:pt x="7349" y="470"/>
                </a:cubicBezTo>
                <a:cubicBezTo>
                  <a:pt x="7123" y="470"/>
                  <a:pt x="6894" y="521"/>
                  <a:pt x="6680" y="629"/>
                </a:cubicBezTo>
                <a:cubicBezTo>
                  <a:pt x="6453" y="236"/>
                  <a:pt x="6035" y="0"/>
                  <a:pt x="55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 name="Google Shape;941;p54"/>
          <p:cNvGrpSpPr/>
          <p:nvPr/>
        </p:nvGrpSpPr>
        <p:grpSpPr>
          <a:xfrm>
            <a:off x="2834675" y="2882700"/>
            <a:ext cx="373725" cy="368975"/>
            <a:chOff x="2080625" y="2654100"/>
            <a:chExt cx="373725" cy="368975"/>
          </a:xfrm>
        </p:grpSpPr>
        <p:sp>
          <p:nvSpPr>
            <p:cNvPr id="942" name="Google Shape;942;p54"/>
            <p:cNvSpPr/>
            <p:nvPr/>
          </p:nvSpPr>
          <p:spPr>
            <a:xfrm>
              <a:off x="2103300" y="2985750"/>
              <a:ext cx="27225" cy="19550"/>
            </a:xfrm>
            <a:custGeom>
              <a:rect b="b" l="l" r="r" t="t"/>
              <a:pathLst>
                <a:path extrusionOk="0" h="782" w="1089">
                  <a:moveTo>
                    <a:pt x="386" y="1"/>
                  </a:moveTo>
                  <a:cubicBezTo>
                    <a:pt x="265" y="1"/>
                    <a:pt x="152" y="43"/>
                    <a:pt x="92" y="163"/>
                  </a:cubicBezTo>
                  <a:cubicBezTo>
                    <a:pt x="1" y="346"/>
                    <a:pt x="122" y="567"/>
                    <a:pt x="389" y="701"/>
                  </a:cubicBezTo>
                  <a:cubicBezTo>
                    <a:pt x="484" y="752"/>
                    <a:pt x="591" y="779"/>
                    <a:pt x="699" y="782"/>
                  </a:cubicBezTo>
                  <a:cubicBezTo>
                    <a:pt x="820" y="782"/>
                    <a:pt x="941" y="731"/>
                    <a:pt x="998" y="618"/>
                  </a:cubicBezTo>
                  <a:cubicBezTo>
                    <a:pt x="1088" y="435"/>
                    <a:pt x="966" y="214"/>
                    <a:pt x="700" y="81"/>
                  </a:cubicBezTo>
                  <a:cubicBezTo>
                    <a:pt x="612" y="36"/>
                    <a:pt x="496" y="1"/>
                    <a:pt x="3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4"/>
            <p:cNvSpPr/>
            <p:nvPr/>
          </p:nvSpPr>
          <p:spPr>
            <a:xfrm>
              <a:off x="2171275" y="2987750"/>
              <a:ext cx="25350" cy="17400"/>
            </a:xfrm>
            <a:custGeom>
              <a:rect b="b" l="l" r="r" t="t"/>
              <a:pathLst>
                <a:path extrusionOk="0" h="696" w="1014">
                  <a:moveTo>
                    <a:pt x="508" y="1"/>
                  </a:moveTo>
                  <a:cubicBezTo>
                    <a:pt x="209" y="1"/>
                    <a:pt x="1" y="144"/>
                    <a:pt x="1" y="349"/>
                  </a:cubicBezTo>
                  <a:cubicBezTo>
                    <a:pt x="1" y="552"/>
                    <a:pt x="209" y="695"/>
                    <a:pt x="508" y="695"/>
                  </a:cubicBezTo>
                  <a:cubicBezTo>
                    <a:pt x="805" y="695"/>
                    <a:pt x="1014" y="552"/>
                    <a:pt x="1014" y="349"/>
                  </a:cubicBezTo>
                  <a:cubicBezTo>
                    <a:pt x="1014" y="144"/>
                    <a:pt x="805" y="1"/>
                    <a:pt x="50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4"/>
            <p:cNvSpPr/>
            <p:nvPr/>
          </p:nvSpPr>
          <p:spPr>
            <a:xfrm>
              <a:off x="2080625" y="2654100"/>
              <a:ext cx="373725" cy="368975"/>
            </a:xfrm>
            <a:custGeom>
              <a:rect b="b" l="l" r="r" t="t"/>
              <a:pathLst>
                <a:path extrusionOk="0" h="14759" w="14949">
                  <a:moveTo>
                    <a:pt x="10486" y="433"/>
                  </a:moveTo>
                  <a:cubicBezTo>
                    <a:pt x="10664" y="433"/>
                    <a:pt x="10807" y="576"/>
                    <a:pt x="10807" y="754"/>
                  </a:cubicBezTo>
                  <a:lnTo>
                    <a:pt x="10807" y="1074"/>
                  </a:lnTo>
                  <a:lnTo>
                    <a:pt x="7802" y="1074"/>
                  </a:lnTo>
                  <a:lnTo>
                    <a:pt x="7802" y="754"/>
                  </a:lnTo>
                  <a:cubicBezTo>
                    <a:pt x="7802" y="576"/>
                    <a:pt x="7945" y="433"/>
                    <a:pt x="8123" y="433"/>
                  </a:cubicBezTo>
                  <a:close/>
                  <a:moveTo>
                    <a:pt x="11860" y="4935"/>
                  </a:moveTo>
                  <a:cubicBezTo>
                    <a:pt x="12325" y="4935"/>
                    <a:pt x="12784" y="5149"/>
                    <a:pt x="13081" y="5553"/>
                  </a:cubicBezTo>
                  <a:cubicBezTo>
                    <a:pt x="13577" y="6228"/>
                    <a:pt x="13429" y="7179"/>
                    <a:pt x="12750" y="7672"/>
                  </a:cubicBezTo>
                  <a:cubicBezTo>
                    <a:pt x="12534" y="7405"/>
                    <a:pt x="12297" y="7155"/>
                    <a:pt x="12041" y="6923"/>
                  </a:cubicBezTo>
                  <a:cubicBezTo>
                    <a:pt x="11537" y="6465"/>
                    <a:pt x="11165" y="5882"/>
                    <a:pt x="10961" y="5231"/>
                  </a:cubicBezTo>
                  <a:cubicBezTo>
                    <a:pt x="11232" y="5031"/>
                    <a:pt x="11547" y="4935"/>
                    <a:pt x="11860" y="4935"/>
                  </a:cubicBezTo>
                  <a:close/>
                  <a:moveTo>
                    <a:pt x="11857" y="3791"/>
                  </a:moveTo>
                  <a:cubicBezTo>
                    <a:pt x="11860" y="3791"/>
                    <a:pt x="11864" y="3791"/>
                    <a:pt x="11868" y="3791"/>
                  </a:cubicBezTo>
                  <a:cubicBezTo>
                    <a:pt x="13327" y="3791"/>
                    <a:pt x="14515" y="4980"/>
                    <a:pt x="14515" y="6443"/>
                  </a:cubicBezTo>
                  <a:cubicBezTo>
                    <a:pt x="14513" y="7310"/>
                    <a:pt x="14090" y="8122"/>
                    <a:pt x="13380" y="8620"/>
                  </a:cubicBezTo>
                  <a:cubicBezTo>
                    <a:pt x="13270" y="8411"/>
                    <a:pt x="13146" y="8211"/>
                    <a:pt x="13011" y="8017"/>
                  </a:cubicBezTo>
                  <a:cubicBezTo>
                    <a:pt x="13858" y="7403"/>
                    <a:pt x="14070" y="6230"/>
                    <a:pt x="13488" y="5360"/>
                  </a:cubicBezTo>
                  <a:cubicBezTo>
                    <a:pt x="13113" y="4800"/>
                    <a:pt x="12497" y="4495"/>
                    <a:pt x="11867" y="4495"/>
                  </a:cubicBezTo>
                  <a:cubicBezTo>
                    <a:pt x="11520" y="4495"/>
                    <a:pt x="11168" y="4588"/>
                    <a:pt x="10850" y="4783"/>
                  </a:cubicBezTo>
                  <a:cubicBezTo>
                    <a:pt x="10809" y="4562"/>
                    <a:pt x="10790" y="4338"/>
                    <a:pt x="10790" y="4112"/>
                  </a:cubicBezTo>
                  <a:cubicBezTo>
                    <a:pt x="10790" y="4080"/>
                    <a:pt x="10791" y="4049"/>
                    <a:pt x="10798" y="4017"/>
                  </a:cubicBezTo>
                  <a:cubicBezTo>
                    <a:pt x="11131" y="3869"/>
                    <a:pt x="11491" y="3791"/>
                    <a:pt x="11857" y="3791"/>
                  </a:cubicBezTo>
                  <a:close/>
                  <a:moveTo>
                    <a:pt x="1545" y="8349"/>
                  </a:moveTo>
                  <a:cubicBezTo>
                    <a:pt x="1878" y="8349"/>
                    <a:pt x="2483" y="8407"/>
                    <a:pt x="2852" y="8777"/>
                  </a:cubicBezTo>
                  <a:cubicBezTo>
                    <a:pt x="3245" y="9170"/>
                    <a:pt x="3285" y="9828"/>
                    <a:pt x="3280" y="10144"/>
                  </a:cubicBezTo>
                  <a:cubicBezTo>
                    <a:pt x="3262" y="10145"/>
                    <a:pt x="3242" y="10145"/>
                    <a:pt x="3222" y="10145"/>
                  </a:cubicBezTo>
                  <a:cubicBezTo>
                    <a:pt x="2889" y="10145"/>
                    <a:pt x="2284" y="10088"/>
                    <a:pt x="1914" y="9718"/>
                  </a:cubicBezTo>
                  <a:cubicBezTo>
                    <a:pt x="1525" y="9326"/>
                    <a:pt x="1483" y="8666"/>
                    <a:pt x="1488" y="8349"/>
                  </a:cubicBezTo>
                  <a:cubicBezTo>
                    <a:pt x="1506" y="8349"/>
                    <a:pt x="1525" y="8349"/>
                    <a:pt x="1545" y="8349"/>
                  </a:cubicBezTo>
                  <a:close/>
                  <a:moveTo>
                    <a:pt x="3937" y="10121"/>
                  </a:moveTo>
                  <a:lnTo>
                    <a:pt x="3937" y="10121"/>
                  </a:lnTo>
                  <a:cubicBezTo>
                    <a:pt x="3908" y="10321"/>
                    <a:pt x="3897" y="10524"/>
                    <a:pt x="3903" y="10726"/>
                  </a:cubicBezTo>
                  <a:cubicBezTo>
                    <a:pt x="3649" y="10769"/>
                    <a:pt x="3411" y="10882"/>
                    <a:pt x="3217" y="11052"/>
                  </a:cubicBezTo>
                  <a:lnTo>
                    <a:pt x="3937" y="10121"/>
                  </a:lnTo>
                  <a:close/>
                  <a:moveTo>
                    <a:pt x="4134" y="11140"/>
                  </a:moveTo>
                  <a:cubicBezTo>
                    <a:pt x="4803" y="11140"/>
                    <a:pt x="5252" y="11779"/>
                    <a:pt x="5252" y="12731"/>
                  </a:cubicBezTo>
                  <a:cubicBezTo>
                    <a:pt x="5252" y="13684"/>
                    <a:pt x="4803" y="14323"/>
                    <a:pt x="4134" y="14323"/>
                  </a:cubicBezTo>
                  <a:cubicBezTo>
                    <a:pt x="3721" y="14323"/>
                    <a:pt x="3382" y="14078"/>
                    <a:pt x="3188" y="13649"/>
                  </a:cubicBezTo>
                  <a:cubicBezTo>
                    <a:pt x="3217" y="13598"/>
                    <a:pt x="3244" y="13547"/>
                    <a:pt x="3271" y="13494"/>
                  </a:cubicBezTo>
                  <a:cubicBezTo>
                    <a:pt x="3539" y="12957"/>
                    <a:pt x="3632" y="12436"/>
                    <a:pt x="3539" y="11982"/>
                  </a:cubicBezTo>
                  <a:cubicBezTo>
                    <a:pt x="3506" y="11819"/>
                    <a:pt x="3447" y="11664"/>
                    <a:pt x="3364" y="11521"/>
                  </a:cubicBezTo>
                  <a:cubicBezTo>
                    <a:pt x="3562" y="11275"/>
                    <a:pt x="3830" y="11140"/>
                    <a:pt x="4134" y="11140"/>
                  </a:cubicBezTo>
                  <a:close/>
                  <a:moveTo>
                    <a:pt x="8123" y="0"/>
                  </a:moveTo>
                  <a:cubicBezTo>
                    <a:pt x="7707" y="0"/>
                    <a:pt x="7370" y="338"/>
                    <a:pt x="7370" y="754"/>
                  </a:cubicBezTo>
                  <a:lnTo>
                    <a:pt x="7370" y="1074"/>
                  </a:lnTo>
                  <a:lnTo>
                    <a:pt x="7314" y="1074"/>
                  </a:lnTo>
                  <a:cubicBezTo>
                    <a:pt x="7040" y="1074"/>
                    <a:pt x="6818" y="1296"/>
                    <a:pt x="6818" y="1570"/>
                  </a:cubicBezTo>
                  <a:lnTo>
                    <a:pt x="6818" y="2007"/>
                  </a:lnTo>
                  <a:cubicBezTo>
                    <a:pt x="6818" y="2433"/>
                    <a:pt x="6972" y="2843"/>
                    <a:pt x="7253" y="3161"/>
                  </a:cubicBezTo>
                  <a:lnTo>
                    <a:pt x="7767" y="3746"/>
                  </a:lnTo>
                  <a:cubicBezTo>
                    <a:pt x="7856" y="3848"/>
                    <a:pt x="7905" y="3979"/>
                    <a:pt x="7905" y="4115"/>
                  </a:cubicBezTo>
                  <a:cubicBezTo>
                    <a:pt x="7905" y="4234"/>
                    <a:pt x="8001" y="4330"/>
                    <a:pt x="8119" y="4330"/>
                  </a:cubicBezTo>
                  <a:cubicBezTo>
                    <a:pt x="8120" y="4330"/>
                    <a:pt x="8121" y="4330"/>
                    <a:pt x="8122" y="4330"/>
                  </a:cubicBezTo>
                  <a:cubicBezTo>
                    <a:pt x="8242" y="4330"/>
                    <a:pt x="8338" y="4233"/>
                    <a:pt x="8338" y="4112"/>
                  </a:cubicBezTo>
                  <a:cubicBezTo>
                    <a:pt x="8338" y="3872"/>
                    <a:pt x="8250" y="3640"/>
                    <a:pt x="8091" y="3460"/>
                  </a:cubicBezTo>
                  <a:lnTo>
                    <a:pt x="7578" y="2875"/>
                  </a:lnTo>
                  <a:cubicBezTo>
                    <a:pt x="7366" y="2635"/>
                    <a:pt x="7250" y="2327"/>
                    <a:pt x="7250" y="2007"/>
                  </a:cubicBezTo>
                  <a:lnTo>
                    <a:pt x="7250" y="1570"/>
                  </a:lnTo>
                  <a:cubicBezTo>
                    <a:pt x="7250" y="1535"/>
                    <a:pt x="7279" y="1508"/>
                    <a:pt x="7314" y="1506"/>
                  </a:cubicBezTo>
                  <a:lnTo>
                    <a:pt x="11379" y="1506"/>
                  </a:lnTo>
                  <a:cubicBezTo>
                    <a:pt x="11414" y="1508"/>
                    <a:pt x="11443" y="1535"/>
                    <a:pt x="11443" y="1570"/>
                  </a:cubicBezTo>
                  <a:lnTo>
                    <a:pt x="11443" y="2007"/>
                  </a:lnTo>
                  <a:cubicBezTo>
                    <a:pt x="11443" y="2327"/>
                    <a:pt x="11325" y="2635"/>
                    <a:pt x="11116" y="2875"/>
                  </a:cubicBezTo>
                  <a:lnTo>
                    <a:pt x="10600" y="3460"/>
                  </a:lnTo>
                  <a:cubicBezTo>
                    <a:pt x="10441" y="3641"/>
                    <a:pt x="10354" y="3874"/>
                    <a:pt x="10356" y="4115"/>
                  </a:cubicBezTo>
                  <a:cubicBezTo>
                    <a:pt x="10357" y="4888"/>
                    <a:pt x="10570" y="5646"/>
                    <a:pt x="10974" y="6306"/>
                  </a:cubicBezTo>
                  <a:lnTo>
                    <a:pt x="7721" y="6306"/>
                  </a:lnTo>
                  <a:cubicBezTo>
                    <a:pt x="7956" y="5918"/>
                    <a:pt x="8130" y="5495"/>
                    <a:pt x="8231" y="5053"/>
                  </a:cubicBezTo>
                  <a:cubicBezTo>
                    <a:pt x="8257" y="4937"/>
                    <a:pt x="8184" y="4823"/>
                    <a:pt x="8069" y="4797"/>
                  </a:cubicBezTo>
                  <a:cubicBezTo>
                    <a:pt x="8053" y="4794"/>
                    <a:pt x="8036" y="4792"/>
                    <a:pt x="8020" y="4792"/>
                  </a:cubicBezTo>
                  <a:cubicBezTo>
                    <a:pt x="7922" y="4792"/>
                    <a:pt x="7835" y="4858"/>
                    <a:pt x="7810" y="4956"/>
                  </a:cubicBezTo>
                  <a:cubicBezTo>
                    <a:pt x="7635" y="5715"/>
                    <a:pt x="7231" y="6402"/>
                    <a:pt x="6652" y="6923"/>
                  </a:cubicBezTo>
                  <a:cubicBezTo>
                    <a:pt x="5792" y="7705"/>
                    <a:pt x="4772" y="9017"/>
                    <a:pt x="4733" y="10842"/>
                  </a:cubicBezTo>
                  <a:cubicBezTo>
                    <a:pt x="4608" y="10784"/>
                    <a:pt x="4474" y="10742"/>
                    <a:pt x="4336" y="10723"/>
                  </a:cubicBezTo>
                  <a:cubicBezTo>
                    <a:pt x="4326" y="10386"/>
                    <a:pt x="4365" y="9612"/>
                    <a:pt x="4840" y="8952"/>
                  </a:cubicBezTo>
                  <a:lnTo>
                    <a:pt x="4934" y="8831"/>
                  </a:lnTo>
                  <a:cubicBezTo>
                    <a:pt x="5001" y="8737"/>
                    <a:pt x="4983" y="8609"/>
                    <a:pt x="4892" y="8537"/>
                  </a:cubicBezTo>
                  <a:cubicBezTo>
                    <a:pt x="4853" y="8505"/>
                    <a:pt x="4805" y="8490"/>
                    <a:pt x="4758" y="8490"/>
                  </a:cubicBezTo>
                  <a:cubicBezTo>
                    <a:pt x="4698" y="8490"/>
                    <a:pt x="4639" y="8514"/>
                    <a:pt x="4597" y="8561"/>
                  </a:cubicBezTo>
                  <a:cubicBezTo>
                    <a:pt x="4560" y="8605"/>
                    <a:pt x="4527" y="8650"/>
                    <a:pt x="4493" y="8694"/>
                  </a:cubicBezTo>
                  <a:lnTo>
                    <a:pt x="3694" y="9728"/>
                  </a:lnTo>
                  <a:cubicBezTo>
                    <a:pt x="3651" y="9330"/>
                    <a:pt x="3519" y="8830"/>
                    <a:pt x="3161" y="8472"/>
                  </a:cubicBezTo>
                  <a:cubicBezTo>
                    <a:pt x="2679" y="7989"/>
                    <a:pt x="1939" y="7917"/>
                    <a:pt x="1539" y="7917"/>
                  </a:cubicBezTo>
                  <a:cubicBezTo>
                    <a:pt x="1379" y="7917"/>
                    <a:pt x="1273" y="7928"/>
                    <a:pt x="1259" y="7930"/>
                  </a:cubicBezTo>
                  <a:cubicBezTo>
                    <a:pt x="1159" y="7942"/>
                    <a:pt x="1080" y="8020"/>
                    <a:pt x="1068" y="8120"/>
                  </a:cubicBezTo>
                  <a:cubicBezTo>
                    <a:pt x="1062" y="8170"/>
                    <a:pt x="935" y="9349"/>
                    <a:pt x="1609" y="10025"/>
                  </a:cubicBezTo>
                  <a:cubicBezTo>
                    <a:pt x="2022" y="10439"/>
                    <a:pt x="2625" y="10551"/>
                    <a:pt x="3040" y="10574"/>
                  </a:cubicBezTo>
                  <a:lnTo>
                    <a:pt x="2740" y="10963"/>
                  </a:lnTo>
                  <a:cubicBezTo>
                    <a:pt x="2551" y="10878"/>
                    <a:pt x="2357" y="10836"/>
                    <a:pt x="2164" y="10836"/>
                  </a:cubicBezTo>
                  <a:cubicBezTo>
                    <a:pt x="1673" y="10836"/>
                    <a:pt x="1185" y="11104"/>
                    <a:pt x="800" y="11610"/>
                  </a:cubicBezTo>
                  <a:cubicBezTo>
                    <a:pt x="723" y="11706"/>
                    <a:pt x="739" y="11844"/>
                    <a:pt x="836" y="11919"/>
                  </a:cubicBezTo>
                  <a:cubicBezTo>
                    <a:pt x="876" y="11949"/>
                    <a:pt x="922" y="11963"/>
                    <a:pt x="968" y="11963"/>
                  </a:cubicBezTo>
                  <a:cubicBezTo>
                    <a:pt x="1035" y="11963"/>
                    <a:pt x="1102" y="11932"/>
                    <a:pt x="1145" y="11873"/>
                  </a:cubicBezTo>
                  <a:cubicBezTo>
                    <a:pt x="1442" y="11482"/>
                    <a:pt x="1811" y="11273"/>
                    <a:pt x="2172" y="11273"/>
                  </a:cubicBezTo>
                  <a:cubicBezTo>
                    <a:pt x="2317" y="11273"/>
                    <a:pt x="2460" y="11306"/>
                    <a:pt x="2596" y="11375"/>
                  </a:cubicBezTo>
                  <a:cubicBezTo>
                    <a:pt x="3196" y="11677"/>
                    <a:pt x="3310" y="12450"/>
                    <a:pt x="2884" y="13300"/>
                  </a:cubicBezTo>
                  <a:cubicBezTo>
                    <a:pt x="2633" y="13803"/>
                    <a:pt x="2288" y="14148"/>
                    <a:pt x="1913" y="14272"/>
                  </a:cubicBezTo>
                  <a:cubicBezTo>
                    <a:pt x="1812" y="14307"/>
                    <a:pt x="1707" y="14324"/>
                    <a:pt x="1603" y="14324"/>
                  </a:cubicBezTo>
                  <a:cubicBezTo>
                    <a:pt x="1454" y="14324"/>
                    <a:pt x="1307" y="14289"/>
                    <a:pt x="1172" y="14219"/>
                  </a:cubicBezTo>
                  <a:cubicBezTo>
                    <a:pt x="641" y="13954"/>
                    <a:pt x="483" y="13324"/>
                    <a:pt x="760" y="12579"/>
                  </a:cubicBezTo>
                  <a:cubicBezTo>
                    <a:pt x="798" y="12467"/>
                    <a:pt x="741" y="12345"/>
                    <a:pt x="631" y="12305"/>
                  </a:cubicBezTo>
                  <a:cubicBezTo>
                    <a:pt x="606" y="12296"/>
                    <a:pt x="580" y="12291"/>
                    <a:pt x="555" y="12291"/>
                  </a:cubicBezTo>
                  <a:cubicBezTo>
                    <a:pt x="468" y="12291"/>
                    <a:pt x="388" y="12343"/>
                    <a:pt x="355" y="12428"/>
                  </a:cubicBezTo>
                  <a:cubicBezTo>
                    <a:pt x="0" y="13383"/>
                    <a:pt x="243" y="14239"/>
                    <a:pt x="978" y="14607"/>
                  </a:cubicBezTo>
                  <a:cubicBezTo>
                    <a:pt x="1174" y="14706"/>
                    <a:pt x="1389" y="14756"/>
                    <a:pt x="1604" y="14756"/>
                  </a:cubicBezTo>
                  <a:cubicBezTo>
                    <a:pt x="1754" y="14756"/>
                    <a:pt x="1903" y="14732"/>
                    <a:pt x="2048" y="14684"/>
                  </a:cubicBezTo>
                  <a:cubicBezTo>
                    <a:pt x="2371" y="14576"/>
                    <a:pt x="2665" y="14363"/>
                    <a:pt x="2914" y="14054"/>
                  </a:cubicBezTo>
                  <a:cubicBezTo>
                    <a:pt x="3193" y="14501"/>
                    <a:pt x="3630" y="14757"/>
                    <a:pt x="4134" y="14757"/>
                  </a:cubicBezTo>
                  <a:cubicBezTo>
                    <a:pt x="4573" y="14757"/>
                    <a:pt x="4969" y="14561"/>
                    <a:pt x="5249" y="14205"/>
                  </a:cubicBezTo>
                  <a:cubicBezTo>
                    <a:pt x="5400" y="14013"/>
                    <a:pt x="5514" y="13779"/>
                    <a:pt x="5587" y="13514"/>
                  </a:cubicBezTo>
                  <a:cubicBezTo>
                    <a:pt x="5770" y="13789"/>
                    <a:pt x="5972" y="14051"/>
                    <a:pt x="6190" y="14301"/>
                  </a:cubicBezTo>
                  <a:cubicBezTo>
                    <a:pt x="6443" y="14592"/>
                    <a:pt x="6808" y="14758"/>
                    <a:pt x="7195" y="14758"/>
                  </a:cubicBezTo>
                  <a:lnTo>
                    <a:pt x="11500" y="14758"/>
                  </a:lnTo>
                  <a:cubicBezTo>
                    <a:pt x="11887" y="14758"/>
                    <a:pt x="12252" y="14592"/>
                    <a:pt x="12505" y="14301"/>
                  </a:cubicBezTo>
                  <a:cubicBezTo>
                    <a:pt x="13208" y="13494"/>
                    <a:pt x="13661" y="12672"/>
                    <a:pt x="13855" y="11857"/>
                  </a:cubicBezTo>
                  <a:cubicBezTo>
                    <a:pt x="13879" y="11741"/>
                    <a:pt x="13806" y="11628"/>
                    <a:pt x="13691" y="11601"/>
                  </a:cubicBezTo>
                  <a:cubicBezTo>
                    <a:pt x="13675" y="11597"/>
                    <a:pt x="13658" y="11595"/>
                    <a:pt x="13642" y="11595"/>
                  </a:cubicBezTo>
                  <a:cubicBezTo>
                    <a:pt x="13547" y="11595"/>
                    <a:pt x="13458" y="11660"/>
                    <a:pt x="13434" y="11757"/>
                  </a:cubicBezTo>
                  <a:cubicBezTo>
                    <a:pt x="13256" y="12504"/>
                    <a:pt x="12834" y="13266"/>
                    <a:pt x="12179" y="14016"/>
                  </a:cubicBezTo>
                  <a:cubicBezTo>
                    <a:pt x="12008" y="14213"/>
                    <a:pt x="11761" y="14324"/>
                    <a:pt x="11500" y="14324"/>
                  </a:cubicBezTo>
                  <a:lnTo>
                    <a:pt x="7195" y="14324"/>
                  </a:lnTo>
                  <a:cubicBezTo>
                    <a:pt x="6934" y="14324"/>
                    <a:pt x="6686" y="14213"/>
                    <a:pt x="6516" y="14016"/>
                  </a:cubicBezTo>
                  <a:cubicBezTo>
                    <a:pt x="6177" y="13626"/>
                    <a:pt x="5897" y="13231"/>
                    <a:pt x="5684" y="12838"/>
                  </a:cubicBezTo>
                  <a:cubicBezTo>
                    <a:pt x="5687" y="12730"/>
                    <a:pt x="5686" y="12622"/>
                    <a:pt x="5678" y="12513"/>
                  </a:cubicBezTo>
                  <a:cubicBezTo>
                    <a:pt x="5646" y="12009"/>
                    <a:pt x="5498" y="11579"/>
                    <a:pt x="5249" y="11261"/>
                  </a:cubicBezTo>
                  <a:cubicBezTo>
                    <a:pt x="5225" y="11230"/>
                    <a:pt x="5199" y="11202"/>
                    <a:pt x="5172" y="11173"/>
                  </a:cubicBezTo>
                  <a:cubicBezTo>
                    <a:pt x="5167" y="11097"/>
                    <a:pt x="5166" y="11020"/>
                    <a:pt x="5166" y="10946"/>
                  </a:cubicBezTo>
                  <a:cubicBezTo>
                    <a:pt x="5166" y="9224"/>
                    <a:pt x="6133" y="7984"/>
                    <a:pt x="6945" y="7246"/>
                  </a:cubicBezTo>
                  <a:cubicBezTo>
                    <a:pt x="7115" y="7090"/>
                    <a:pt x="7273" y="6922"/>
                    <a:pt x="7417" y="6740"/>
                  </a:cubicBezTo>
                  <a:lnTo>
                    <a:pt x="11278" y="6740"/>
                  </a:lnTo>
                  <a:cubicBezTo>
                    <a:pt x="11421" y="6922"/>
                    <a:pt x="11580" y="7090"/>
                    <a:pt x="11750" y="7246"/>
                  </a:cubicBezTo>
                  <a:cubicBezTo>
                    <a:pt x="12562" y="7984"/>
                    <a:pt x="13529" y="9224"/>
                    <a:pt x="13529" y="10946"/>
                  </a:cubicBezTo>
                  <a:cubicBezTo>
                    <a:pt x="13532" y="11063"/>
                    <a:pt x="13629" y="11156"/>
                    <a:pt x="13745" y="11156"/>
                  </a:cubicBezTo>
                  <a:cubicBezTo>
                    <a:pt x="13863" y="11156"/>
                    <a:pt x="13958" y="11063"/>
                    <a:pt x="13962" y="10946"/>
                  </a:cubicBezTo>
                  <a:cubicBezTo>
                    <a:pt x="13963" y="10283"/>
                    <a:pt x="13830" y="9626"/>
                    <a:pt x="13567" y="9017"/>
                  </a:cubicBezTo>
                  <a:cubicBezTo>
                    <a:pt x="14429" y="8443"/>
                    <a:pt x="14947" y="7480"/>
                    <a:pt x="14949" y="6445"/>
                  </a:cubicBezTo>
                  <a:lnTo>
                    <a:pt x="14949" y="6443"/>
                  </a:lnTo>
                  <a:cubicBezTo>
                    <a:pt x="14949" y="4742"/>
                    <a:pt x="13567" y="3358"/>
                    <a:pt x="11868" y="3358"/>
                  </a:cubicBezTo>
                  <a:cubicBezTo>
                    <a:pt x="11861" y="3358"/>
                    <a:pt x="11854" y="3358"/>
                    <a:pt x="11847" y="3358"/>
                  </a:cubicBezTo>
                  <a:cubicBezTo>
                    <a:pt x="11631" y="3358"/>
                    <a:pt x="11417" y="3382"/>
                    <a:pt x="11206" y="3428"/>
                  </a:cubicBezTo>
                  <a:lnTo>
                    <a:pt x="11441" y="3161"/>
                  </a:lnTo>
                  <a:cubicBezTo>
                    <a:pt x="11721" y="2843"/>
                    <a:pt x="11877" y="2433"/>
                    <a:pt x="11876" y="2007"/>
                  </a:cubicBezTo>
                  <a:lnTo>
                    <a:pt x="11876" y="1570"/>
                  </a:lnTo>
                  <a:cubicBezTo>
                    <a:pt x="11876" y="1296"/>
                    <a:pt x="11655" y="1074"/>
                    <a:pt x="11379" y="1074"/>
                  </a:cubicBezTo>
                  <a:lnTo>
                    <a:pt x="11240" y="1074"/>
                  </a:lnTo>
                  <a:lnTo>
                    <a:pt x="11240" y="754"/>
                  </a:lnTo>
                  <a:cubicBezTo>
                    <a:pt x="11238" y="338"/>
                    <a:pt x="10901" y="0"/>
                    <a:pt x="104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 name="Google Shape;945;p54"/>
          <p:cNvSpPr/>
          <p:nvPr/>
        </p:nvSpPr>
        <p:spPr>
          <a:xfrm>
            <a:off x="2839425" y="3456300"/>
            <a:ext cx="369750" cy="368925"/>
          </a:xfrm>
          <a:custGeom>
            <a:rect b="b" l="l" r="r" t="t"/>
            <a:pathLst>
              <a:path extrusionOk="0" h="14757" w="14790">
                <a:moveTo>
                  <a:pt x="12144" y="4235"/>
                </a:moveTo>
                <a:cubicBezTo>
                  <a:pt x="12604" y="4235"/>
                  <a:pt x="12958" y="4424"/>
                  <a:pt x="13132" y="4652"/>
                </a:cubicBezTo>
                <a:cubicBezTo>
                  <a:pt x="13215" y="4760"/>
                  <a:pt x="13333" y="4979"/>
                  <a:pt x="13199" y="5235"/>
                </a:cubicBezTo>
                <a:cubicBezTo>
                  <a:pt x="13059" y="5501"/>
                  <a:pt x="12837" y="5607"/>
                  <a:pt x="12619" y="5607"/>
                </a:cubicBezTo>
                <a:cubicBezTo>
                  <a:pt x="12517" y="5607"/>
                  <a:pt x="12416" y="5584"/>
                  <a:pt x="12325" y="5544"/>
                </a:cubicBezTo>
                <a:cubicBezTo>
                  <a:pt x="11951" y="5378"/>
                  <a:pt x="11679" y="4921"/>
                  <a:pt x="11875" y="4256"/>
                </a:cubicBezTo>
                <a:cubicBezTo>
                  <a:pt x="11968" y="4242"/>
                  <a:pt x="12058" y="4235"/>
                  <a:pt x="12144" y="4235"/>
                </a:cubicBezTo>
                <a:close/>
                <a:moveTo>
                  <a:pt x="7490" y="3653"/>
                </a:moveTo>
                <a:cubicBezTo>
                  <a:pt x="7876" y="3653"/>
                  <a:pt x="8254" y="3793"/>
                  <a:pt x="8541" y="4071"/>
                </a:cubicBezTo>
                <a:cubicBezTo>
                  <a:pt x="8816" y="4337"/>
                  <a:pt x="8968" y="4703"/>
                  <a:pt x="8967" y="5084"/>
                </a:cubicBezTo>
                <a:cubicBezTo>
                  <a:pt x="8967" y="5402"/>
                  <a:pt x="8867" y="5714"/>
                  <a:pt x="8679" y="5972"/>
                </a:cubicBezTo>
                <a:cubicBezTo>
                  <a:pt x="8579" y="6081"/>
                  <a:pt x="8494" y="6175"/>
                  <a:pt x="8434" y="6245"/>
                </a:cubicBezTo>
                <a:cubicBezTo>
                  <a:pt x="8129" y="6518"/>
                  <a:pt x="7737" y="6666"/>
                  <a:pt x="7336" y="6666"/>
                </a:cubicBezTo>
                <a:cubicBezTo>
                  <a:pt x="7225" y="6666"/>
                  <a:pt x="7114" y="6654"/>
                  <a:pt x="7003" y="6631"/>
                </a:cubicBezTo>
                <a:cubicBezTo>
                  <a:pt x="6870" y="6600"/>
                  <a:pt x="6741" y="6553"/>
                  <a:pt x="6618" y="6491"/>
                </a:cubicBezTo>
                <a:cubicBezTo>
                  <a:pt x="6496" y="6428"/>
                  <a:pt x="6385" y="6345"/>
                  <a:pt x="6286" y="6250"/>
                </a:cubicBezTo>
                <a:cubicBezTo>
                  <a:pt x="6011" y="5984"/>
                  <a:pt x="5857" y="5617"/>
                  <a:pt x="5858" y="5235"/>
                </a:cubicBezTo>
                <a:cubicBezTo>
                  <a:pt x="5858" y="4820"/>
                  <a:pt x="6028" y="4426"/>
                  <a:pt x="6338" y="4124"/>
                </a:cubicBezTo>
                <a:cubicBezTo>
                  <a:pt x="6647" y="3823"/>
                  <a:pt x="7060" y="3655"/>
                  <a:pt x="7490" y="3653"/>
                </a:cubicBezTo>
                <a:close/>
                <a:moveTo>
                  <a:pt x="4049" y="4617"/>
                </a:moveTo>
                <a:cubicBezTo>
                  <a:pt x="4434" y="4617"/>
                  <a:pt x="4814" y="4755"/>
                  <a:pt x="5100" y="5033"/>
                </a:cubicBezTo>
                <a:cubicBezTo>
                  <a:pt x="5373" y="5301"/>
                  <a:pt x="5528" y="5666"/>
                  <a:pt x="5526" y="6048"/>
                </a:cubicBezTo>
                <a:cubicBezTo>
                  <a:pt x="5526" y="6463"/>
                  <a:pt x="5356" y="6857"/>
                  <a:pt x="5046" y="7159"/>
                </a:cubicBezTo>
                <a:cubicBezTo>
                  <a:pt x="4724" y="7472"/>
                  <a:pt x="4305" y="7630"/>
                  <a:pt x="3893" y="7630"/>
                </a:cubicBezTo>
                <a:cubicBezTo>
                  <a:pt x="3508" y="7630"/>
                  <a:pt x="3130" y="7492"/>
                  <a:pt x="2844" y="7213"/>
                </a:cubicBezTo>
                <a:lnTo>
                  <a:pt x="2844" y="7212"/>
                </a:lnTo>
                <a:cubicBezTo>
                  <a:pt x="2569" y="6946"/>
                  <a:pt x="2414" y="6580"/>
                  <a:pt x="2418" y="6199"/>
                </a:cubicBezTo>
                <a:cubicBezTo>
                  <a:pt x="2418" y="5784"/>
                  <a:pt x="2588" y="5388"/>
                  <a:pt x="2898" y="5087"/>
                </a:cubicBezTo>
                <a:cubicBezTo>
                  <a:pt x="3206" y="4787"/>
                  <a:pt x="3618" y="4617"/>
                  <a:pt x="4049" y="4617"/>
                </a:cubicBezTo>
                <a:close/>
                <a:moveTo>
                  <a:pt x="9940" y="6037"/>
                </a:moveTo>
                <a:cubicBezTo>
                  <a:pt x="10325" y="6037"/>
                  <a:pt x="10705" y="6177"/>
                  <a:pt x="10991" y="6455"/>
                </a:cubicBezTo>
                <a:cubicBezTo>
                  <a:pt x="11264" y="6720"/>
                  <a:pt x="11418" y="7086"/>
                  <a:pt x="11417" y="7468"/>
                </a:cubicBezTo>
                <a:cubicBezTo>
                  <a:pt x="11417" y="7883"/>
                  <a:pt x="11245" y="8277"/>
                  <a:pt x="10937" y="8579"/>
                </a:cubicBezTo>
                <a:cubicBezTo>
                  <a:pt x="10615" y="8892"/>
                  <a:pt x="10196" y="9050"/>
                  <a:pt x="9784" y="9050"/>
                </a:cubicBezTo>
                <a:cubicBezTo>
                  <a:pt x="9399" y="9050"/>
                  <a:pt x="9021" y="8911"/>
                  <a:pt x="8735" y="8633"/>
                </a:cubicBezTo>
                <a:cubicBezTo>
                  <a:pt x="8459" y="8366"/>
                  <a:pt x="8305" y="8000"/>
                  <a:pt x="8307" y="7619"/>
                </a:cubicBezTo>
                <a:cubicBezTo>
                  <a:pt x="8307" y="7204"/>
                  <a:pt x="8479" y="6809"/>
                  <a:pt x="8789" y="6507"/>
                </a:cubicBezTo>
                <a:cubicBezTo>
                  <a:pt x="9095" y="6207"/>
                  <a:pt x="9509" y="6038"/>
                  <a:pt x="9940" y="6037"/>
                </a:cubicBezTo>
                <a:close/>
                <a:moveTo>
                  <a:pt x="6499" y="7000"/>
                </a:moveTo>
                <a:cubicBezTo>
                  <a:pt x="6884" y="7000"/>
                  <a:pt x="7264" y="7139"/>
                  <a:pt x="7550" y="7417"/>
                </a:cubicBezTo>
                <a:cubicBezTo>
                  <a:pt x="7822" y="7684"/>
                  <a:pt x="7976" y="8050"/>
                  <a:pt x="7976" y="8431"/>
                </a:cubicBezTo>
                <a:cubicBezTo>
                  <a:pt x="7976" y="8846"/>
                  <a:pt x="7804" y="9240"/>
                  <a:pt x="7494" y="9543"/>
                </a:cubicBezTo>
                <a:lnTo>
                  <a:pt x="7494" y="9541"/>
                </a:lnTo>
                <a:cubicBezTo>
                  <a:pt x="7173" y="9854"/>
                  <a:pt x="6755" y="10011"/>
                  <a:pt x="6343" y="10011"/>
                </a:cubicBezTo>
                <a:cubicBezTo>
                  <a:pt x="5958" y="10011"/>
                  <a:pt x="5579" y="9873"/>
                  <a:pt x="5292" y="9595"/>
                </a:cubicBezTo>
                <a:cubicBezTo>
                  <a:pt x="5019" y="9329"/>
                  <a:pt x="4865" y="8964"/>
                  <a:pt x="4866" y="8581"/>
                </a:cubicBezTo>
                <a:cubicBezTo>
                  <a:pt x="4866" y="8166"/>
                  <a:pt x="5038" y="7771"/>
                  <a:pt x="5348" y="7469"/>
                </a:cubicBezTo>
                <a:cubicBezTo>
                  <a:pt x="5655" y="7169"/>
                  <a:pt x="6068" y="7000"/>
                  <a:pt x="6499" y="7000"/>
                </a:cubicBezTo>
                <a:close/>
                <a:moveTo>
                  <a:pt x="5509" y="10347"/>
                </a:moveTo>
                <a:cubicBezTo>
                  <a:pt x="5895" y="10347"/>
                  <a:pt x="6273" y="10487"/>
                  <a:pt x="6559" y="10765"/>
                </a:cubicBezTo>
                <a:cubicBezTo>
                  <a:pt x="6835" y="11031"/>
                  <a:pt x="6987" y="11396"/>
                  <a:pt x="6986" y="11778"/>
                </a:cubicBezTo>
                <a:cubicBezTo>
                  <a:pt x="6986" y="12195"/>
                  <a:pt x="6815" y="12589"/>
                  <a:pt x="6505" y="12891"/>
                </a:cubicBezTo>
                <a:lnTo>
                  <a:pt x="6505" y="12889"/>
                </a:lnTo>
                <a:cubicBezTo>
                  <a:pt x="6184" y="13202"/>
                  <a:pt x="5766" y="13360"/>
                  <a:pt x="5354" y="13360"/>
                </a:cubicBezTo>
                <a:cubicBezTo>
                  <a:pt x="4969" y="13360"/>
                  <a:pt x="4590" y="13222"/>
                  <a:pt x="4303" y="12943"/>
                </a:cubicBezTo>
                <a:cubicBezTo>
                  <a:pt x="4030" y="12678"/>
                  <a:pt x="3876" y="12311"/>
                  <a:pt x="3877" y="11929"/>
                </a:cubicBezTo>
                <a:cubicBezTo>
                  <a:pt x="3877" y="11514"/>
                  <a:pt x="4047" y="11120"/>
                  <a:pt x="4357" y="10818"/>
                </a:cubicBezTo>
                <a:cubicBezTo>
                  <a:pt x="4666" y="10517"/>
                  <a:pt x="5079" y="10349"/>
                  <a:pt x="5509" y="10347"/>
                </a:cubicBezTo>
                <a:close/>
                <a:moveTo>
                  <a:pt x="2068" y="11312"/>
                </a:moveTo>
                <a:cubicBezTo>
                  <a:pt x="2454" y="11312"/>
                  <a:pt x="2833" y="11451"/>
                  <a:pt x="3119" y="11729"/>
                </a:cubicBezTo>
                <a:cubicBezTo>
                  <a:pt x="3394" y="11996"/>
                  <a:pt x="3548" y="12362"/>
                  <a:pt x="3545" y="12743"/>
                </a:cubicBezTo>
                <a:cubicBezTo>
                  <a:pt x="3545" y="13158"/>
                  <a:pt x="3375" y="13552"/>
                  <a:pt x="3065" y="13855"/>
                </a:cubicBezTo>
                <a:cubicBezTo>
                  <a:pt x="2744" y="14167"/>
                  <a:pt x="2326" y="14324"/>
                  <a:pt x="1915" y="14324"/>
                </a:cubicBezTo>
                <a:cubicBezTo>
                  <a:pt x="1529" y="14324"/>
                  <a:pt x="1150" y="14186"/>
                  <a:pt x="863" y="13907"/>
                </a:cubicBezTo>
                <a:cubicBezTo>
                  <a:pt x="589" y="13641"/>
                  <a:pt x="435" y="13276"/>
                  <a:pt x="436" y="12894"/>
                </a:cubicBezTo>
                <a:cubicBezTo>
                  <a:pt x="436" y="12478"/>
                  <a:pt x="607" y="12083"/>
                  <a:pt x="917" y="11783"/>
                </a:cubicBezTo>
                <a:cubicBezTo>
                  <a:pt x="1225" y="11482"/>
                  <a:pt x="1639" y="11314"/>
                  <a:pt x="2068" y="11312"/>
                </a:cubicBezTo>
                <a:close/>
                <a:moveTo>
                  <a:pt x="9760" y="0"/>
                </a:moveTo>
                <a:cubicBezTo>
                  <a:pt x="9714" y="0"/>
                  <a:pt x="9667" y="16"/>
                  <a:pt x="9628" y="46"/>
                </a:cubicBezTo>
                <a:cubicBezTo>
                  <a:pt x="9566" y="93"/>
                  <a:pt x="8121" y="1216"/>
                  <a:pt x="8141" y="2672"/>
                </a:cubicBezTo>
                <a:cubicBezTo>
                  <a:pt x="8146" y="2912"/>
                  <a:pt x="8188" y="3149"/>
                  <a:pt x="8262" y="3377"/>
                </a:cubicBezTo>
                <a:cubicBezTo>
                  <a:pt x="8018" y="3274"/>
                  <a:pt x="7755" y="3222"/>
                  <a:pt x="7489" y="3222"/>
                </a:cubicBezTo>
                <a:cubicBezTo>
                  <a:pt x="6969" y="3222"/>
                  <a:pt x="6441" y="3420"/>
                  <a:pt x="6036" y="3814"/>
                </a:cubicBezTo>
                <a:cubicBezTo>
                  <a:pt x="5760" y="4081"/>
                  <a:pt x="5564" y="4423"/>
                  <a:pt x="5475" y="4800"/>
                </a:cubicBezTo>
                <a:cubicBezTo>
                  <a:pt x="5451" y="4774"/>
                  <a:pt x="5427" y="4749"/>
                  <a:pt x="5402" y="4723"/>
                </a:cubicBezTo>
                <a:cubicBezTo>
                  <a:pt x="5032" y="4364"/>
                  <a:pt x="4544" y="4185"/>
                  <a:pt x="4049" y="4185"/>
                </a:cubicBezTo>
                <a:cubicBezTo>
                  <a:pt x="3528" y="4185"/>
                  <a:pt x="3000" y="4383"/>
                  <a:pt x="2596" y="4776"/>
                </a:cubicBezTo>
                <a:cubicBezTo>
                  <a:pt x="2201" y="5161"/>
                  <a:pt x="1984" y="5666"/>
                  <a:pt x="1984" y="6199"/>
                </a:cubicBezTo>
                <a:cubicBezTo>
                  <a:pt x="1982" y="6698"/>
                  <a:pt x="2182" y="7175"/>
                  <a:pt x="2540" y="7523"/>
                </a:cubicBezTo>
                <a:cubicBezTo>
                  <a:pt x="2562" y="7542"/>
                  <a:pt x="2585" y="7565"/>
                  <a:pt x="2607" y="7582"/>
                </a:cubicBezTo>
                <a:cubicBezTo>
                  <a:pt x="2228" y="7666"/>
                  <a:pt x="1882" y="7854"/>
                  <a:pt x="1605" y="8124"/>
                </a:cubicBezTo>
                <a:cubicBezTo>
                  <a:pt x="1433" y="8290"/>
                  <a:pt x="1292" y="8487"/>
                  <a:pt x="1189" y="8701"/>
                </a:cubicBezTo>
                <a:cubicBezTo>
                  <a:pt x="1138" y="8810"/>
                  <a:pt x="1182" y="8938"/>
                  <a:pt x="1290" y="8989"/>
                </a:cubicBezTo>
                <a:cubicBezTo>
                  <a:pt x="1321" y="9004"/>
                  <a:pt x="1353" y="9011"/>
                  <a:pt x="1384" y="9011"/>
                </a:cubicBezTo>
                <a:cubicBezTo>
                  <a:pt x="1464" y="9011"/>
                  <a:pt x="1541" y="8966"/>
                  <a:pt x="1578" y="8889"/>
                </a:cubicBezTo>
                <a:cubicBezTo>
                  <a:pt x="1661" y="8719"/>
                  <a:pt x="1772" y="8566"/>
                  <a:pt x="1909" y="8434"/>
                </a:cubicBezTo>
                <a:cubicBezTo>
                  <a:pt x="2230" y="8122"/>
                  <a:pt x="2648" y="7964"/>
                  <a:pt x="3059" y="7964"/>
                </a:cubicBezTo>
                <a:cubicBezTo>
                  <a:pt x="3445" y="7964"/>
                  <a:pt x="3824" y="8103"/>
                  <a:pt x="4111" y="8382"/>
                </a:cubicBezTo>
                <a:cubicBezTo>
                  <a:pt x="4383" y="8647"/>
                  <a:pt x="4535" y="9013"/>
                  <a:pt x="4537" y="9395"/>
                </a:cubicBezTo>
                <a:cubicBezTo>
                  <a:pt x="4537" y="9810"/>
                  <a:pt x="4365" y="10206"/>
                  <a:pt x="4055" y="10506"/>
                </a:cubicBezTo>
                <a:cubicBezTo>
                  <a:pt x="3734" y="10819"/>
                  <a:pt x="3316" y="10977"/>
                  <a:pt x="2904" y="10977"/>
                </a:cubicBezTo>
                <a:cubicBezTo>
                  <a:pt x="2519" y="10977"/>
                  <a:pt x="2140" y="10838"/>
                  <a:pt x="1853" y="10560"/>
                </a:cubicBezTo>
                <a:cubicBezTo>
                  <a:pt x="1602" y="10314"/>
                  <a:pt x="1451" y="9983"/>
                  <a:pt x="1430" y="9632"/>
                </a:cubicBezTo>
                <a:cubicBezTo>
                  <a:pt x="1423" y="9517"/>
                  <a:pt x="1329" y="9429"/>
                  <a:pt x="1216" y="9429"/>
                </a:cubicBezTo>
                <a:cubicBezTo>
                  <a:pt x="1211" y="9429"/>
                  <a:pt x="1206" y="9429"/>
                  <a:pt x="1201" y="9430"/>
                </a:cubicBezTo>
                <a:cubicBezTo>
                  <a:pt x="1082" y="9436"/>
                  <a:pt x="990" y="9538"/>
                  <a:pt x="998" y="9659"/>
                </a:cubicBezTo>
                <a:cubicBezTo>
                  <a:pt x="1023" y="10117"/>
                  <a:pt x="1222" y="10549"/>
                  <a:pt x="1551" y="10870"/>
                </a:cubicBezTo>
                <a:cubicBezTo>
                  <a:pt x="1573" y="10891"/>
                  <a:pt x="1594" y="10910"/>
                  <a:pt x="1616" y="10931"/>
                </a:cubicBezTo>
                <a:cubicBezTo>
                  <a:pt x="1238" y="11013"/>
                  <a:pt x="891" y="11201"/>
                  <a:pt x="615" y="11471"/>
                </a:cubicBezTo>
                <a:cubicBezTo>
                  <a:pt x="220" y="11854"/>
                  <a:pt x="2" y="12360"/>
                  <a:pt x="2" y="12893"/>
                </a:cubicBezTo>
                <a:cubicBezTo>
                  <a:pt x="1" y="13392"/>
                  <a:pt x="201" y="13870"/>
                  <a:pt x="559" y="14217"/>
                </a:cubicBezTo>
                <a:cubicBezTo>
                  <a:pt x="929" y="14578"/>
                  <a:pt x="1417" y="14756"/>
                  <a:pt x="1912" y="14756"/>
                </a:cubicBezTo>
                <a:cubicBezTo>
                  <a:pt x="2456" y="14756"/>
                  <a:pt x="2977" y="14543"/>
                  <a:pt x="3365" y="14165"/>
                </a:cubicBezTo>
                <a:cubicBezTo>
                  <a:pt x="3643" y="13897"/>
                  <a:pt x="3839" y="13554"/>
                  <a:pt x="3928" y="13179"/>
                </a:cubicBezTo>
                <a:cubicBezTo>
                  <a:pt x="3952" y="13204"/>
                  <a:pt x="3976" y="13230"/>
                  <a:pt x="4000" y="13254"/>
                </a:cubicBezTo>
                <a:cubicBezTo>
                  <a:pt x="4370" y="13613"/>
                  <a:pt x="4858" y="13791"/>
                  <a:pt x="5353" y="13791"/>
                </a:cubicBezTo>
                <a:cubicBezTo>
                  <a:pt x="5896" y="13791"/>
                  <a:pt x="6418" y="13579"/>
                  <a:pt x="6806" y="13199"/>
                </a:cubicBezTo>
                <a:cubicBezTo>
                  <a:pt x="7084" y="12932"/>
                  <a:pt x="7280" y="12591"/>
                  <a:pt x="7369" y="12215"/>
                </a:cubicBezTo>
                <a:cubicBezTo>
                  <a:pt x="7391" y="12239"/>
                  <a:pt x="7415" y="12265"/>
                  <a:pt x="7439" y="12288"/>
                </a:cubicBezTo>
                <a:cubicBezTo>
                  <a:pt x="7809" y="12648"/>
                  <a:pt x="8297" y="12826"/>
                  <a:pt x="8792" y="12826"/>
                </a:cubicBezTo>
                <a:cubicBezTo>
                  <a:pt x="9336" y="12826"/>
                  <a:pt x="9857" y="12614"/>
                  <a:pt x="10245" y="12236"/>
                </a:cubicBezTo>
                <a:cubicBezTo>
                  <a:pt x="10371" y="12114"/>
                  <a:pt x="10479" y="11977"/>
                  <a:pt x="10569" y="11829"/>
                </a:cubicBezTo>
                <a:cubicBezTo>
                  <a:pt x="10630" y="11727"/>
                  <a:pt x="10596" y="11597"/>
                  <a:pt x="10495" y="11535"/>
                </a:cubicBezTo>
                <a:cubicBezTo>
                  <a:pt x="10460" y="11513"/>
                  <a:pt x="10421" y="11503"/>
                  <a:pt x="10383" y="11503"/>
                </a:cubicBezTo>
                <a:cubicBezTo>
                  <a:pt x="10311" y="11503"/>
                  <a:pt x="10241" y="11539"/>
                  <a:pt x="10201" y="11605"/>
                </a:cubicBezTo>
                <a:cubicBezTo>
                  <a:pt x="10127" y="11721"/>
                  <a:pt x="10042" y="11829"/>
                  <a:pt x="9943" y="11924"/>
                </a:cubicBezTo>
                <a:cubicBezTo>
                  <a:pt x="9622" y="12237"/>
                  <a:pt x="9203" y="12395"/>
                  <a:pt x="8792" y="12395"/>
                </a:cubicBezTo>
                <a:cubicBezTo>
                  <a:pt x="8407" y="12395"/>
                  <a:pt x="8028" y="12257"/>
                  <a:pt x="7741" y="11978"/>
                </a:cubicBezTo>
                <a:cubicBezTo>
                  <a:pt x="7467" y="11711"/>
                  <a:pt x="7313" y="11346"/>
                  <a:pt x="7315" y="10964"/>
                </a:cubicBezTo>
                <a:cubicBezTo>
                  <a:pt x="7315" y="10549"/>
                  <a:pt x="7486" y="10155"/>
                  <a:pt x="7796" y="9853"/>
                </a:cubicBezTo>
                <a:cubicBezTo>
                  <a:pt x="8117" y="9540"/>
                  <a:pt x="8536" y="9382"/>
                  <a:pt x="8947" y="9382"/>
                </a:cubicBezTo>
                <a:cubicBezTo>
                  <a:pt x="9332" y="9382"/>
                  <a:pt x="9712" y="9521"/>
                  <a:pt x="9999" y="9800"/>
                </a:cubicBezTo>
                <a:cubicBezTo>
                  <a:pt x="10290" y="10082"/>
                  <a:pt x="10444" y="10474"/>
                  <a:pt x="10423" y="10880"/>
                </a:cubicBezTo>
                <a:cubicBezTo>
                  <a:pt x="10414" y="11001"/>
                  <a:pt x="10507" y="11105"/>
                  <a:pt x="10630" y="11110"/>
                </a:cubicBezTo>
                <a:cubicBezTo>
                  <a:pt x="10634" y="11110"/>
                  <a:pt x="10637" y="11111"/>
                  <a:pt x="10641" y="11111"/>
                </a:cubicBezTo>
                <a:cubicBezTo>
                  <a:pt x="10757" y="11111"/>
                  <a:pt x="10853" y="11017"/>
                  <a:pt x="10856" y="10899"/>
                </a:cubicBezTo>
                <a:cubicBezTo>
                  <a:pt x="10883" y="10371"/>
                  <a:pt x="10681" y="9856"/>
                  <a:pt x="10301" y="9488"/>
                </a:cubicBezTo>
                <a:cubicBezTo>
                  <a:pt x="10280" y="9469"/>
                  <a:pt x="10259" y="9449"/>
                  <a:pt x="10237" y="9431"/>
                </a:cubicBezTo>
                <a:cubicBezTo>
                  <a:pt x="10614" y="9347"/>
                  <a:pt x="10961" y="9159"/>
                  <a:pt x="11237" y="8891"/>
                </a:cubicBezTo>
                <a:cubicBezTo>
                  <a:pt x="11631" y="8506"/>
                  <a:pt x="11849" y="8002"/>
                  <a:pt x="11849" y="7468"/>
                </a:cubicBezTo>
                <a:cubicBezTo>
                  <a:pt x="11851" y="6970"/>
                  <a:pt x="11651" y="6491"/>
                  <a:pt x="11293" y="6143"/>
                </a:cubicBezTo>
                <a:cubicBezTo>
                  <a:pt x="10923" y="5784"/>
                  <a:pt x="10435" y="5605"/>
                  <a:pt x="9940" y="5605"/>
                </a:cubicBezTo>
                <a:cubicBezTo>
                  <a:pt x="9838" y="5605"/>
                  <a:pt x="9735" y="5613"/>
                  <a:pt x="9633" y="5628"/>
                </a:cubicBezTo>
                <a:cubicBezTo>
                  <a:pt x="10143" y="5151"/>
                  <a:pt x="10786" y="4638"/>
                  <a:pt x="11399" y="4389"/>
                </a:cubicBezTo>
                <a:lnTo>
                  <a:pt x="11399" y="4389"/>
                </a:lnTo>
                <a:cubicBezTo>
                  <a:pt x="11274" y="5170"/>
                  <a:pt x="11666" y="5728"/>
                  <a:pt x="12150" y="5940"/>
                </a:cubicBezTo>
                <a:cubicBezTo>
                  <a:pt x="12308" y="6009"/>
                  <a:pt x="12468" y="6043"/>
                  <a:pt x="12623" y="6043"/>
                </a:cubicBezTo>
                <a:cubicBezTo>
                  <a:pt x="13017" y="6043"/>
                  <a:pt x="13378" y="5826"/>
                  <a:pt x="13582" y="5437"/>
                </a:cubicBezTo>
                <a:cubicBezTo>
                  <a:pt x="13762" y="5094"/>
                  <a:pt x="13724" y="4712"/>
                  <a:pt x="13477" y="4389"/>
                </a:cubicBezTo>
                <a:cubicBezTo>
                  <a:pt x="13189" y="4013"/>
                  <a:pt x="12694" y="3801"/>
                  <a:pt x="12143" y="3801"/>
                </a:cubicBezTo>
                <a:cubicBezTo>
                  <a:pt x="12117" y="3801"/>
                  <a:pt x="12091" y="3802"/>
                  <a:pt x="12066" y="3803"/>
                </a:cubicBezTo>
                <a:cubicBezTo>
                  <a:pt x="12232" y="3512"/>
                  <a:pt x="12457" y="3310"/>
                  <a:pt x="12732" y="3202"/>
                </a:cubicBezTo>
                <a:cubicBezTo>
                  <a:pt x="12911" y="3132"/>
                  <a:pt x="13100" y="3105"/>
                  <a:pt x="13284" y="3105"/>
                </a:cubicBezTo>
                <a:cubicBezTo>
                  <a:pt x="13883" y="3105"/>
                  <a:pt x="14435" y="3387"/>
                  <a:pt x="14441" y="3391"/>
                </a:cubicBezTo>
                <a:cubicBezTo>
                  <a:pt x="14473" y="3408"/>
                  <a:pt x="14507" y="3416"/>
                  <a:pt x="14541" y="3416"/>
                </a:cubicBezTo>
                <a:cubicBezTo>
                  <a:pt x="14619" y="3416"/>
                  <a:pt x="14695" y="3373"/>
                  <a:pt x="14734" y="3299"/>
                </a:cubicBezTo>
                <a:cubicBezTo>
                  <a:pt x="14789" y="3194"/>
                  <a:pt x="14748" y="3062"/>
                  <a:pt x="14643" y="3006"/>
                </a:cubicBezTo>
                <a:cubicBezTo>
                  <a:pt x="14608" y="2988"/>
                  <a:pt x="13992" y="2672"/>
                  <a:pt x="13288" y="2672"/>
                </a:cubicBezTo>
                <a:cubicBezTo>
                  <a:pt x="13055" y="2672"/>
                  <a:pt x="12812" y="2707"/>
                  <a:pt x="12578" y="2798"/>
                </a:cubicBezTo>
                <a:cubicBezTo>
                  <a:pt x="12113" y="2978"/>
                  <a:pt x="11767" y="3343"/>
                  <a:pt x="11547" y="3884"/>
                </a:cubicBezTo>
                <a:cubicBezTo>
                  <a:pt x="11377" y="3932"/>
                  <a:pt x="11213" y="3994"/>
                  <a:pt x="11054" y="4068"/>
                </a:cubicBezTo>
                <a:cubicBezTo>
                  <a:pt x="11312" y="3623"/>
                  <a:pt x="11445" y="3172"/>
                  <a:pt x="11445" y="2739"/>
                </a:cubicBezTo>
                <a:cubicBezTo>
                  <a:pt x="11447" y="2620"/>
                  <a:pt x="11350" y="2523"/>
                  <a:pt x="11231" y="2521"/>
                </a:cubicBezTo>
                <a:cubicBezTo>
                  <a:pt x="11110" y="2521"/>
                  <a:pt x="11015" y="2618"/>
                  <a:pt x="11013" y="2738"/>
                </a:cubicBezTo>
                <a:cubicBezTo>
                  <a:pt x="11011" y="3728"/>
                  <a:pt x="10162" y="4580"/>
                  <a:pt x="9828" y="4876"/>
                </a:cubicBezTo>
                <a:cubicBezTo>
                  <a:pt x="9485" y="4571"/>
                  <a:pt x="8588" y="3679"/>
                  <a:pt x="8576" y="2666"/>
                </a:cubicBezTo>
                <a:cubicBezTo>
                  <a:pt x="8561" y="1666"/>
                  <a:pt x="9423" y="799"/>
                  <a:pt x="9758" y="500"/>
                </a:cubicBezTo>
                <a:cubicBezTo>
                  <a:pt x="10016" y="728"/>
                  <a:pt x="10579" y="1283"/>
                  <a:pt x="10854" y="1968"/>
                </a:cubicBezTo>
                <a:cubicBezTo>
                  <a:pt x="10888" y="2053"/>
                  <a:pt x="10970" y="2104"/>
                  <a:pt x="11056" y="2104"/>
                </a:cubicBezTo>
                <a:cubicBezTo>
                  <a:pt x="11082" y="2104"/>
                  <a:pt x="11109" y="2099"/>
                  <a:pt x="11135" y="2089"/>
                </a:cubicBezTo>
                <a:cubicBezTo>
                  <a:pt x="11247" y="2043"/>
                  <a:pt x="11301" y="1917"/>
                  <a:pt x="11256" y="1806"/>
                </a:cubicBezTo>
                <a:cubicBezTo>
                  <a:pt x="10849" y="796"/>
                  <a:pt x="9930" y="76"/>
                  <a:pt x="9892" y="46"/>
                </a:cubicBezTo>
                <a:cubicBezTo>
                  <a:pt x="9853" y="16"/>
                  <a:pt x="9807" y="0"/>
                  <a:pt x="97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 name="Google Shape;946;p54"/>
          <p:cNvGrpSpPr/>
          <p:nvPr/>
        </p:nvGrpSpPr>
        <p:grpSpPr>
          <a:xfrm>
            <a:off x="2882275" y="2309800"/>
            <a:ext cx="283675" cy="368925"/>
            <a:chOff x="2128225" y="2081200"/>
            <a:chExt cx="283675" cy="368925"/>
          </a:xfrm>
        </p:grpSpPr>
        <p:sp>
          <p:nvSpPr>
            <p:cNvPr id="947" name="Google Shape;947;p54"/>
            <p:cNvSpPr/>
            <p:nvPr/>
          </p:nvSpPr>
          <p:spPr>
            <a:xfrm>
              <a:off x="2186975" y="2231775"/>
              <a:ext cx="165750" cy="165650"/>
            </a:xfrm>
            <a:custGeom>
              <a:rect b="b" l="l" r="r" t="t"/>
              <a:pathLst>
                <a:path extrusionOk="0" h="6626" w="6630">
                  <a:moveTo>
                    <a:pt x="3309" y="0"/>
                  </a:moveTo>
                  <a:cubicBezTo>
                    <a:pt x="2586" y="0"/>
                    <a:pt x="1881" y="239"/>
                    <a:pt x="1308" y="679"/>
                  </a:cubicBezTo>
                  <a:cubicBezTo>
                    <a:pt x="743" y="1112"/>
                    <a:pt x="332" y="1713"/>
                    <a:pt x="133" y="2395"/>
                  </a:cubicBezTo>
                  <a:cubicBezTo>
                    <a:pt x="101" y="2511"/>
                    <a:pt x="168" y="2630"/>
                    <a:pt x="282" y="2663"/>
                  </a:cubicBezTo>
                  <a:cubicBezTo>
                    <a:pt x="302" y="2669"/>
                    <a:pt x="323" y="2672"/>
                    <a:pt x="343" y="2672"/>
                  </a:cubicBezTo>
                  <a:cubicBezTo>
                    <a:pt x="437" y="2672"/>
                    <a:pt x="523" y="2610"/>
                    <a:pt x="551" y="2514"/>
                  </a:cubicBezTo>
                  <a:cubicBezTo>
                    <a:pt x="904" y="1288"/>
                    <a:pt x="2041" y="433"/>
                    <a:pt x="3317" y="433"/>
                  </a:cubicBezTo>
                  <a:cubicBezTo>
                    <a:pt x="4906" y="433"/>
                    <a:pt x="6197" y="1725"/>
                    <a:pt x="6197" y="3312"/>
                  </a:cubicBezTo>
                  <a:cubicBezTo>
                    <a:pt x="6197" y="4899"/>
                    <a:pt x="4904" y="6191"/>
                    <a:pt x="3317" y="6191"/>
                  </a:cubicBezTo>
                  <a:cubicBezTo>
                    <a:pt x="1729" y="6191"/>
                    <a:pt x="438" y="4900"/>
                    <a:pt x="438" y="3312"/>
                  </a:cubicBezTo>
                  <a:cubicBezTo>
                    <a:pt x="441" y="3191"/>
                    <a:pt x="343" y="3089"/>
                    <a:pt x="222" y="3089"/>
                  </a:cubicBezTo>
                  <a:cubicBezTo>
                    <a:pt x="99" y="3089"/>
                    <a:pt x="1" y="3191"/>
                    <a:pt x="4" y="3312"/>
                  </a:cubicBezTo>
                  <a:cubicBezTo>
                    <a:pt x="4" y="5139"/>
                    <a:pt x="1491" y="6626"/>
                    <a:pt x="3317" y="6626"/>
                  </a:cubicBezTo>
                  <a:cubicBezTo>
                    <a:pt x="5143" y="6626"/>
                    <a:pt x="6629" y="5139"/>
                    <a:pt x="6629" y="3312"/>
                  </a:cubicBezTo>
                  <a:cubicBezTo>
                    <a:pt x="6629" y="1487"/>
                    <a:pt x="5143" y="0"/>
                    <a:pt x="3316" y="0"/>
                  </a:cubicBezTo>
                  <a:cubicBezTo>
                    <a:pt x="3313" y="0"/>
                    <a:pt x="3311" y="0"/>
                    <a:pt x="330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4"/>
            <p:cNvSpPr/>
            <p:nvPr/>
          </p:nvSpPr>
          <p:spPr>
            <a:xfrm>
              <a:off x="2212950" y="2081200"/>
              <a:ext cx="198950" cy="340825"/>
            </a:xfrm>
            <a:custGeom>
              <a:rect b="b" l="l" r="r" t="t"/>
              <a:pathLst>
                <a:path extrusionOk="0" h="13633" w="7958">
                  <a:moveTo>
                    <a:pt x="2278" y="0"/>
                  </a:moveTo>
                  <a:cubicBezTo>
                    <a:pt x="1553" y="0"/>
                    <a:pt x="820" y="325"/>
                    <a:pt x="103" y="964"/>
                  </a:cubicBezTo>
                  <a:cubicBezTo>
                    <a:pt x="11" y="1042"/>
                    <a:pt x="0" y="1182"/>
                    <a:pt x="81" y="1272"/>
                  </a:cubicBezTo>
                  <a:cubicBezTo>
                    <a:pt x="124" y="1320"/>
                    <a:pt x="184" y="1345"/>
                    <a:pt x="243" y="1345"/>
                  </a:cubicBezTo>
                  <a:cubicBezTo>
                    <a:pt x="296" y="1345"/>
                    <a:pt x="349" y="1326"/>
                    <a:pt x="391" y="1287"/>
                  </a:cubicBezTo>
                  <a:cubicBezTo>
                    <a:pt x="1027" y="721"/>
                    <a:pt x="1663" y="434"/>
                    <a:pt x="2278" y="434"/>
                  </a:cubicBezTo>
                  <a:cubicBezTo>
                    <a:pt x="2862" y="434"/>
                    <a:pt x="3466" y="694"/>
                    <a:pt x="4074" y="1207"/>
                  </a:cubicBezTo>
                  <a:cubicBezTo>
                    <a:pt x="4635" y="1683"/>
                    <a:pt x="5193" y="2381"/>
                    <a:pt x="5691" y="3223"/>
                  </a:cubicBezTo>
                  <a:cubicBezTo>
                    <a:pt x="6645" y="4845"/>
                    <a:pt x="7316" y="6906"/>
                    <a:pt x="7444" y="8600"/>
                  </a:cubicBezTo>
                  <a:cubicBezTo>
                    <a:pt x="7521" y="9594"/>
                    <a:pt x="7381" y="10510"/>
                    <a:pt x="7033" y="11327"/>
                  </a:cubicBezTo>
                  <a:cubicBezTo>
                    <a:pt x="6715" y="12081"/>
                    <a:pt x="6206" y="12741"/>
                    <a:pt x="5559" y="13242"/>
                  </a:cubicBezTo>
                  <a:cubicBezTo>
                    <a:pt x="5462" y="13313"/>
                    <a:pt x="5443" y="13453"/>
                    <a:pt x="5517" y="13548"/>
                  </a:cubicBezTo>
                  <a:cubicBezTo>
                    <a:pt x="5560" y="13604"/>
                    <a:pt x="5623" y="13632"/>
                    <a:pt x="5687" y="13632"/>
                  </a:cubicBezTo>
                  <a:cubicBezTo>
                    <a:pt x="5735" y="13632"/>
                    <a:pt x="5784" y="13616"/>
                    <a:pt x="5824" y="13583"/>
                  </a:cubicBezTo>
                  <a:cubicBezTo>
                    <a:pt x="6530" y="13038"/>
                    <a:pt x="7083" y="12318"/>
                    <a:pt x="7430" y="11497"/>
                  </a:cubicBezTo>
                  <a:cubicBezTo>
                    <a:pt x="7807" y="10617"/>
                    <a:pt x="7958" y="9631"/>
                    <a:pt x="7877" y="8567"/>
                  </a:cubicBezTo>
                  <a:cubicBezTo>
                    <a:pt x="7614" y="5118"/>
                    <a:pt x="5148" y="0"/>
                    <a:pt x="22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4"/>
            <p:cNvSpPr/>
            <p:nvPr/>
          </p:nvSpPr>
          <p:spPr>
            <a:xfrm>
              <a:off x="2128225" y="2119375"/>
              <a:ext cx="215200" cy="330750"/>
            </a:xfrm>
            <a:custGeom>
              <a:rect b="b" l="l" r="r" t="t"/>
              <a:pathLst>
                <a:path extrusionOk="0" h="13230" w="8608">
                  <a:moveTo>
                    <a:pt x="3031" y="0"/>
                  </a:moveTo>
                  <a:cubicBezTo>
                    <a:pt x="2970" y="0"/>
                    <a:pt x="2909" y="26"/>
                    <a:pt x="2866" y="76"/>
                  </a:cubicBezTo>
                  <a:cubicBezTo>
                    <a:pt x="2136" y="930"/>
                    <a:pt x="1478" y="2068"/>
                    <a:pt x="964" y="3369"/>
                  </a:cubicBezTo>
                  <a:cubicBezTo>
                    <a:pt x="471" y="4612"/>
                    <a:pt x="153" y="5916"/>
                    <a:pt x="68" y="7038"/>
                  </a:cubicBezTo>
                  <a:cubicBezTo>
                    <a:pt x="1" y="7930"/>
                    <a:pt x="96" y="8775"/>
                    <a:pt x="352" y="9543"/>
                  </a:cubicBezTo>
                  <a:cubicBezTo>
                    <a:pt x="832" y="11009"/>
                    <a:pt x="1931" y="12190"/>
                    <a:pt x="3359" y="12777"/>
                  </a:cubicBezTo>
                  <a:cubicBezTo>
                    <a:pt x="4078" y="13077"/>
                    <a:pt x="4853" y="13230"/>
                    <a:pt x="5667" y="13230"/>
                  </a:cubicBezTo>
                  <a:cubicBezTo>
                    <a:pt x="6661" y="13230"/>
                    <a:pt x="7626" y="12994"/>
                    <a:pt x="8456" y="12548"/>
                  </a:cubicBezTo>
                  <a:cubicBezTo>
                    <a:pt x="8566" y="12494"/>
                    <a:pt x="8607" y="12360"/>
                    <a:pt x="8550" y="12252"/>
                  </a:cubicBezTo>
                  <a:cubicBezTo>
                    <a:pt x="8511" y="12179"/>
                    <a:pt x="8436" y="12138"/>
                    <a:pt x="8359" y="12138"/>
                  </a:cubicBezTo>
                  <a:cubicBezTo>
                    <a:pt x="8323" y="12138"/>
                    <a:pt x="8286" y="12147"/>
                    <a:pt x="8253" y="12166"/>
                  </a:cubicBezTo>
                  <a:lnTo>
                    <a:pt x="8251" y="12166"/>
                  </a:lnTo>
                  <a:cubicBezTo>
                    <a:pt x="7483" y="12578"/>
                    <a:pt x="6590" y="12796"/>
                    <a:pt x="5667" y="12796"/>
                  </a:cubicBezTo>
                  <a:cubicBezTo>
                    <a:pt x="4141" y="12796"/>
                    <a:pt x="2772" y="12225"/>
                    <a:pt x="1810" y="11187"/>
                  </a:cubicBezTo>
                  <a:cubicBezTo>
                    <a:pt x="829" y="10128"/>
                    <a:pt x="376" y="8706"/>
                    <a:pt x="500" y="7072"/>
                  </a:cubicBezTo>
                  <a:cubicBezTo>
                    <a:pt x="583" y="5992"/>
                    <a:pt x="890" y="4733"/>
                    <a:pt x="1367" y="3528"/>
                  </a:cubicBezTo>
                  <a:cubicBezTo>
                    <a:pt x="1864" y="2272"/>
                    <a:pt x="2497" y="1175"/>
                    <a:pt x="3195" y="357"/>
                  </a:cubicBezTo>
                  <a:cubicBezTo>
                    <a:pt x="3273" y="267"/>
                    <a:pt x="3263" y="130"/>
                    <a:pt x="3171" y="52"/>
                  </a:cubicBezTo>
                  <a:cubicBezTo>
                    <a:pt x="3131" y="17"/>
                    <a:pt x="3081" y="0"/>
                    <a:pt x="303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54"/>
          <p:cNvGrpSpPr/>
          <p:nvPr/>
        </p:nvGrpSpPr>
        <p:grpSpPr>
          <a:xfrm>
            <a:off x="2222475" y="3456325"/>
            <a:ext cx="384325" cy="368900"/>
            <a:chOff x="1468425" y="3227725"/>
            <a:chExt cx="384325" cy="368900"/>
          </a:xfrm>
        </p:grpSpPr>
        <p:sp>
          <p:nvSpPr>
            <p:cNvPr id="951" name="Google Shape;951;p54"/>
            <p:cNvSpPr/>
            <p:nvPr/>
          </p:nvSpPr>
          <p:spPr>
            <a:xfrm>
              <a:off x="1468425" y="3297225"/>
              <a:ext cx="117450" cy="246675"/>
            </a:xfrm>
            <a:custGeom>
              <a:rect b="b" l="l" r="r" t="t"/>
              <a:pathLst>
                <a:path extrusionOk="0" h="9867" w="4698">
                  <a:moveTo>
                    <a:pt x="4460" y="0"/>
                  </a:moveTo>
                  <a:cubicBezTo>
                    <a:pt x="4405" y="0"/>
                    <a:pt x="4350" y="21"/>
                    <a:pt x="4308" y="61"/>
                  </a:cubicBezTo>
                  <a:cubicBezTo>
                    <a:pt x="3888" y="472"/>
                    <a:pt x="3502" y="987"/>
                    <a:pt x="3160" y="1596"/>
                  </a:cubicBezTo>
                  <a:cubicBezTo>
                    <a:pt x="2683" y="1365"/>
                    <a:pt x="2215" y="1266"/>
                    <a:pt x="1845" y="1266"/>
                  </a:cubicBezTo>
                  <a:cubicBezTo>
                    <a:pt x="1709" y="1266"/>
                    <a:pt x="1585" y="1279"/>
                    <a:pt x="1480" y="1305"/>
                  </a:cubicBezTo>
                  <a:cubicBezTo>
                    <a:pt x="1142" y="1387"/>
                    <a:pt x="1053" y="1575"/>
                    <a:pt x="1031" y="1680"/>
                  </a:cubicBezTo>
                  <a:cubicBezTo>
                    <a:pt x="1003" y="1817"/>
                    <a:pt x="1033" y="2028"/>
                    <a:pt x="1343" y="2265"/>
                  </a:cubicBezTo>
                  <a:cubicBezTo>
                    <a:pt x="2138" y="2874"/>
                    <a:pt x="2270" y="3508"/>
                    <a:pt x="2290" y="3661"/>
                  </a:cubicBezTo>
                  <a:cubicBezTo>
                    <a:pt x="2192" y="3984"/>
                    <a:pt x="2106" y="4316"/>
                    <a:pt x="2034" y="4653"/>
                  </a:cubicBezTo>
                  <a:cubicBezTo>
                    <a:pt x="1949" y="4628"/>
                    <a:pt x="1861" y="4606"/>
                    <a:pt x="1770" y="4590"/>
                  </a:cubicBezTo>
                  <a:cubicBezTo>
                    <a:pt x="1591" y="4556"/>
                    <a:pt x="1402" y="4538"/>
                    <a:pt x="1218" y="4538"/>
                  </a:cubicBezTo>
                  <a:cubicBezTo>
                    <a:pt x="694" y="4538"/>
                    <a:pt x="207" y="4683"/>
                    <a:pt x="80" y="5019"/>
                  </a:cubicBezTo>
                  <a:cubicBezTo>
                    <a:pt x="22" y="5175"/>
                    <a:pt x="1" y="5483"/>
                    <a:pt x="529" y="5800"/>
                  </a:cubicBezTo>
                  <a:cubicBezTo>
                    <a:pt x="1357" y="6297"/>
                    <a:pt x="1694" y="7196"/>
                    <a:pt x="1748" y="7356"/>
                  </a:cubicBezTo>
                  <a:cubicBezTo>
                    <a:pt x="1756" y="8213"/>
                    <a:pt x="2007" y="9050"/>
                    <a:pt x="2475" y="9768"/>
                  </a:cubicBezTo>
                  <a:cubicBezTo>
                    <a:pt x="2516" y="9832"/>
                    <a:pt x="2586" y="9867"/>
                    <a:pt x="2656" y="9867"/>
                  </a:cubicBezTo>
                  <a:cubicBezTo>
                    <a:pt x="2697" y="9867"/>
                    <a:pt x="2737" y="9855"/>
                    <a:pt x="2774" y="9832"/>
                  </a:cubicBezTo>
                  <a:cubicBezTo>
                    <a:pt x="2874" y="9767"/>
                    <a:pt x="2903" y="9633"/>
                    <a:pt x="2839" y="9531"/>
                  </a:cubicBezTo>
                  <a:cubicBezTo>
                    <a:pt x="2410" y="8875"/>
                    <a:pt x="2181" y="8105"/>
                    <a:pt x="2181" y="7321"/>
                  </a:cubicBezTo>
                  <a:cubicBezTo>
                    <a:pt x="2181" y="7299"/>
                    <a:pt x="2178" y="7277"/>
                    <a:pt x="2170" y="7256"/>
                  </a:cubicBezTo>
                  <a:cubicBezTo>
                    <a:pt x="2146" y="7173"/>
                    <a:pt x="1790" y="6052"/>
                    <a:pt x="750" y="5429"/>
                  </a:cubicBezTo>
                  <a:cubicBezTo>
                    <a:pt x="510" y="5284"/>
                    <a:pt x="479" y="5186"/>
                    <a:pt x="484" y="5173"/>
                  </a:cubicBezTo>
                  <a:cubicBezTo>
                    <a:pt x="515" y="5093"/>
                    <a:pt x="784" y="4968"/>
                    <a:pt x="1216" y="4968"/>
                  </a:cubicBezTo>
                  <a:cubicBezTo>
                    <a:pt x="1357" y="4968"/>
                    <a:pt x="1516" y="4982"/>
                    <a:pt x="1689" y="5014"/>
                  </a:cubicBezTo>
                  <a:cubicBezTo>
                    <a:pt x="2556" y="5176"/>
                    <a:pt x="3166" y="5839"/>
                    <a:pt x="3173" y="5846"/>
                  </a:cubicBezTo>
                  <a:cubicBezTo>
                    <a:pt x="3215" y="5893"/>
                    <a:pt x="3274" y="5918"/>
                    <a:pt x="3334" y="5918"/>
                  </a:cubicBezTo>
                  <a:cubicBezTo>
                    <a:pt x="3385" y="5918"/>
                    <a:pt x="3437" y="5899"/>
                    <a:pt x="3478" y="5862"/>
                  </a:cubicBezTo>
                  <a:cubicBezTo>
                    <a:pt x="3567" y="5782"/>
                    <a:pt x="3574" y="5645"/>
                    <a:pt x="3494" y="5556"/>
                  </a:cubicBezTo>
                  <a:cubicBezTo>
                    <a:pt x="3194" y="5243"/>
                    <a:pt x="2837" y="4990"/>
                    <a:pt x="2443" y="4807"/>
                  </a:cubicBezTo>
                  <a:cubicBezTo>
                    <a:pt x="2519" y="4447"/>
                    <a:pt x="2612" y="4090"/>
                    <a:pt x="2718" y="3745"/>
                  </a:cubicBezTo>
                  <a:cubicBezTo>
                    <a:pt x="2726" y="3722"/>
                    <a:pt x="2729" y="3696"/>
                    <a:pt x="2728" y="3671"/>
                  </a:cubicBezTo>
                  <a:cubicBezTo>
                    <a:pt x="2726" y="3633"/>
                    <a:pt x="2667" y="2733"/>
                    <a:pt x="1605" y="1922"/>
                  </a:cubicBezTo>
                  <a:cubicBezTo>
                    <a:pt x="1510" y="1847"/>
                    <a:pt x="1473" y="1796"/>
                    <a:pt x="1462" y="1772"/>
                  </a:cubicBezTo>
                  <a:cubicBezTo>
                    <a:pt x="1497" y="1748"/>
                    <a:pt x="1604" y="1702"/>
                    <a:pt x="1821" y="1699"/>
                  </a:cubicBezTo>
                  <a:lnTo>
                    <a:pt x="1842" y="1699"/>
                  </a:lnTo>
                  <a:cubicBezTo>
                    <a:pt x="2497" y="1699"/>
                    <a:pt x="3456" y="2073"/>
                    <a:pt x="4140" y="2914"/>
                  </a:cubicBezTo>
                  <a:cubicBezTo>
                    <a:pt x="4183" y="2967"/>
                    <a:pt x="4246" y="2995"/>
                    <a:pt x="4309" y="2995"/>
                  </a:cubicBezTo>
                  <a:cubicBezTo>
                    <a:pt x="4357" y="2995"/>
                    <a:pt x="4405" y="2979"/>
                    <a:pt x="4445" y="2946"/>
                  </a:cubicBezTo>
                  <a:cubicBezTo>
                    <a:pt x="4537" y="2871"/>
                    <a:pt x="4551" y="2734"/>
                    <a:pt x="4477" y="2640"/>
                  </a:cubicBezTo>
                  <a:cubicBezTo>
                    <a:pt x="4211" y="2314"/>
                    <a:pt x="3895" y="2031"/>
                    <a:pt x="3539" y="1806"/>
                  </a:cubicBezTo>
                  <a:cubicBezTo>
                    <a:pt x="3861" y="1235"/>
                    <a:pt x="4221" y="753"/>
                    <a:pt x="4610" y="372"/>
                  </a:cubicBezTo>
                  <a:cubicBezTo>
                    <a:pt x="4696" y="287"/>
                    <a:pt x="4698" y="150"/>
                    <a:pt x="4613" y="65"/>
                  </a:cubicBezTo>
                  <a:cubicBezTo>
                    <a:pt x="4571" y="22"/>
                    <a:pt x="4516" y="0"/>
                    <a:pt x="4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4"/>
            <p:cNvSpPr/>
            <p:nvPr/>
          </p:nvSpPr>
          <p:spPr>
            <a:xfrm>
              <a:off x="1604425" y="3337500"/>
              <a:ext cx="59125" cy="62050"/>
            </a:xfrm>
            <a:custGeom>
              <a:rect b="b" l="l" r="r" t="t"/>
              <a:pathLst>
                <a:path extrusionOk="0" h="2482" w="2365">
                  <a:moveTo>
                    <a:pt x="1183" y="1"/>
                  </a:moveTo>
                  <a:cubicBezTo>
                    <a:pt x="784" y="1"/>
                    <a:pt x="477" y="385"/>
                    <a:pt x="242" y="1179"/>
                  </a:cubicBezTo>
                  <a:cubicBezTo>
                    <a:pt x="140" y="1525"/>
                    <a:pt x="65" y="1878"/>
                    <a:pt x="16" y="2236"/>
                  </a:cubicBezTo>
                  <a:cubicBezTo>
                    <a:pt x="0" y="2365"/>
                    <a:pt x="100" y="2479"/>
                    <a:pt x="231" y="2481"/>
                  </a:cubicBezTo>
                  <a:cubicBezTo>
                    <a:pt x="340" y="2481"/>
                    <a:pt x="431" y="2400"/>
                    <a:pt x="445" y="2292"/>
                  </a:cubicBezTo>
                  <a:cubicBezTo>
                    <a:pt x="560" y="1413"/>
                    <a:pt x="891" y="433"/>
                    <a:pt x="1183" y="433"/>
                  </a:cubicBezTo>
                  <a:cubicBezTo>
                    <a:pt x="1476" y="433"/>
                    <a:pt x="1805" y="1413"/>
                    <a:pt x="1919" y="2292"/>
                  </a:cubicBezTo>
                  <a:cubicBezTo>
                    <a:pt x="1934" y="2402"/>
                    <a:pt x="2027" y="2481"/>
                    <a:pt x="2136" y="2481"/>
                  </a:cubicBezTo>
                  <a:cubicBezTo>
                    <a:pt x="2145" y="2481"/>
                    <a:pt x="2154" y="2481"/>
                    <a:pt x="2163" y="2479"/>
                  </a:cubicBezTo>
                  <a:cubicBezTo>
                    <a:pt x="2280" y="2464"/>
                    <a:pt x="2364" y="2355"/>
                    <a:pt x="2349" y="2236"/>
                  </a:cubicBezTo>
                  <a:cubicBezTo>
                    <a:pt x="2299" y="1878"/>
                    <a:pt x="2225" y="1525"/>
                    <a:pt x="2124" y="1179"/>
                  </a:cubicBezTo>
                  <a:cubicBezTo>
                    <a:pt x="1889" y="385"/>
                    <a:pt x="1581" y="1"/>
                    <a:pt x="118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4"/>
            <p:cNvSpPr/>
            <p:nvPr/>
          </p:nvSpPr>
          <p:spPr>
            <a:xfrm>
              <a:off x="1542325" y="3227725"/>
              <a:ext cx="310425" cy="368900"/>
            </a:xfrm>
            <a:custGeom>
              <a:rect b="b" l="l" r="r" t="t"/>
              <a:pathLst>
                <a:path extrusionOk="0" h="14756" w="12417">
                  <a:moveTo>
                    <a:pt x="10138" y="5713"/>
                  </a:moveTo>
                  <a:lnTo>
                    <a:pt x="10138" y="5713"/>
                  </a:lnTo>
                  <a:cubicBezTo>
                    <a:pt x="11938" y="7677"/>
                    <a:pt x="11830" y="10794"/>
                    <a:pt x="9858" y="12764"/>
                  </a:cubicBezTo>
                  <a:lnTo>
                    <a:pt x="9858" y="12763"/>
                  </a:lnTo>
                  <a:cubicBezTo>
                    <a:pt x="8822" y="13798"/>
                    <a:pt x="7468" y="14320"/>
                    <a:pt x="6131" y="14320"/>
                  </a:cubicBezTo>
                  <a:cubicBezTo>
                    <a:pt x="4924" y="14320"/>
                    <a:pt x="3732" y="13896"/>
                    <a:pt x="2799" y="13043"/>
                  </a:cubicBezTo>
                  <a:lnTo>
                    <a:pt x="2980" y="12863"/>
                  </a:lnTo>
                  <a:cubicBezTo>
                    <a:pt x="3708" y="13512"/>
                    <a:pt x="4662" y="13849"/>
                    <a:pt x="5672" y="13849"/>
                  </a:cubicBezTo>
                  <a:cubicBezTo>
                    <a:pt x="6335" y="13849"/>
                    <a:pt x="7024" y="13704"/>
                    <a:pt x="7688" y="13407"/>
                  </a:cubicBezTo>
                  <a:cubicBezTo>
                    <a:pt x="7798" y="13357"/>
                    <a:pt x="7847" y="13230"/>
                    <a:pt x="7798" y="13121"/>
                  </a:cubicBezTo>
                  <a:cubicBezTo>
                    <a:pt x="7762" y="13040"/>
                    <a:pt x="7682" y="12992"/>
                    <a:pt x="7600" y="12992"/>
                  </a:cubicBezTo>
                  <a:cubicBezTo>
                    <a:pt x="7570" y="12992"/>
                    <a:pt x="7540" y="12998"/>
                    <a:pt x="7512" y="13011"/>
                  </a:cubicBezTo>
                  <a:cubicBezTo>
                    <a:pt x="6904" y="13282"/>
                    <a:pt x="6277" y="13414"/>
                    <a:pt x="5674" y="13414"/>
                  </a:cubicBezTo>
                  <a:cubicBezTo>
                    <a:pt x="4777" y="13414"/>
                    <a:pt x="3933" y="13122"/>
                    <a:pt x="3287" y="12556"/>
                  </a:cubicBezTo>
                  <a:lnTo>
                    <a:pt x="9652" y="6198"/>
                  </a:lnTo>
                  <a:lnTo>
                    <a:pt x="9652" y="6198"/>
                  </a:lnTo>
                  <a:cubicBezTo>
                    <a:pt x="10992" y="7724"/>
                    <a:pt x="10742" y="10255"/>
                    <a:pt x="9044" y="11950"/>
                  </a:cubicBezTo>
                  <a:cubicBezTo>
                    <a:pt x="8798" y="12197"/>
                    <a:pt x="8529" y="12416"/>
                    <a:pt x="8240" y="12610"/>
                  </a:cubicBezTo>
                  <a:cubicBezTo>
                    <a:pt x="8140" y="12675"/>
                    <a:pt x="8113" y="12811"/>
                    <a:pt x="8179" y="12911"/>
                  </a:cubicBezTo>
                  <a:cubicBezTo>
                    <a:pt x="8222" y="12973"/>
                    <a:pt x="8290" y="13007"/>
                    <a:pt x="8361" y="13007"/>
                  </a:cubicBezTo>
                  <a:cubicBezTo>
                    <a:pt x="8402" y="13007"/>
                    <a:pt x="8443" y="12995"/>
                    <a:pt x="8480" y="12971"/>
                  </a:cubicBezTo>
                  <a:cubicBezTo>
                    <a:pt x="8793" y="12761"/>
                    <a:pt x="9086" y="12523"/>
                    <a:pt x="9351" y="12257"/>
                  </a:cubicBezTo>
                  <a:cubicBezTo>
                    <a:pt x="11219" y="10391"/>
                    <a:pt x="11469" y="7584"/>
                    <a:pt x="9959" y="5891"/>
                  </a:cubicBezTo>
                  <a:lnTo>
                    <a:pt x="10138" y="5713"/>
                  </a:lnTo>
                  <a:close/>
                  <a:moveTo>
                    <a:pt x="3667" y="0"/>
                  </a:moveTo>
                  <a:cubicBezTo>
                    <a:pt x="2788" y="0"/>
                    <a:pt x="2532" y="673"/>
                    <a:pt x="2285" y="1325"/>
                  </a:cubicBezTo>
                  <a:cubicBezTo>
                    <a:pt x="2173" y="1622"/>
                    <a:pt x="2055" y="1930"/>
                    <a:pt x="1877" y="2221"/>
                  </a:cubicBezTo>
                  <a:cubicBezTo>
                    <a:pt x="1818" y="2325"/>
                    <a:pt x="1851" y="2455"/>
                    <a:pt x="1952" y="2517"/>
                  </a:cubicBezTo>
                  <a:cubicBezTo>
                    <a:pt x="1987" y="2538"/>
                    <a:pt x="2026" y="2548"/>
                    <a:pt x="2064" y="2548"/>
                  </a:cubicBezTo>
                  <a:cubicBezTo>
                    <a:pt x="2136" y="2548"/>
                    <a:pt x="2207" y="2513"/>
                    <a:pt x="2247" y="2447"/>
                  </a:cubicBezTo>
                  <a:cubicBezTo>
                    <a:pt x="2446" y="2121"/>
                    <a:pt x="2576" y="1779"/>
                    <a:pt x="2691" y="1477"/>
                  </a:cubicBezTo>
                  <a:cubicBezTo>
                    <a:pt x="2952" y="790"/>
                    <a:pt x="3112" y="433"/>
                    <a:pt x="3667" y="433"/>
                  </a:cubicBezTo>
                  <a:cubicBezTo>
                    <a:pt x="4220" y="433"/>
                    <a:pt x="4383" y="790"/>
                    <a:pt x="4642" y="1477"/>
                  </a:cubicBezTo>
                  <a:cubicBezTo>
                    <a:pt x="4833" y="1978"/>
                    <a:pt x="5047" y="2546"/>
                    <a:pt x="5540" y="3023"/>
                  </a:cubicBezTo>
                  <a:cubicBezTo>
                    <a:pt x="5545" y="3026"/>
                    <a:pt x="5548" y="3031"/>
                    <a:pt x="5553" y="3034"/>
                  </a:cubicBezTo>
                  <a:cubicBezTo>
                    <a:pt x="5992" y="3431"/>
                    <a:pt x="6394" y="3953"/>
                    <a:pt x="6750" y="4587"/>
                  </a:cubicBezTo>
                  <a:cubicBezTo>
                    <a:pt x="6395" y="4813"/>
                    <a:pt x="6077" y="5094"/>
                    <a:pt x="5814" y="5422"/>
                  </a:cubicBezTo>
                  <a:cubicBezTo>
                    <a:pt x="5737" y="5514"/>
                    <a:pt x="5752" y="5651"/>
                    <a:pt x="5844" y="5726"/>
                  </a:cubicBezTo>
                  <a:cubicBezTo>
                    <a:pt x="5885" y="5759"/>
                    <a:pt x="5933" y="5775"/>
                    <a:pt x="5982" y="5775"/>
                  </a:cubicBezTo>
                  <a:cubicBezTo>
                    <a:pt x="6045" y="5775"/>
                    <a:pt x="6107" y="5748"/>
                    <a:pt x="6149" y="5695"/>
                  </a:cubicBezTo>
                  <a:cubicBezTo>
                    <a:pt x="6834" y="4853"/>
                    <a:pt x="7793" y="4481"/>
                    <a:pt x="8448" y="4481"/>
                  </a:cubicBezTo>
                  <a:cubicBezTo>
                    <a:pt x="8455" y="4481"/>
                    <a:pt x="8463" y="4481"/>
                    <a:pt x="8470" y="4481"/>
                  </a:cubicBezTo>
                  <a:cubicBezTo>
                    <a:pt x="8550" y="4481"/>
                    <a:pt x="8630" y="4489"/>
                    <a:pt x="8710" y="4508"/>
                  </a:cubicBezTo>
                  <a:cubicBezTo>
                    <a:pt x="8752" y="4516"/>
                    <a:pt x="8792" y="4532"/>
                    <a:pt x="8827" y="4554"/>
                  </a:cubicBezTo>
                  <a:cubicBezTo>
                    <a:pt x="8815" y="4576"/>
                    <a:pt x="8780" y="4629"/>
                    <a:pt x="8683" y="4702"/>
                  </a:cubicBezTo>
                  <a:cubicBezTo>
                    <a:pt x="7621" y="5514"/>
                    <a:pt x="7564" y="6413"/>
                    <a:pt x="7561" y="6451"/>
                  </a:cubicBezTo>
                  <a:cubicBezTo>
                    <a:pt x="7561" y="6476"/>
                    <a:pt x="7564" y="6502"/>
                    <a:pt x="7570" y="6525"/>
                  </a:cubicBezTo>
                  <a:cubicBezTo>
                    <a:pt x="7661" y="6818"/>
                    <a:pt x="7741" y="7120"/>
                    <a:pt x="7809" y="7425"/>
                  </a:cubicBezTo>
                  <a:lnTo>
                    <a:pt x="4901" y="10330"/>
                  </a:lnTo>
                  <a:cubicBezTo>
                    <a:pt x="4860" y="10112"/>
                    <a:pt x="4799" y="9833"/>
                    <a:pt x="4715" y="9550"/>
                  </a:cubicBezTo>
                  <a:cubicBezTo>
                    <a:pt x="4449" y="8659"/>
                    <a:pt x="4106" y="8227"/>
                    <a:pt x="3667" y="8227"/>
                  </a:cubicBezTo>
                  <a:cubicBezTo>
                    <a:pt x="3227" y="8227"/>
                    <a:pt x="2883" y="8659"/>
                    <a:pt x="2618" y="9550"/>
                  </a:cubicBezTo>
                  <a:cubicBezTo>
                    <a:pt x="2505" y="9944"/>
                    <a:pt x="2419" y="10346"/>
                    <a:pt x="2362" y="10753"/>
                  </a:cubicBezTo>
                  <a:cubicBezTo>
                    <a:pt x="2349" y="10869"/>
                    <a:pt x="2433" y="10974"/>
                    <a:pt x="2549" y="10988"/>
                  </a:cubicBezTo>
                  <a:cubicBezTo>
                    <a:pt x="2559" y="10990"/>
                    <a:pt x="2569" y="10990"/>
                    <a:pt x="2578" y="10990"/>
                  </a:cubicBezTo>
                  <a:cubicBezTo>
                    <a:pt x="2683" y="10990"/>
                    <a:pt x="2775" y="10914"/>
                    <a:pt x="2791" y="10809"/>
                  </a:cubicBezTo>
                  <a:cubicBezTo>
                    <a:pt x="2909" y="9907"/>
                    <a:pt x="3278" y="8659"/>
                    <a:pt x="3666" y="8659"/>
                  </a:cubicBezTo>
                  <a:cubicBezTo>
                    <a:pt x="4039" y="8659"/>
                    <a:pt x="4395" y="9815"/>
                    <a:pt x="4526" y="10705"/>
                  </a:cubicBezTo>
                  <a:lnTo>
                    <a:pt x="2336" y="12893"/>
                  </a:lnTo>
                  <a:cubicBezTo>
                    <a:pt x="2252" y="12977"/>
                    <a:pt x="2252" y="13114"/>
                    <a:pt x="2336" y="13200"/>
                  </a:cubicBezTo>
                  <a:cubicBezTo>
                    <a:pt x="2807" y="13671"/>
                    <a:pt x="3363" y="14048"/>
                    <a:pt x="3974" y="14311"/>
                  </a:cubicBezTo>
                  <a:cubicBezTo>
                    <a:pt x="3872" y="14318"/>
                    <a:pt x="3769" y="14321"/>
                    <a:pt x="3666" y="14321"/>
                  </a:cubicBezTo>
                  <a:cubicBezTo>
                    <a:pt x="2427" y="14321"/>
                    <a:pt x="1234" y="13825"/>
                    <a:pt x="395" y="12957"/>
                  </a:cubicBezTo>
                  <a:cubicBezTo>
                    <a:pt x="353" y="12913"/>
                    <a:pt x="297" y="12891"/>
                    <a:pt x="240" y="12891"/>
                  </a:cubicBezTo>
                  <a:cubicBezTo>
                    <a:pt x="186" y="12891"/>
                    <a:pt x="132" y="12911"/>
                    <a:pt x="90" y="12952"/>
                  </a:cubicBezTo>
                  <a:cubicBezTo>
                    <a:pt x="4" y="13035"/>
                    <a:pt x="1" y="13173"/>
                    <a:pt x="83" y="13259"/>
                  </a:cubicBezTo>
                  <a:cubicBezTo>
                    <a:pt x="1004" y="14210"/>
                    <a:pt x="2309" y="14755"/>
                    <a:pt x="3666" y="14755"/>
                  </a:cubicBezTo>
                  <a:cubicBezTo>
                    <a:pt x="4074" y="14755"/>
                    <a:pt x="4483" y="14706"/>
                    <a:pt x="4880" y="14609"/>
                  </a:cubicBezTo>
                  <a:cubicBezTo>
                    <a:pt x="5289" y="14704"/>
                    <a:pt x="5709" y="14752"/>
                    <a:pt x="6130" y="14752"/>
                  </a:cubicBezTo>
                  <a:cubicBezTo>
                    <a:pt x="7578" y="14752"/>
                    <a:pt x="9043" y="14189"/>
                    <a:pt x="10164" y="13070"/>
                  </a:cubicBezTo>
                  <a:cubicBezTo>
                    <a:pt x="12359" y="10877"/>
                    <a:pt x="12417" y="7368"/>
                    <a:pt x="10294" y="5249"/>
                  </a:cubicBezTo>
                  <a:lnTo>
                    <a:pt x="10296" y="5249"/>
                  </a:lnTo>
                  <a:cubicBezTo>
                    <a:pt x="10253" y="5207"/>
                    <a:pt x="10197" y="5187"/>
                    <a:pt x="10142" y="5187"/>
                  </a:cubicBezTo>
                  <a:cubicBezTo>
                    <a:pt x="10086" y="5187"/>
                    <a:pt x="10031" y="5207"/>
                    <a:pt x="9989" y="5249"/>
                  </a:cubicBezTo>
                  <a:lnTo>
                    <a:pt x="8170" y="7066"/>
                  </a:lnTo>
                  <a:cubicBezTo>
                    <a:pt x="8117" y="6855"/>
                    <a:pt x="8060" y="6646"/>
                    <a:pt x="7998" y="6441"/>
                  </a:cubicBezTo>
                  <a:cubicBezTo>
                    <a:pt x="8017" y="6295"/>
                    <a:pt x="8149" y="5656"/>
                    <a:pt x="8947" y="5047"/>
                  </a:cubicBezTo>
                  <a:cubicBezTo>
                    <a:pt x="9256" y="4808"/>
                    <a:pt x="9288" y="4597"/>
                    <a:pt x="9259" y="4462"/>
                  </a:cubicBezTo>
                  <a:cubicBezTo>
                    <a:pt x="9237" y="4355"/>
                    <a:pt x="9148" y="4167"/>
                    <a:pt x="8809" y="4086"/>
                  </a:cubicBezTo>
                  <a:cubicBezTo>
                    <a:pt x="8703" y="4060"/>
                    <a:pt x="8579" y="4047"/>
                    <a:pt x="8441" y="4047"/>
                  </a:cubicBezTo>
                  <a:cubicBezTo>
                    <a:pt x="8072" y="4047"/>
                    <a:pt x="7605" y="4145"/>
                    <a:pt x="7128" y="4376"/>
                  </a:cubicBezTo>
                  <a:cubicBezTo>
                    <a:pt x="6752" y="3703"/>
                    <a:pt x="6321" y="3147"/>
                    <a:pt x="5850" y="2719"/>
                  </a:cubicBezTo>
                  <a:lnTo>
                    <a:pt x="5849" y="2717"/>
                  </a:lnTo>
                  <a:cubicBezTo>
                    <a:pt x="5421" y="2307"/>
                    <a:pt x="5222" y="1784"/>
                    <a:pt x="5047" y="1325"/>
                  </a:cubicBezTo>
                  <a:cubicBezTo>
                    <a:pt x="4801" y="673"/>
                    <a:pt x="4545" y="0"/>
                    <a:pt x="36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4"/>
            <p:cNvSpPr/>
            <p:nvPr/>
          </p:nvSpPr>
          <p:spPr>
            <a:xfrm>
              <a:off x="1648100" y="3518725"/>
              <a:ext cx="18825" cy="18775"/>
            </a:xfrm>
            <a:custGeom>
              <a:rect b="b" l="l" r="r" t="t"/>
              <a:pathLst>
                <a:path extrusionOk="0" h="751" w="753">
                  <a:moveTo>
                    <a:pt x="377" y="0"/>
                  </a:moveTo>
                  <a:cubicBezTo>
                    <a:pt x="169" y="0"/>
                    <a:pt x="1" y="169"/>
                    <a:pt x="1" y="376"/>
                  </a:cubicBezTo>
                  <a:cubicBezTo>
                    <a:pt x="1" y="582"/>
                    <a:pt x="169" y="751"/>
                    <a:pt x="377" y="751"/>
                  </a:cubicBezTo>
                  <a:cubicBezTo>
                    <a:pt x="584" y="751"/>
                    <a:pt x="753" y="582"/>
                    <a:pt x="753" y="376"/>
                  </a:cubicBezTo>
                  <a:cubicBezTo>
                    <a:pt x="753" y="169"/>
                    <a:pt x="584" y="0"/>
                    <a:pt x="37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4"/>
            <p:cNvSpPr/>
            <p:nvPr/>
          </p:nvSpPr>
          <p:spPr>
            <a:xfrm>
              <a:off x="1681700" y="3535650"/>
              <a:ext cx="18825" cy="18750"/>
            </a:xfrm>
            <a:custGeom>
              <a:rect b="b" l="l" r="r" t="t"/>
              <a:pathLst>
                <a:path extrusionOk="0" h="750" w="753">
                  <a:moveTo>
                    <a:pt x="375" y="1"/>
                  </a:moveTo>
                  <a:cubicBezTo>
                    <a:pt x="169" y="1"/>
                    <a:pt x="0" y="168"/>
                    <a:pt x="0" y="374"/>
                  </a:cubicBezTo>
                  <a:cubicBezTo>
                    <a:pt x="0" y="583"/>
                    <a:pt x="169" y="749"/>
                    <a:pt x="375" y="749"/>
                  </a:cubicBezTo>
                  <a:cubicBezTo>
                    <a:pt x="584" y="749"/>
                    <a:pt x="752" y="583"/>
                    <a:pt x="752" y="374"/>
                  </a:cubicBezTo>
                  <a:cubicBezTo>
                    <a:pt x="752" y="168"/>
                    <a:pt x="584" y="1"/>
                    <a:pt x="3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4"/>
            <p:cNvSpPr/>
            <p:nvPr/>
          </p:nvSpPr>
          <p:spPr>
            <a:xfrm>
              <a:off x="1688325" y="3504250"/>
              <a:ext cx="18825" cy="18800"/>
            </a:xfrm>
            <a:custGeom>
              <a:rect b="b" l="l" r="r" t="t"/>
              <a:pathLst>
                <a:path extrusionOk="0" h="752" w="753">
                  <a:moveTo>
                    <a:pt x="376" y="1"/>
                  </a:moveTo>
                  <a:cubicBezTo>
                    <a:pt x="169" y="1"/>
                    <a:pt x="1" y="168"/>
                    <a:pt x="1" y="376"/>
                  </a:cubicBezTo>
                  <a:cubicBezTo>
                    <a:pt x="1" y="582"/>
                    <a:pt x="169" y="751"/>
                    <a:pt x="376" y="751"/>
                  </a:cubicBezTo>
                  <a:cubicBezTo>
                    <a:pt x="584" y="751"/>
                    <a:pt x="753" y="582"/>
                    <a:pt x="753" y="376"/>
                  </a:cubicBezTo>
                  <a:cubicBezTo>
                    <a:pt x="753" y="168"/>
                    <a:pt x="584" y="1"/>
                    <a:pt x="3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4"/>
            <p:cNvSpPr/>
            <p:nvPr/>
          </p:nvSpPr>
          <p:spPr>
            <a:xfrm>
              <a:off x="1722900" y="3516325"/>
              <a:ext cx="18800" cy="18750"/>
            </a:xfrm>
            <a:custGeom>
              <a:rect b="b" l="l" r="r" t="t"/>
              <a:pathLst>
                <a:path extrusionOk="0" h="750" w="752">
                  <a:moveTo>
                    <a:pt x="376" y="1"/>
                  </a:moveTo>
                  <a:cubicBezTo>
                    <a:pt x="169" y="1"/>
                    <a:pt x="1" y="168"/>
                    <a:pt x="1" y="376"/>
                  </a:cubicBezTo>
                  <a:cubicBezTo>
                    <a:pt x="1" y="583"/>
                    <a:pt x="169" y="750"/>
                    <a:pt x="376" y="750"/>
                  </a:cubicBezTo>
                  <a:cubicBezTo>
                    <a:pt x="584" y="750"/>
                    <a:pt x="751" y="583"/>
                    <a:pt x="751" y="376"/>
                  </a:cubicBezTo>
                  <a:cubicBezTo>
                    <a:pt x="751" y="168"/>
                    <a:pt x="584" y="1"/>
                    <a:pt x="37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4"/>
            <p:cNvSpPr/>
            <p:nvPr/>
          </p:nvSpPr>
          <p:spPr>
            <a:xfrm>
              <a:off x="1728725" y="3483075"/>
              <a:ext cx="18775" cy="18775"/>
            </a:xfrm>
            <a:custGeom>
              <a:rect b="b" l="l" r="r" t="t"/>
              <a:pathLst>
                <a:path extrusionOk="0" h="751" w="751">
                  <a:moveTo>
                    <a:pt x="375" y="0"/>
                  </a:moveTo>
                  <a:cubicBezTo>
                    <a:pt x="169" y="0"/>
                    <a:pt x="0" y="169"/>
                    <a:pt x="0" y="375"/>
                  </a:cubicBezTo>
                  <a:cubicBezTo>
                    <a:pt x="0" y="582"/>
                    <a:pt x="169" y="751"/>
                    <a:pt x="375" y="751"/>
                  </a:cubicBezTo>
                  <a:cubicBezTo>
                    <a:pt x="584" y="751"/>
                    <a:pt x="750" y="582"/>
                    <a:pt x="750" y="375"/>
                  </a:cubicBezTo>
                  <a:cubicBezTo>
                    <a:pt x="750" y="169"/>
                    <a:pt x="584" y="0"/>
                    <a:pt x="3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4"/>
            <p:cNvSpPr/>
            <p:nvPr/>
          </p:nvSpPr>
          <p:spPr>
            <a:xfrm>
              <a:off x="1758275" y="3481000"/>
              <a:ext cx="18800" cy="18775"/>
            </a:xfrm>
            <a:custGeom>
              <a:rect b="b" l="l" r="r" t="t"/>
              <a:pathLst>
                <a:path extrusionOk="0" h="751" w="752">
                  <a:moveTo>
                    <a:pt x="376" y="0"/>
                  </a:moveTo>
                  <a:cubicBezTo>
                    <a:pt x="168" y="0"/>
                    <a:pt x="1" y="169"/>
                    <a:pt x="1" y="376"/>
                  </a:cubicBezTo>
                  <a:cubicBezTo>
                    <a:pt x="1" y="582"/>
                    <a:pt x="168" y="751"/>
                    <a:pt x="376" y="751"/>
                  </a:cubicBezTo>
                  <a:cubicBezTo>
                    <a:pt x="583" y="751"/>
                    <a:pt x="751" y="582"/>
                    <a:pt x="751" y="376"/>
                  </a:cubicBezTo>
                  <a:cubicBezTo>
                    <a:pt x="751" y="169"/>
                    <a:pt x="583" y="0"/>
                    <a:pt x="3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4"/>
            <p:cNvSpPr/>
            <p:nvPr/>
          </p:nvSpPr>
          <p:spPr>
            <a:xfrm>
              <a:off x="1706250" y="3460650"/>
              <a:ext cx="18800" cy="18775"/>
            </a:xfrm>
            <a:custGeom>
              <a:rect b="b" l="l" r="r" t="t"/>
              <a:pathLst>
                <a:path extrusionOk="0" h="751" w="752">
                  <a:moveTo>
                    <a:pt x="376" y="0"/>
                  </a:moveTo>
                  <a:cubicBezTo>
                    <a:pt x="169" y="0"/>
                    <a:pt x="1" y="167"/>
                    <a:pt x="1" y="376"/>
                  </a:cubicBezTo>
                  <a:cubicBezTo>
                    <a:pt x="1" y="582"/>
                    <a:pt x="169" y="751"/>
                    <a:pt x="376" y="751"/>
                  </a:cubicBezTo>
                  <a:cubicBezTo>
                    <a:pt x="584" y="751"/>
                    <a:pt x="751" y="582"/>
                    <a:pt x="751" y="376"/>
                  </a:cubicBezTo>
                  <a:cubicBezTo>
                    <a:pt x="751" y="167"/>
                    <a:pt x="584" y="0"/>
                    <a:pt x="3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4"/>
            <p:cNvSpPr/>
            <p:nvPr/>
          </p:nvSpPr>
          <p:spPr>
            <a:xfrm>
              <a:off x="1746175" y="3446450"/>
              <a:ext cx="18825" cy="18800"/>
            </a:xfrm>
            <a:custGeom>
              <a:rect b="b" l="l" r="r" t="t"/>
              <a:pathLst>
                <a:path extrusionOk="0" h="752" w="753">
                  <a:moveTo>
                    <a:pt x="377" y="1"/>
                  </a:moveTo>
                  <a:cubicBezTo>
                    <a:pt x="169" y="1"/>
                    <a:pt x="0" y="169"/>
                    <a:pt x="0" y="376"/>
                  </a:cubicBezTo>
                  <a:cubicBezTo>
                    <a:pt x="0" y="583"/>
                    <a:pt x="169" y="751"/>
                    <a:pt x="377" y="751"/>
                  </a:cubicBezTo>
                  <a:cubicBezTo>
                    <a:pt x="584" y="751"/>
                    <a:pt x="752" y="583"/>
                    <a:pt x="752" y="376"/>
                  </a:cubicBezTo>
                  <a:cubicBezTo>
                    <a:pt x="752" y="169"/>
                    <a:pt x="584" y="1"/>
                    <a:pt x="37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4"/>
            <p:cNvSpPr/>
            <p:nvPr/>
          </p:nvSpPr>
          <p:spPr>
            <a:xfrm>
              <a:off x="1777600" y="3439825"/>
              <a:ext cx="18800" cy="18775"/>
            </a:xfrm>
            <a:custGeom>
              <a:rect b="b" l="l" r="r" t="t"/>
              <a:pathLst>
                <a:path extrusionOk="0" h="751" w="752">
                  <a:moveTo>
                    <a:pt x="376" y="0"/>
                  </a:moveTo>
                  <a:cubicBezTo>
                    <a:pt x="169" y="0"/>
                    <a:pt x="1" y="169"/>
                    <a:pt x="1" y="375"/>
                  </a:cubicBezTo>
                  <a:cubicBezTo>
                    <a:pt x="1" y="584"/>
                    <a:pt x="169" y="751"/>
                    <a:pt x="376" y="751"/>
                  </a:cubicBezTo>
                  <a:cubicBezTo>
                    <a:pt x="583" y="751"/>
                    <a:pt x="751" y="584"/>
                    <a:pt x="751" y="375"/>
                  </a:cubicBezTo>
                  <a:cubicBezTo>
                    <a:pt x="751" y="169"/>
                    <a:pt x="583" y="0"/>
                    <a:pt x="3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4"/>
            <p:cNvSpPr/>
            <p:nvPr/>
          </p:nvSpPr>
          <p:spPr>
            <a:xfrm>
              <a:off x="1760675" y="3406275"/>
              <a:ext cx="18775" cy="18775"/>
            </a:xfrm>
            <a:custGeom>
              <a:rect b="b" l="l" r="r" t="t"/>
              <a:pathLst>
                <a:path extrusionOk="0" h="751" w="751">
                  <a:moveTo>
                    <a:pt x="376" y="0"/>
                  </a:moveTo>
                  <a:cubicBezTo>
                    <a:pt x="169" y="0"/>
                    <a:pt x="0" y="169"/>
                    <a:pt x="0" y="376"/>
                  </a:cubicBezTo>
                  <a:cubicBezTo>
                    <a:pt x="0" y="584"/>
                    <a:pt x="169" y="751"/>
                    <a:pt x="376" y="751"/>
                  </a:cubicBezTo>
                  <a:cubicBezTo>
                    <a:pt x="584" y="751"/>
                    <a:pt x="751" y="584"/>
                    <a:pt x="751" y="376"/>
                  </a:cubicBezTo>
                  <a:cubicBezTo>
                    <a:pt x="751" y="169"/>
                    <a:pt x="584" y="0"/>
                    <a:pt x="37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54"/>
          <p:cNvGrpSpPr/>
          <p:nvPr/>
        </p:nvGrpSpPr>
        <p:grpSpPr>
          <a:xfrm>
            <a:off x="2223725" y="2882700"/>
            <a:ext cx="368900" cy="368900"/>
            <a:chOff x="1469675" y="2654100"/>
            <a:chExt cx="368900" cy="368900"/>
          </a:xfrm>
        </p:grpSpPr>
        <p:sp>
          <p:nvSpPr>
            <p:cNvPr id="965" name="Google Shape;965;p54"/>
            <p:cNvSpPr/>
            <p:nvPr/>
          </p:nvSpPr>
          <p:spPr>
            <a:xfrm>
              <a:off x="1469675" y="2654100"/>
              <a:ext cx="368900" cy="368900"/>
            </a:xfrm>
            <a:custGeom>
              <a:rect b="b" l="l" r="r" t="t"/>
              <a:pathLst>
                <a:path extrusionOk="0" h="14756" w="14756">
                  <a:moveTo>
                    <a:pt x="12564" y="433"/>
                  </a:moveTo>
                  <a:cubicBezTo>
                    <a:pt x="12766" y="433"/>
                    <a:pt x="12931" y="608"/>
                    <a:pt x="12931" y="822"/>
                  </a:cubicBezTo>
                  <a:lnTo>
                    <a:pt x="12931" y="1514"/>
                  </a:lnTo>
                  <a:lnTo>
                    <a:pt x="8766" y="1514"/>
                  </a:lnTo>
                  <a:cubicBezTo>
                    <a:pt x="8763" y="1514"/>
                    <a:pt x="8760" y="1514"/>
                    <a:pt x="8757" y="1514"/>
                  </a:cubicBezTo>
                  <a:cubicBezTo>
                    <a:pt x="8639" y="1514"/>
                    <a:pt x="8541" y="1611"/>
                    <a:pt x="8541" y="1730"/>
                  </a:cubicBezTo>
                  <a:cubicBezTo>
                    <a:pt x="8541" y="1851"/>
                    <a:pt x="8640" y="1947"/>
                    <a:pt x="8760" y="1947"/>
                  </a:cubicBezTo>
                  <a:cubicBezTo>
                    <a:pt x="8762" y="1947"/>
                    <a:pt x="8764" y="1947"/>
                    <a:pt x="8766" y="1947"/>
                  </a:cubicBezTo>
                  <a:lnTo>
                    <a:pt x="12218" y="1947"/>
                  </a:lnTo>
                  <a:lnTo>
                    <a:pt x="12218" y="2640"/>
                  </a:lnTo>
                  <a:lnTo>
                    <a:pt x="6729" y="2640"/>
                  </a:lnTo>
                  <a:lnTo>
                    <a:pt x="6729" y="1947"/>
                  </a:lnTo>
                  <a:lnTo>
                    <a:pt x="7899" y="1947"/>
                  </a:lnTo>
                  <a:cubicBezTo>
                    <a:pt x="7901" y="1947"/>
                    <a:pt x="7903" y="1947"/>
                    <a:pt x="7905" y="1947"/>
                  </a:cubicBezTo>
                  <a:cubicBezTo>
                    <a:pt x="8025" y="1947"/>
                    <a:pt x="8122" y="1851"/>
                    <a:pt x="8122" y="1730"/>
                  </a:cubicBezTo>
                  <a:cubicBezTo>
                    <a:pt x="8122" y="1611"/>
                    <a:pt x="8026" y="1514"/>
                    <a:pt x="7908" y="1514"/>
                  </a:cubicBezTo>
                  <a:cubicBezTo>
                    <a:pt x="7905" y="1514"/>
                    <a:pt x="7902" y="1514"/>
                    <a:pt x="7899" y="1514"/>
                  </a:cubicBezTo>
                  <a:lnTo>
                    <a:pt x="6015" y="1514"/>
                  </a:lnTo>
                  <a:lnTo>
                    <a:pt x="6015" y="822"/>
                  </a:lnTo>
                  <a:cubicBezTo>
                    <a:pt x="6015" y="608"/>
                    <a:pt x="6180" y="433"/>
                    <a:pt x="6382" y="433"/>
                  </a:cubicBezTo>
                  <a:close/>
                  <a:moveTo>
                    <a:pt x="2379" y="8963"/>
                  </a:moveTo>
                  <a:cubicBezTo>
                    <a:pt x="3000" y="8965"/>
                    <a:pt x="3531" y="9411"/>
                    <a:pt x="3638" y="10025"/>
                  </a:cubicBezTo>
                  <a:lnTo>
                    <a:pt x="1119" y="10025"/>
                  </a:lnTo>
                  <a:cubicBezTo>
                    <a:pt x="1224" y="9411"/>
                    <a:pt x="1755" y="8965"/>
                    <a:pt x="2379" y="8963"/>
                  </a:cubicBezTo>
                  <a:close/>
                  <a:moveTo>
                    <a:pt x="12435" y="3074"/>
                  </a:moveTo>
                  <a:cubicBezTo>
                    <a:pt x="13478" y="3074"/>
                    <a:pt x="14323" y="3918"/>
                    <a:pt x="14324" y="4961"/>
                  </a:cubicBezTo>
                  <a:lnTo>
                    <a:pt x="14324" y="5899"/>
                  </a:lnTo>
                  <a:lnTo>
                    <a:pt x="12542" y="5899"/>
                  </a:lnTo>
                  <a:cubicBezTo>
                    <a:pt x="12423" y="5899"/>
                    <a:pt x="12326" y="5996"/>
                    <a:pt x="12326" y="6115"/>
                  </a:cubicBezTo>
                  <a:cubicBezTo>
                    <a:pt x="12326" y="6235"/>
                    <a:pt x="12423" y="6332"/>
                    <a:pt x="12542" y="6332"/>
                  </a:cubicBezTo>
                  <a:lnTo>
                    <a:pt x="14324" y="6332"/>
                  </a:lnTo>
                  <a:lnTo>
                    <a:pt x="14324" y="11164"/>
                  </a:lnTo>
                  <a:lnTo>
                    <a:pt x="4625" y="11164"/>
                  </a:lnTo>
                  <a:lnTo>
                    <a:pt x="4625" y="6332"/>
                  </a:lnTo>
                  <a:lnTo>
                    <a:pt x="11675" y="6332"/>
                  </a:lnTo>
                  <a:cubicBezTo>
                    <a:pt x="11791" y="6329"/>
                    <a:pt x="11885" y="6232"/>
                    <a:pt x="11885" y="6115"/>
                  </a:cubicBezTo>
                  <a:cubicBezTo>
                    <a:pt x="11885" y="5998"/>
                    <a:pt x="11791" y="5902"/>
                    <a:pt x="11675" y="5899"/>
                  </a:cubicBezTo>
                  <a:lnTo>
                    <a:pt x="4625" y="5899"/>
                  </a:lnTo>
                  <a:lnTo>
                    <a:pt x="4625" y="4961"/>
                  </a:lnTo>
                  <a:cubicBezTo>
                    <a:pt x="4625" y="3918"/>
                    <a:pt x="5471" y="3074"/>
                    <a:pt x="6513" y="3074"/>
                  </a:cubicBezTo>
                  <a:close/>
                  <a:moveTo>
                    <a:pt x="3638" y="10458"/>
                  </a:moveTo>
                  <a:cubicBezTo>
                    <a:pt x="3533" y="11071"/>
                    <a:pt x="3000" y="11520"/>
                    <a:pt x="2379" y="11520"/>
                  </a:cubicBezTo>
                  <a:cubicBezTo>
                    <a:pt x="1757" y="11520"/>
                    <a:pt x="1224" y="11071"/>
                    <a:pt x="1119" y="10458"/>
                  </a:cubicBezTo>
                  <a:close/>
                  <a:moveTo>
                    <a:pt x="4128" y="11954"/>
                  </a:moveTo>
                  <a:cubicBezTo>
                    <a:pt x="4163" y="11954"/>
                    <a:pt x="4191" y="11982"/>
                    <a:pt x="4191" y="12017"/>
                  </a:cubicBezTo>
                  <a:lnTo>
                    <a:pt x="4191" y="12858"/>
                  </a:lnTo>
                  <a:cubicBezTo>
                    <a:pt x="4191" y="12893"/>
                    <a:pt x="4163" y="12922"/>
                    <a:pt x="4128" y="12922"/>
                  </a:cubicBezTo>
                  <a:lnTo>
                    <a:pt x="2741" y="12922"/>
                  </a:lnTo>
                  <a:cubicBezTo>
                    <a:pt x="2738" y="12922"/>
                    <a:pt x="2736" y="12922"/>
                    <a:pt x="2733" y="12922"/>
                  </a:cubicBezTo>
                  <a:cubicBezTo>
                    <a:pt x="2614" y="12922"/>
                    <a:pt x="2519" y="13019"/>
                    <a:pt x="2519" y="13138"/>
                  </a:cubicBezTo>
                  <a:cubicBezTo>
                    <a:pt x="2519" y="13259"/>
                    <a:pt x="2616" y="13355"/>
                    <a:pt x="2735" y="13355"/>
                  </a:cubicBezTo>
                  <a:cubicBezTo>
                    <a:pt x="2737" y="13355"/>
                    <a:pt x="2739" y="13355"/>
                    <a:pt x="2741" y="13355"/>
                  </a:cubicBezTo>
                  <a:lnTo>
                    <a:pt x="3253" y="13355"/>
                  </a:lnTo>
                  <a:cubicBezTo>
                    <a:pt x="3288" y="13355"/>
                    <a:pt x="3317" y="13383"/>
                    <a:pt x="3317" y="13418"/>
                  </a:cubicBezTo>
                  <a:lnTo>
                    <a:pt x="3317" y="14259"/>
                  </a:lnTo>
                  <a:cubicBezTo>
                    <a:pt x="3317" y="14294"/>
                    <a:pt x="3288" y="14323"/>
                    <a:pt x="3253" y="14323"/>
                  </a:cubicBezTo>
                  <a:lnTo>
                    <a:pt x="496" y="14323"/>
                  </a:lnTo>
                  <a:cubicBezTo>
                    <a:pt x="461" y="14323"/>
                    <a:pt x="433" y="14294"/>
                    <a:pt x="433" y="14259"/>
                  </a:cubicBezTo>
                  <a:lnTo>
                    <a:pt x="433" y="13418"/>
                  </a:lnTo>
                  <a:cubicBezTo>
                    <a:pt x="433" y="13383"/>
                    <a:pt x="461" y="13355"/>
                    <a:pt x="496" y="13355"/>
                  </a:cubicBezTo>
                  <a:lnTo>
                    <a:pt x="1875" y="13355"/>
                  </a:lnTo>
                  <a:cubicBezTo>
                    <a:pt x="1877" y="13355"/>
                    <a:pt x="1879" y="13355"/>
                    <a:pt x="1881" y="13355"/>
                  </a:cubicBezTo>
                  <a:cubicBezTo>
                    <a:pt x="2000" y="13355"/>
                    <a:pt x="2097" y="13259"/>
                    <a:pt x="2097" y="13138"/>
                  </a:cubicBezTo>
                  <a:cubicBezTo>
                    <a:pt x="2097" y="13019"/>
                    <a:pt x="2002" y="12922"/>
                    <a:pt x="1883" y="12922"/>
                  </a:cubicBezTo>
                  <a:cubicBezTo>
                    <a:pt x="1880" y="12922"/>
                    <a:pt x="1878" y="12922"/>
                    <a:pt x="1875" y="12922"/>
                  </a:cubicBezTo>
                  <a:lnTo>
                    <a:pt x="1372" y="12922"/>
                  </a:lnTo>
                  <a:cubicBezTo>
                    <a:pt x="1337" y="12922"/>
                    <a:pt x="1309" y="12893"/>
                    <a:pt x="1310" y="12858"/>
                  </a:cubicBezTo>
                  <a:lnTo>
                    <a:pt x="1310" y="12017"/>
                  </a:lnTo>
                  <a:cubicBezTo>
                    <a:pt x="1309" y="11982"/>
                    <a:pt x="1337" y="11954"/>
                    <a:pt x="1372" y="11954"/>
                  </a:cubicBezTo>
                  <a:close/>
                  <a:moveTo>
                    <a:pt x="14323" y="11596"/>
                  </a:moveTo>
                  <a:lnTo>
                    <a:pt x="14323" y="13114"/>
                  </a:lnTo>
                  <a:cubicBezTo>
                    <a:pt x="14321" y="13781"/>
                    <a:pt x="13780" y="14321"/>
                    <a:pt x="13113" y="14323"/>
                  </a:cubicBezTo>
                  <a:lnTo>
                    <a:pt x="5835" y="14323"/>
                  </a:lnTo>
                  <a:cubicBezTo>
                    <a:pt x="5168" y="14321"/>
                    <a:pt x="4625" y="13781"/>
                    <a:pt x="4625" y="13113"/>
                  </a:cubicBezTo>
                  <a:lnTo>
                    <a:pt x="4625" y="11596"/>
                  </a:lnTo>
                  <a:close/>
                  <a:moveTo>
                    <a:pt x="6384" y="0"/>
                  </a:moveTo>
                  <a:cubicBezTo>
                    <a:pt x="5942" y="0"/>
                    <a:pt x="5583" y="369"/>
                    <a:pt x="5583" y="822"/>
                  </a:cubicBezTo>
                  <a:lnTo>
                    <a:pt x="5583" y="1730"/>
                  </a:lnTo>
                  <a:cubicBezTo>
                    <a:pt x="5583" y="1850"/>
                    <a:pt x="5680" y="1947"/>
                    <a:pt x="5799" y="1947"/>
                  </a:cubicBezTo>
                  <a:lnTo>
                    <a:pt x="6296" y="1947"/>
                  </a:lnTo>
                  <a:lnTo>
                    <a:pt x="6296" y="2651"/>
                  </a:lnTo>
                  <a:cubicBezTo>
                    <a:pt x="5104" y="2764"/>
                    <a:pt x="4193" y="3764"/>
                    <a:pt x="4191" y="4961"/>
                  </a:cubicBezTo>
                  <a:lnTo>
                    <a:pt x="4191" y="11525"/>
                  </a:lnTo>
                  <a:cubicBezTo>
                    <a:pt x="4171" y="11523"/>
                    <a:pt x="4148" y="11521"/>
                    <a:pt x="4128" y="11521"/>
                  </a:cubicBezTo>
                  <a:lnTo>
                    <a:pt x="3512" y="11521"/>
                  </a:lnTo>
                  <a:cubicBezTo>
                    <a:pt x="4047" y="11048"/>
                    <a:pt x="4231" y="10294"/>
                    <a:pt x="3975" y="9628"/>
                  </a:cubicBezTo>
                  <a:cubicBezTo>
                    <a:pt x="3722" y="8965"/>
                    <a:pt x="3085" y="8529"/>
                    <a:pt x="2375" y="8529"/>
                  </a:cubicBezTo>
                  <a:cubicBezTo>
                    <a:pt x="2373" y="8529"/>
                    <a:pt x="2370" y="8529"/>
                    <a:pt x="2368" y="8529"/>
                  </a:cubicBezTo>
                  <a:cubicBezTo>
                    <a:pt x="1655" y="8534"/>
                    <a:pt x="1019" y="8979"/>
                    <a:pt x="773" y="9648"/>
                  </a:cubicBezTo>
                  <a:cubicBezTo>
                    <a:pt x="526" y="10316"/>
                    <a:pt x="719" y="11068"/>
                    <a:pt x="1258" y="11534"/>
                  </a:cubicBezTo>
                  <a:cubicBezTo>
                    <a:pt x="1035" y="11588"/>
                    <a:pt x="876" y="11787"/>
                    <a:pt x="876" y="12017"/>
                  </a:cubicBezTo>
                  <a:lnTo>
                    <a:pt x="876" y="12858"/>
                  </a:lnTo>
                  <a:cubicBezTo>
                    <a:pt x="876" y="12879"/>
                    <a:pt x="878" y="12900"/>
                    <a:pt x="881" y="12922"/>
                  </a:cubicBezTo>
                  <a:lnTo>
                    <a:pt x="496" y="12922"/>
                  </a:lnTo>
                  <a:cubicBezTo>
                    <a:pt x="221" y="12922"/>
                    <a:pt x="0" y="13145"/>
                    <a:pt x="0" y="13418"/>
                  </a:cubicBezTo>
                  <a:lnTo>
                    <a:pt x="0" y="14259"/>
                  </a:lnTo>
                  <a:cubicBezTo>
                    <a:pt x="0" y="14533"/>
                    <a:pt x="221" y="14755"/>
                    <a:pt x="496" y="14755"/>
                  </a:cubicBezTo>
                  <a:lnTo>
                    <a:pt x="3252" y="14755"/>
                  </a:lnTo>
                  <a:cubicBezTo>
                    <a:pt x="3527" y="14755"/>
                    <a:pt x="3749" y="14533"/>
                    <a:pt x="3749" y="14259"/>
                  </a:cubicBezTo>
                  <a:lnTo>
                    <a:pt x="3749" y="13418"/>
                  </a:lnTo>
                  <a:cubicBezTo>
                    <a:pt x="3748" y="13397"/>
                    <a:pt x="3746" y="13375"/>
                    <a:pt x="3745" y="13355"/>
                  </a:cubicBezTo>
                  <a:lnTo>
                    <a:pt x="4128" y="13355"/>
                  </a:lnTo>
                  <a:cubicBezTo>
                    <a:pt x="4155" y="13355"/>
                    <a:pt x="4182" y="13353"/>
                    <a:pt x="4209" y="13348"/>
                  </a:cubicBezTo>
                  <a:cubicBezTo>
                    <a:pt x="4326" y="14156"/>
                    <a:pt x="5018" y="14755"/>
                    <a:pt x="5835" y="14755"/>
                  </a:cubicBezTo>
                  <a:lnTo>
                    <a:pt x="13113" y="14755"/>
                  </a:lnTo>
                  <a:cubicBezTo>
                    <a:pt x="14019" y="14755"/>
                    <a:pt x="14755" y="14019"/>
                    <a:pt x="14755" y="13113"/>
                  </a:cubicBezTo>
                  <a:lnTo>
                    <a:pt x="14755" y="4961"/>
                  </a:lnTo>
                  <a:cubicBezTo>
                    <a:pt x="14754" y="3764"/>
                    <a:pt x="13842" y="2764"/>
                    <a:pt x="12652" y="2651"/>
                  </a:cubicBezTo>
                  <a:lnTo>
                    <a:pt x="12652" y="1947"/>
                  </a:lnTo>
                  <a:lnTo>
                    <a:pt x="13148" y="1947"/>
                  </a:lnTo>
                  <a:cubicBezTo>
                    <a:pt x="13268" y="1947"/>
                    <a:pt x="13365" y="1850"/>
                    <a:pt x="13365" y="1730"/>
                  </a:cubicBezTo>
                  <a:lnTo>
                    <a:pt x="13365" y="822"/>
                  </a:lnTo>
                  <a:cubicBezTo>
                    <a:pt x="13365" y="369"/>
                    <a:pt x="13006" y="0"/>
                    <a:pt x="1256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4"/>
            <p:cNvSpPr/>
            <p:nvPr/>
          </p:nvSpPr>
          <p:spPr>
            <a:xfrm>
              <a:off x="1675125" y="2834750"/>
              <a:ext cx="57150" cy="81350"/>
            </a:xfrm>
            <a:custGeom>
              <a:rect b="b" l="l" r="r" t="t"/>
              <a:pathLst>
                <a:path extrusionOk="0" h="3254" w="2286">
                  <a:moveTo>
                    <a:pt x="1180" y="1"/>
                  </a:moveTo>
                  <a:lnTo>
                    <a:pt x="1180" y="2"/>
                  </a:lnTo>
                  <a:cubicBezTo>
                    <a:pt x="519" y="2"/>
                    <a:pt x="1" y="716"/>
                    <a:pt x="1" y="1627"/>
                  </a:cubicBezTo>
                  <a:cubicBezTo>
                    <a:pt x="1" y="2540"/>
                    <a:pt x="519" y="3254"/>
                    <a:pt x="1180" y="3254"/>
                  </a:cubicBezTo>
                  <a:cubicBezTo>
                    <a:pt x="1559" y="3254"/>
                    <a:pt x="1902" y="3017"/>
                    <a:pt x="2127" y="2607"/>
                  </a:cubicBezTo>
                  <a:cubicBezTo>
                    <a:pt x="2187" y="2500"/>
                    <a:pt x="2149" y="2365"/>
                    <a:pt x="2042" y="2308"/>
                  </a:cubicBezTo>
                  <a:cubicBezTo>
                    <a:pt x="2010" y="2290"/>
                    <a:pt x="1974" y="2281"/>
                    <a:pt x="1940" y="2281"/>
                  </a:cubicBezTo>
                  <a:cubicBezTo>
                    <a:pt x="1861" y="2281"/>
                    <a:pt x="1784" y="2325"/>
                    <a:pt x="1747" y="2400"/>
                  </a:cubicBezTo>
                  <a:cubicBezTo>
                    <a:pt x="1602" y="2667"/>
                    <a:pt x="1395" y="2821"/>
                    <a:pt x="1180" y="2821"/>
                  </a:cubicBezTo>
                  <a:cubicBezTo>
                    <a:pt x="775" y="2821"/>
                    <a:pt x="433" y="2274"/>
                    <a:pt x="433" y="1627"/>
                  </a:cubicBezTo>
                  <a:cubicBezTo>
                    <a:pt x="433" y="980"/>
                    <a:pt x="775" y="433"/>
                    <a:pt x="1180" y="433"/>
                  </a:cubicBezTo>
                  <a:cubicBezTo>
                    <a:pt x="1451" y="433"/>
                    <a:pt x="1708" y="685"/>
                    <a:pt x="1840" y="1071"/>
                  </a:cubicBezTo>
                  <a:cubicBezTo>
                    <a:pt x="1872" y="1159"/>
                    <a:pt x="1954" y="1214"/>
                    <a:pt x="2044" y="1214"/>
                  </a:cubicBezTo>
                  <a:cubicBezTo>
                    <a:pt x="2067" y="1214"/>
                    <a:pt x="2090" y="1211"/>
                    <a:pt x="2114" y="1203"/>
                  </a:cubicBezTo>
                  <a:cubicBezTo>
                    <a:pt x="2225" y="1165"/>
                    <a:pt x="2286" y="1044"/>
                    <a:pt x="2249" y="933"/>
                  </a:cubicBezTo>
                  <a:cubicBezTo>
                    <a:pt x="2055" y="359"/>
                    <a:pt x="1645" y="1"/>
                    <a:pt x="118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 name="Google Shape;967;p54"/>
          <p:cNvGrpSpPr/>
          <p:nvPr/>
        </p:nvGrpSpPr>
        <p:grpSpPr>
          <a:xfrm>
            <a:off x="991525" y="2882700"/>
            <a:ext cx="370050" cy="368900"/>
            <a:chOff x="237475" y="2654100"/>
            <a:chExt cx="370050" cy="368900"/>
          </a:xfrm>
        </p:grpSpPr>
        <p:sp>
          <p:nvSpPr>
            <p:cNvPr id="968" name="Google Shape;968;p54"/>
            <p:cNvSpPr/>
            <p:nvPr/>
          </p:nvSpPr>
          <p:spPr>
            <a:xfrm>
              <a:off x="237475" y="2654100"/>
              <a:ext cx="281800" cy="204575"/>
            </a:xfrm>
            <a:custGeom>
              <a:rect b="b" l="l" r="r" t="t"/>
              <a:pathLst>
                <a:path extrusionOk="0" h="8183" w="11272">
                  <a:moveTo>
                    <a:pt x="7403" y="0"/>
                  </a:moveTo>
                  <a:cubicBezTo>
                    <a:pt x="5836" y="0"/>
                    <a:pt x="4042" y="670"/>
                    <a:pt x="2605" y="1792"/>
                  </a:cubicBezTo>
                  <a:cubicBezTo>
                    <a:pt x="1007" y="3040"/>
                    <a:pt x="91" y="4640"/>
                    <a:pt x="28" y="6297"/>
                  </a:cubicBezTo>
                  <a:cubicBezTo>
                    <a:pt x="1" y="7023"/>
                    <a:pt x="347" y="7645"/>
                    <a:pt x="1058" y="8146"/>
                  </a:cubicBezTo>
                  <a:cubicBezTo>
                    <a:pt x="1095" y="8170"/>
                    <a:pt x="1137" y="8182"/>
                    <a:pt x="1178" y="8182"/>
                  </a:cubicBezTo>
                  <a:cubicBezTo>
                    <a:pt x="1247" y="8182"/>
                    <a:pt x="1314" y="8150"/>
                    <a:pt x="1357" y="8090"/>
                  </a:cubicBezTo>
                  <a:cubicBezTo>
                    <a:pt x="1424" y="7993"/>
                    <a:pt x="1403" y="7860"/>
                    <a:pt x="1308" y="7791"/>
                  </a:cubicBezTo>
                  <a:cubicBezTo>
                    <a:pt x="716" y="7375"/>
                    <a:pt x="438" y="6891"/>
                    <a:pt x="460" y="6314"/>
                  </a:cubicBezTo>
                  <a:cubicBezTo>
                    <a:pt x="519" y="4786"/>
                    <a:pt x="1374" y="3301"/>
                    <a:pt x="2872" y="2133"/>
                  </a:cubicBezTo>
                  <a:cubicBezTo>
                    <a:pt x="4236" y="1071"/>
                    <a:pt x="5930" y="435"/>
                    <a:pt x="7403" y="435"/>
                  </a:cubicBezTo>
                  <a:cubicBezTo>
                    <a:pt x="8515" y="435"/>
                    <a:pt x="9763" y="795"/>
                    <a:pt x="10917" y="1454"/>
                  </a:cubicBezTo>
                  <a:cubicBezTo>
                    <a:pt x="10951" y="1473"/>
                    <a:pt x="10988" y="1482"/>
                    <a:pt x="11024" y="1482"/>
                  </a:cubicBezTo>
                  <a:cubicBezTo>
                    <a:pt x="11100" y="1482"/>
                    <a:pt x="11173" y="1442"/>
                    <a:pt x="11213" y="1373"/>
                  </a:cubicBezTo>
                  <a:cubicBezTo>
                    <a:pt x="11272" y="1268"/>
                    <a:pt x="11237" y="1136"/>
                    <a:pt x="11132" y="1077"/>
                  </a:cubicBezTo>
                  <a:cubicBezTo>
                    <a:pt x="9912" y="384"/>
                    <a:pt x="8588" y="0"/>
                    <a:pt x="74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4"/>
            <p:cNvSpPr/>
            <p:nvPr/>
          </p:nvSpPr>
          <p:spPr>
            <a:xfrm>
              <a:off x="279925" y="2691975"/>
              <a:ext cx="327600" cy="331025"/>
            </a:xfrm>
            <a:custGeom>
              <a:rect b="b" l="l" r="r" t="t"/>
              <a:pathLst>
                <a:path extrusionOk="0" h="13241" w="13104">
                  <a:moveTo>
                    <a:pt x="10063" y="1"/>
                  </a:moveTo>
                  <a:cubicBezTo>
                    <a:pt x="9995" y="1"/>
                    <a:pt x="9928" y="33"/>
                    <a:pt x="9886" y="93"/>
                  </a:cubicBezTo>
                  <a:cubicBezTo>
                    <a:pt x="9819" y="188"/>
                    <a:pt x="9839" y="320"/>
                    <a:pt x="9933" y="390"/>
                  </a:cubicBezTo>
                  <a:cubicBezTo>
                    <a:pt x="11598" y="1572"/>
                    <a:pt x="12587" y="3177"/>
                    <a:pt x="12649" y="4798"/>
                  </a:cubicBezTo>
                  <a:cubicBezTo>
                    <a:pt x="12666" y="5233"/>
                    <a:pt x="12514" y="5610"/>
                    <a:pt x="12186" y="5950"/>
                  </a:cubicBezTo>
                  <a:cubicBezTo>
                    <a:pt x="10617" y="7580"/>
                    <a:pt x="5756" y="7599"/>
                    <a:pt x="5707" y="7599"/>
                  </a:cubicBezTo>
                  <a:cubicBezTo>
                    <a:pt x="5670" y="7599"/>
                    <a:pt x="2382" y="7590"/>
                    <a:pt x="331" y="6675"/>
                  </a:cubicBezTo>
                  <a:cubicBezTo>
                    <a:pt x="304" y="6664"/>
                    <a:pt x="275" y="6658"/>
                    <a:pt x="247" y="6658"/>
                  </a:cubicBezTo>
                  <a:cubicBezTo>
                    <a:pt x="164" y="6658"/>
                    <a:pt x="86" y="6706"/>
                    <a:pt x="50" y="6787"/>
                  </a:cubicBezTo>
                  <a:cubicBezTo>
                    <a:pt x="1" y="6895"/>
                    <a:pt x="48" y="7022"/>
                    <a:pt x="155" y="7071"/>
                  </a:cubicBezTo>
                  <a:cubicBezTo>
                    <a:pt x="1064" y="7477"/>
                    <a:pt x="2181" y="7710"/>
                    <a:pt x="3174" y="7847"/>
                  </a:cubicBezTo>
                  <a:cubicBezTo>
                    <a:pt x="2764" y="8968"/>
                    <a:pt x="2319" y="10367"/>
                    <a:pt x="2319" y="11165"/>
                  </a:cubicBezTo>
                  <a:cubicBezTo>
                    <a:pt x="2319" y="11927"/>
                    <a:pt x="2794" y="12520"/>
                    <a:pt x="3693" y="12879"/>
                  </a:cubicBezTo>
                  <a:cubicBezTo>
                    <a:pt x="4532" y="13215"/>
                    <a:pt x="5446" y="13240"/>
                    <a:pt x="5707" y="13240"/>
                  </a:cubicBezTo>
                  <a:cubicBezTo>
                    <a:pt x="5968" y="13240"/>
                    <a:pt x="6880" y="13215"/>
                    <a:pt x="7722" y="12879"/>
                  </a:cubicBezTo>
                  <a:cubicBezTo>
                    <a:pt x="8620" y="12520"/>
                    <a:pt x="9095" y="11927"/>
                    <a:pt x="9095" y="11165"/>
                  </a:cubicBezTo>
                  <a:cubicBezTo>
                    <a:pt x="9095" y="10846"/>
                    <a:pt x="9022" y="10402"/>
                    <a:pt x="8881" y="9849"/>
                  </a:cubicBezTo>
                  <a:cubicBezTo>
                    <a:pt x="8855" y="9752"/>
                    <a:pt x="8766" y="9687"/>
                    <a:pt x="8669" y="9687"/>
                  </a:cubicBezTo>
                  <a:cubicBezTo>
                    <a:pt x="8652" y="9687"/>
                    <a:pt x="8634" y="9689"/>
                    <a:pt x="8617" y="9693"/>
                  </a:cubicBezTo>
                  <a:cubicBezTo>
                    <a:pt x="8501" y="9723"/>
                    <a:pt x="8431" y="9841"/>
                    <a:pt x="8461" y="9957"/>
                  </a:cubicBezTo>
                  <a:cubicBezTo>
                    <a:pt x="8594" y="10475"/>
                    <a:pt x="8661" y="10882"/>
                    <a:pt x="8661" y="11165"/>
                  </a:cubicBezTo>
                  <a:cubicBezTo>
                    <a:pt x="8661" y="11744"/>
                    <a:pt x="8291" y="12185"/>
                    <a:pt x="7561" y="12477"/>
                  </a:cubicBezTo>
                  <a:cubicBezTo>
                    <a:pt x="6950" y="12722"/>
                    <a:pt x="6203" y="12808"/>
                    <a:pt x="5707" y="12808"/>
                  </a:cubicBezTo>
                  <a:cubicBezTo>
                    <a:pt x="5211" y="12808"/>
                    <a:pt x="4464" y="12722"/>
                    <a:pt x="3853" y="12477"/>
                  </a:cubicBezTo>
                  <a:cubicBezTo>
                    <a:pt x="3123" y="12186"/>
                    <a:pt x="2753" y="11744"/>
                    <a:pt x="2753" y="11165"/>
                  </a:cubicBezTo>
                  <a:cubicBezTo>
                    <a:pt x="2753" y="10566"/>
                    <a:pt x="3058" y="9412"/>
                    <a:pt x="3615" y="7903"/>
                  </a:cubicBezTo>
                  <a:cubicBezTo>
                    <a:pt x="4309" y="7982"/>
                    <a:pt x="5007" y="8025"/>
                    <a:pt x="5705" y="8033"/>
                  </a:cubicBezTo>
                  <a:cubicBezTo>
                    <a:pt x="6405" y="8024"/>
                    <a:pt x="7103" y="7979"/>
                    <a:pt x="7798" y="7900"/>
                  </a:cubicBezTo>
                  <a:cubicBezTo>
                    <a:pt x="7958" y="8338"/>
                    <a:pt x="8102" y="8755"/>
                    <a:pt x="8222" y="9137"/>
                  </a:cubicBezTo>
                  <a:cubicBezTo>
                    <a:pt x="8252" y="9228"/>
                    <a:pt x="8337" y="9287"/>
                    <a:pt x="8428" y="9287"/>
                  </a:cubicBezTo>
                  <a:cubicBezTo>
                    <a:pt x="8450" y="9287"/>
                    <a:pt x="8472" y="9284"/>
                    <a:pt x="8494" y="9277"/>
                  </a:cubicBezTo>
                  <a:cubicBezTo>
                    <a:pt x="8609" y="9242"/>
                    <a:pt x="8671" y="9119"/>
                    <a:pt x="8636" y="9006"/>
                  </a:cubicBezTo>
                  <a:cubicBezTo>
                    <a:pt x="8521" y="8645"/>
                    <a:pt x="8388" y="8256"/>
                    <a:pt x="8238" y="7846"/>
                  </a:cubicBezTo>
                  <a:cubicBezTo>
                    <a:pt x="8303" y="7836"/>
                    <a:pt x="8369" y="7826"/>
                    <a:pt x="8435" y="7817"/>
                  </a:cubicBezTo>
                  <a:cubicBezTo>
                    <a:pt x="10412" y="7526"/>
                    <a:pt x="11779" y="7000"/>
                    <a:pt x="12499" y="6252"/>
                  </a:cubicBezTo>
                  <a:cubicBezTo>
                    <a:pt x="12908" y="5828"/>
                    <a:pt x="13104" y="5333"/>
                    <a:pt x="13083" y="4782"/>
                  </a:cubicBezTo>
                  <a:cubicBezTo>
                    <a:pt x="13046" y="3856"/>
                    <a:pt x="12749" y="2955"/>
                    <a:pt x="12199" y="2099"/>
                  </a:cubicBezTo>
                  <a:cubicBezTo>
                    <a:pt x="11706" y="1336"/>
                    <a:pt x="11010" y="624"/>
                    <a:pt x="10183" y="37"/>
                  </a:cubicBezTo>
                  <a:cubicBezTo>
                    <a:pt x="10146" y="13"/>
                    <a:pt x="10104" y="1"/>
                    <a:pt x="100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54"/>
          <p:cNvGrpSpPr/>
          <p:nvPr/>
        </p:nvGrpSpPr>
        <p:grpSpPr>
          <a:xfrm>
            <a:off x="5948350" y="1728400"/>
            <a:ext cx="308950" cy="368875"/>
            <a:chOff x="5194300" y="1499800"/>
            <a:chExt cx="308950" cy="368875"/>
          </a:xfrm>
        </p:grpSpPr>
        <p:sp>
          <p:nvSpPr>
            <p:cNvPr id="971" name="Google Shape;971;p54"/>
            <p:cNvSpPr/>
            <p:nvPr/>
          </p:nvSpPr>
          <p:spPr>
            <a:xfrm>
              <a:off x="5327500" y="1499800"/>
              <a:ext cx="175750" cy="368875"/>
            </a:xfrm>
            <a:custGeom>
              <a:rect b="b" l="l" r="r" t="t"/>
              <a:pathLst>
                <a:path extrusionOk="0" h="14755" w="7030">
                  <a:moveTo>
                    <a:pt x="4207" y="432"/>
                  </a:moveTo>
                  <a:cubicBezTo>
                    <a:pt x="4487" y="434"/>
                    <a:pt x="4715" y="661"/>
                    <a:pt x="4716" y="943"/>
                  </a:cubicBezTo>
                  <a:lnTo>
                    <a:pt x="4716" y="1425"/>
                  </a:lnTo>
                  <a:cubicBezTo>
                    <a:pt x="4716" y="1463"/>
                    <a:pt x="4684" y="1493"/>
                    <a:pt x="4648" y="1493"/>
                  </a:cubicBezTo>
                  <a:lnTo>
                    <a:pt x="2382" y="1493"/>
                  </a:lnTo>
                  <a:cubicBezTo>
                    <a:pt x="2344" y="1493"/>
                    <a:pt x="2314" y="1463"/>
                    <a:pt x="2314" y="1425"/>
                  </a:cubicBezTo>
                  <a:lnTo>
                    <a:pt x="2314" y="943"/>
                  </a:lnTo>
                  <a:cubicBezTo>
                    <a:pt x="2315" y="661"/>
                    <a:pt x="2543" y="434"/>
                    <a:pt x="2823" y="432"/>
                  </a:cubicBezTo>
                  <a:close/>
                  <a:moveTo>
                    <a:pt x="4204" y="1927"/>
                  </a:moveTo>
                  <a:lnTo>
                    <a:pt x="4204" y="2803"/>
                  </a:lnTo>
                  <a:cubicBezTo>
                    <a:pt x="4204" y="2922"/>
                    <a:pt x="4301" y="3019"/>
                    <a:pt x="4421" y="3019"/>
                  </a:cubicBezTo>
                  <a:cubicBezTo>
                    <a:pt x="5623" y="3021"/>
                    <a:pt x="6596" y="3994"/>
                    <a:pt x="6597" y="5194"/>
                  </a:cubicBezTo>
                  <a:lnTo>
                    <a:pt x="6597" y="6196"/>
                  </a:lnTo>
                  <a:cubicBezTo>
                    <a:pt x="6597" y="6237"/>
                    <a:pt x="6564" y="6271"/>
                    <a:pt x="6522" y="6271"/>
                  </a:cubicBezTo>
                  <a:lnTo>
                    <a:pt x="2964" y="6271"/>
                  </a:lnTo>
                  <a:cubicBezTo>
                    <a:pt x="2961" y="6271"/>
                    <a:pt x="2958" y="6271"/>
                    <a:pt x="2956" y="6271"/>
                  </a:cubicBezTo>
                  <a:cubicBezTo>
                    <a:pt x="2837" y="6271"/>
                    <a:pt x="2742" y="6367"/>
                    <a:pt x="2742" y="6487"/>
                  </a:cubicBezTo>
                  <a:cubicBezTo>
                    <a:pt x="2742" y="6608"/>
                    <a:pt x="2839" y="6703"/>
                    <a:pt x="2958" y="6703"/>
                  </a:cubicBezTo>
                  <a:cubicBezTo>
                    <a:pt x="2960" y="6703"/>
                    <a:pt x="2962" y="6703"/>
                    <a:pt x="2964" y="6703"/>
                  </a:cubicBezTo>
                  <a:lnTo>
                    <a:pt x="6125" y="6703"/>
                  </a:lnTo>
                  <a:lnTo>
                    <a:pt x="6125" y="10764"/>
                  </a:lnTo>
                  <a:lnTo>
                    <a:pt x="5365" y="10764"/>
                  </a:lnTo>
                  <a:cubicBezTo>
                    <a:pt x="5246" y="10764"/>
                    <a:pt x="5149" y="10861"/>
                    <a:pt x="5149" y="10980"/>
                  </a:cubicBezTo>
                  <a:cubicBezTo>
                    <a:pt x="5149" y="11100"/>
                    <a:pt x="5246" y="11197"/>
                    <a:pt x="5365" y="11197"/>
                  </a:cubicBezTo>
                  <a:lnTo>
                    <a:pt x="6522" y="11197"/>
                  </a:lnTo>
                  <a:cubicBezTo>
                    <a:pt x="6564" y="11197"/>
                    <a:pt x="6597" y="11230"/>
                    <a:pt x="6597" y="11271"/>
                  </a:cubicBezTo>
                  <a:lnTo>
                    <a:pt x="6597" y="12461"/>
                  </a:lnTo>
                  <a:cubicBezTo>
                    <a:pt x="6596" y="13488"/>
                    <a:pt x="5762" y="14321"/>
                    <a:pt x="4734" y="14322"/>
                  </a:cubicBezTo>
                  <a:lnTo>
                    <a:pt x="2295" y="14322"/>
                  </a:lnTo>
                  <a:cubicBezTo>
                    <a:pt x="1268" y="14321"/>
                    <a:pt x="434" y="13488"/>
                    <a:pt x="433" y="12461"/>
                  </a:cubicBezTo>
                  <a:lnTo>
                    <a:pt x="433" y="11271"/>
                  </a:lnTo>
                  <a:cubicBezTo>
                    <a:pt x="433" y="11230"/>
                    <a:pt x="466" y="11197"/>
                    <a:pt x="506" y="11197"/>
                  </a:cubicBezTo>
                  <a:lnTo>
                    <a:pt x="4498" y="11197"/>
                  </a:lnTo>
                  <a:cubicBezTo>
                    <a:pt x="4616" y="11193"/>
                    <a:pt x="4710" y="11098"/>
                    <a:pt x="4710" y="10980"/>
                  </a:cubicBezTo>
                  <a:cubicBezTo>
                    <a:pt x="4710" y="10863"/>
                    <a:pt x="4616" y="10767"/>
                    <a:pt x="4498" y="10764"/>
                  </a:cubicBezTo>
                  <a:lnTo>
                    <a:pt x="904" y="10764"/>
                  </a:lnTo>
                  <a:lnTo>
                    <a:pt x="904" y="6703"/>
                  </a:lnTo>
                  <a:lnTo>
                    <a:pt x="2096" y="6703"/>
                  </a:lnTo>
                  <a:cubicBezTo>
                    <a:pt x="2217" y="6703"/>
                    <a:pt x="2314" y="6606"/>
                    <a:pt x="2314" y="6487"/>
                  </a:cubicBezTo>
                  <a:cubicBezTo>
                    <a:pt x="2314" y="6368"/>
                    <a:pt x="2217" y="6271"/>
                    <a:pt x="2096" y="6271"/>
                  </a:cubicBezTo>
                  <a:lnTo>
                    <a:pt x="506" y="6271"/>
                  </a:lnTo>
                  <a:cubicBezTo>
                    <a:pt x="466" y="6271"/>
                    <a:pt x="433" y="6237"/>
                    <a:pt x="433" y="6198"/>
                  </a:cubicBezTo>
                  <a:lnTo>
                    <a:pt x="433" y="5196"/>
                  </a:lnTo>
                  <a:cubicBezTo>
                    <a:pt x="434" y="3994"/>
                    <a:pt x="1408" y="3021"/>
                    <a:pt x="2610" y="3019"/>
                  </a:cubicBezTo>
                  <a:cubicBezTo>
                    <a:pt x="2729" y="3019"/>
                    <a:pt x="2826" y="2922"/>
                    <a:pt x="2826" y="2803"/>
                  </a:cubicBezTo>
                  <a:lnTo>
                    <a:pt x="2826" y="1927"/>
                  </a:lnTo>
                  <a:close/>
                  <a:moveTo>
                    <a:pt x="2824" y="0"/>
                  </a:moveTo>
                  <a:cubicBezTo>
                    <a:pt x="2303" y="0"/>
                    <a:pt x="1881" y="421"/>
                    <a:pt x="1881" y="943"/>
                  </a:cubicBezTo>
                  <a:lnTo>
                    <a:pt x="1881" y="1425"/>
                  </a:lnTo>
                  <a:cubicBezTo>
                    <a:pt x="1881" y="1701"/>
                    <a:pt x="2106" y="1927"/>
                    <a:pt x="2382" y="1927"/>
                  </a:cubicBezTo>
                  <a:lnTo>
                    <a:pt x="2393" y="1927"/>
                  </a:lnTo>
                  <a:lnTo>
                    <a:pt x="2393" y="2595"/>
                  </a:lnTo>
                  <a:cubicBezTo>
                    <a:pt x="1056" y="2706"/>
                    <a:pt x="0" y="3830"/>
                    <a:pt x="0" y="5196"/>
                  </a:cubicBezTo>
                  <a:lnTo>
                    <a:pt x="0" y="6198"/>
                  </a:lnTo>
                  <a:cubicBezTo>
                    <a:pt x="0" y="6463"/>
                    <a:pt x="206" y="6683"/>
                    <a:pt x="471" y="6702"/>
                  </a:cubicBezTo>
                  <a:lnTo>
                    <a:pt x="471" y="10766"/>
                  </a:lnTo>
                  <a:cubicBezTo>
                    <a:pt x="206" y="10785"/>
                    <a:pt x="0" y="11006"/>
                    <a:pt x="0" y="11271"/>
                  </a:cubicBezTo>
                  <a:lnTo>
                    <a:pt x="0" y="12461"/>
                  </a:lnTo>
                  <a:cubicBezTo>
                    <a:pt x="2" y="13728"/>
                    <a:pt x="1029" y="14753"/>
                    <a:pt x="2296" y="14755"/>
                  </a:cubicBezTo>
                  <a:lnTo>
                    <a:pt x="4735" y="14755"/>
                  </a:lnTo>
                  <a:cubicBezTo>
                    <a:pt x="6003" y="14755"/>
                    <a:pt x="7028" y="13728"/>
                    <a:pt x="7030" y="12461"/>
                  </a:cubicBezTo>
                  <a:lnTo>
                    <a:pt x="7030" y="11271"/>
                  </a:lnTo>
                  <a:cubicBezTo>
                    <a:pt x="7030" y="11004"/>
                    <a:pt x="6825" y="10785"/>
                    <a:pt x="6559" y="10766"/>
                  </a:cubicBezTo>
                  <a:lnTo>
                    <a:pt x="6559" y="6702"/>
                  </a:lnTo>
                  <a:cubicBezTo>
                    <a:pt x="6825" y="6683"/>
                    <a:pt x="7030" y="6463"/>
                    <a:pt x="7030" y="6198"/>
                  </a:cubicBezTo>
                  <a:lnTo>
                    <a:pt x="7030" y="5196"/>
                  </a:lnTo>
                  <a:cubicBezTo>
                    <a:pt x="7030" y="3830"/>
                    <a:pt x="5976" y="2706"/>
                    <a:pt x="4637" y="2595"/>
                  </a:cubicBezTo>
                  <a:lnTo>
                    <a:pt x="4637" y="1927"/>
                  </a:lnTo>
                  <a:lnTo>
                    <a:pt x="4648" y="1927"/>
                  </a:lnTo>
                  <a:cubicBezTo>
                    <a:pt x="4925" y="1925"/>
                    <a:pt x="5149" y="1701"/>
                    <a:pt x="5149" y="1425"/>
                  </a:cubicBezTo>
                  <a:lnTo>
                    <a:pt x="5149" y="943"/>
                  </a:lnTo>
                  <a:cubicBezTo>
                    <a:pt x="5149" y="421"/>
                    <a:pt x="4727" y="0"/>
                    <a:pt x="420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4"/>
            <p:cNvSpPr/>
            <p:nvPr/>
          </p:nvSpPr>
          <p:spPr>
            <a:xfrm>
              <a:off x="5194300" y="1682200"/>
              <a:ext cx="120900" cy="186475"/>
            </a:xfrm>
            <a:custGeom>
              <a:rect b="b" l="l" r="r" t="t"/>
              <a:pathLst>
                <a:path extrusionOk="0" h="7459" w="4836">
                  <a:moveTo>
                    <a:pt x="4403" y="434"/>
                  </a:moveTo>
                  <a:lnTo>
                    <a:pt x="4403" y="1565"/>
                  </a:lnTo>
                  <a:lnTo>
                    <a:pt x="2255" y="1565"/>
                  </a:lnTo>
                  <a:cubicBezTo>
                    <a:pt x="2134" y="1565"/>
                    <a:pt x="2037" y="1662"/>
                    <a:pt x="2037" y="1781"/>
                  </a:cubicBezTo>
                  <a:cubicBezTo>
                    <a:pt x="2037" y="1900"/>
                    <a:pt x="2134" y="1997"/>
                    <a:pt x="2255" y="1997"/>
                  </a:cubicBezTo>
                  <a:lnTo>
                    <a:pt x="4403" y="1997"/>
                  </a:lnTo>
                  <a:lnTo>
                    <a:pt x="4403" y="5967"/>
                  </a:lnTo>
                  <a:lnTo>
                    <a:pt x="433" y="5967"/>
                  </a:lnTo>
                  <a:lnTo>
                    <a:pt x="433" y="1997"/>
                  </a:lnTo>
                  <a:lnTo>
                    <a:pt x="1388" y="1997"/>
                  </a:lnTo>
                  <a:cubicBezTo>
                    <a:pt x="1508" y="1997"/>
                    <a:pt x="1605" y="1900"/>
                    <a:pt x="1605" y="1781"/>
                  </a:cubicBezTo>
                  <a:cubicBezTo>
                    <a:pt x="1605" y="1662"/>
                    <a:pt x="1508" y="1565"/>
                    <a:pt x="1388" y="1565"/>
                  </a:cubicBezTo>
                  <a:lnTo>
                    <a:pt x="433" y="1565"/>
                  </a:lnTo>
                  <a:lnTo>
                    <a:pt x="433" y="434"/>
                  </a:lnTo>
                  <a:close/>
                  <a:moveTo>
                    <a:pt x="4403" y="6400"/>
                  </a:moveTo>
                  <a:lnTo>
                    <a:pt x="4403" y="6518"/>
                  </a:lnTo>
                  <a:cubicBezTo>
                    <a:pt x="4403" y="6797"/>
                    <a:pt x="4174" y="7026"/>
                    <a:pt x="3894" y="7026"/>
                  </a:cubicBezTo>
                  <a:lnTo>
                    <a:pt x="942" y="7026"/>
                  </a:lnTo>
                  <a:cubicBezTo>
                    <a:pt x="660" y="7026"/>
                    <a:pt x="433" y="6797"/>
                    <a:pt x="433" y="6518"/>
                  </a:cubicBezTo>
                  <a:lnTo>
                    <a:pt x="433" y="6400"/>
                  </a:lnTo>
                  <a:close/>
                  <a:moveTo>
                    <a:pt x="217" y="0"/>
                  </a:moveTo>
                  <a:cubicBezTo>
                    <a:pt x="97" y="0"/>
                    <a:pt x="0" y="97"/>
                    <a:pt x="0" y="218"/>
                  </a:cubicBezTo>
                  <a:lnTo>
                    <a:pt x="0" y="6518"/>
                  </a:lnTo>
                  <a:cubicBezTo>
                    <a:pt x="0" y="7038"/>
                    <a:pt x="422" y="7459"/>
                    <a:pt x="942" y="7459"/>
                  </a:cubicBezTo>
                  <a:lnTo>
                    <a:pt x="3894" y="7459"/>
                  </a:lnTo>
                  <a:cubicBezTo>
                    <a:pt x="4414" y="7459"/>
                    <a:pt x="4836" y="7038"/>
                    <a:pt x="4836" y="6518"/>
                  </a:cubicBezTo>
                  <a:lnTo>
                    <a:pt x="4836" y="217"/>
                  </a:lnTo>
                  <a:cubicBezTo>
                    <a:pt x="4836" y="97"/>
                    <a:pt x="4739" y="0"/>
                    <a:pt x="46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54"/>
          <p:cNvGrpSpPr/>
          <p:nvPr/>
        </p:nvGrpSpPr>
        <p:grpSpPr>
          <a:xfrm>
            <a:off x="4684200" y="2882700"/>
            <a:ext cx="372000" cy="368900"/>
            <a:chOff x="3930150" y="2654100"/>
            <a:chExt cx="372000" cy="368900"/>
          </a:xfrm>
        </p:grpSpPr>
        <p:sp>
          <p:nvSpPr>
            <p:cNvPr id="974" name="Google Shape;974;p54"/>
            <p:cNvSpPr/>
            <p:nvPr/>
          </p:nvSpPr>
          <p:spPr>
            <a:xfrm>
              <a:off x="4046375" y="2654100"/>
              <a:ext cx="255775" cy="334575"/>
            </a:xfrm>
            <a:custGeom>
              <a:rect b="b" l="l" r="r" t="t"/>
              <a:pathLst>
                <a:path extrusionOk="0" h="13383" w="10231">
                  <a:moveTo>
                    <a:pt x="7453" y="1"/>
                  </a:moveTo>
                  <a:cubicBezTo>
                    <a:pt x="7398" y="1"/>
                    <a:pt x="7342" y="22"/>
                    <a:pt x="7300" y="64"/>
                  </a:cubicBezTo>
                  <a:lnTo>
                    <a:pt x="3441" y="3921"/>
                  </a:lnTo>
                  <a:cubicBezTo>
                    <a:pt x="3360" y="4007"/>
                    <a:pt x="3362" y="4141"/>
                    <a:pt x="3446" y="4225"/>
                  </a:cubicBezTo>
                  <a:cubicBezTo>
                    <a:pt x="3488" y="4267"/>
                    <a:pt x="3543" y="4288"/>
                    <a:pt x="3598" y="4288"/>
                  </a:cubicBezTo>
                  <a:cubicBezTo>
                    <a:pt x="3652" y="4288"/>
                    <a:pt x="3706" y="4268"/>
                    <a:pt x="3748" y="4228"/>
                  </a:cubicBezTo>
                  <a:lnTo>
                    <a:pt x="6480" y="1497"/>
                  </a:lnTo>
                  <a:cubicBezTo>
                    <a:pt x="8491" y="3641"/>
                    <a:pt x="8896" y="6834"/>
                    <a:pt x="7485" y="9413"/>
                  </a:cubicBezTo>
                  <a:cubicBezTo>
                    <a:pt x="6278" y="11622"/>
                    <a:pt x="3972" y="12950"/>
                    <a:pt x="1520" y="12950"/>
                  </a:cubicBezTo>
                  <a:cubicBezTo>
                    <a:pt x="1108" y="12950"/>
                    <a:pt x="691" y="12912"/>
                    <a:pt x="274" y="12835"/>
                  </a:cubicBezTo>
                  <a:cubicBezTo>
                    <a:pt x="261" y="12832"/>
                    <a:pt x="247" y="12831"/>
                    <a:pt x="234" y="12831"/>
                  </a:cubicBezTo>
                  <a:cubicBezTo>
                    <a:pt x="132" y="12831"/>
                    <a:pt x="41" y="12904"/>
                    <a:pt x="21" y="13008"/>
                  </a:cubicBezTo>
                  <a:cubicBezTo>
                    <a:pt x="1" y="13126"/>
                    <a:pt x="77" y="13238"/>
                    <a:pt x="195" y="13261"/>
                  </a:cubicBezTo>
                  <a:cubicBezTo>
                    <a:pt x="635" y="13343"/>
                    <a:pt x="1078" y="13383"/>
                    <a:pt x="1517" y="13383"/>
                  </a:cubicBezTo>
                  <a:cubicBezTo>
                    <a:pt x="3419" y="13383"/>
                    <a:pt x="5265" y="12633"/>
                    <a:pt x="6634" y="11264"/>
                  </a:cubicBezTo>
                  <a:cubicBezTo>
                    <a:pt x="7965" y="9933"/>
                    <a:pt x="8725" y="8138"/>
                    <a:pt x="8752" y="6257"/>
                  </a:cubicBezTo>
                  <a:cubicBezTo>
                    <a:pt x="8780" y="4378"/>
                    <a:pt x="8074" y="2559"/>
                    <a:pt x="6785" y="1190"/>
                  </a:cubicBezTo>
                  <a:lnTo>
                    <a:pt x="7451" y="525"/>
                  </a:lnTo>
                  <a:cubicBezTo>
                    <a:pt x="9424" y="2605"/>
                    <a:pt x="10164" y="5569"/>
                    <a:pt x="9399" y="8332"/>
                  </a:cubicBezTo>
                  <a:cubicBezTo>
                    <a:pt x="9367" y="8448"/>
                    <a:pt x="9434" y="8567"/>
                    <a:pt x="9550" y="8599"/>
                  </a:cubicBezTo>
                  <a:cubicBezTo>
                    <a:pt x="9569" y="8604"/>
                    <a:pt x="9588" y="8607"/>
                    <a:pt x="9607" y="8607"/>
                  </a:cubicBezTo>
                  <a:cubicBezTo>
                    <a:pt x="9702" y="8607"/>
                    <a:pt x="9789" y="8543"/>
                    <a:pt x="9815" y="8448"/>
                  </a:cubicBezTo>
                  <a:cubicBezTo>
                    <a:pt x="10215" y="7001"/>
                    <a:pt x="10230" y="5478"/>
                    <a:pt x="9862" y="4025"/>
                  </a:cubicBezTo>
                  <a:cubicBezTo>
                    <a:pt x="9480" y="2525"/>
                    <a:pt x="8701" y="1156"/>
                    <a:pt x="7607" y="64"/>
                  </a:cubicBezTo>
                  <a:cubicBezTo>
                    <a:pt x="7564" y="22"/>
                    <a:pt x="7508" y="1"/>
                    <a:pt x="74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4"/>
            <p:cNvSpPr/>
            <p:nvPr/>
          </p:nvSpPr>
          <p:spPr>
            <a:xfrm>
              <a:off x="3930150" y="2765975"/>
              <a:ext cx="355750" cy="257025"/>
            </a:xfrm>
            <a:custGeom>
              <a:rect b="b" l="l" r="r" t="t"/>
              <a:pathLst>
                <a:path extrusionOk="0" h="10281" w="14230">
                  <a:moveTo>
                    <a:pt x="7627" y="0"/>
                  </a:moveTo>
                  <a:cubicBezTo>
                    <a:pt x="7573" y="0"/>
                    <a:pt x="7519" y="20"/>
                    <a:pt x="7478" y="60"/>
                  </a:cubicBezTo>
                  <a:lnTo>
                    <a:pt x="85" y="7453"/>
                  </a:lnTo>
                  <a:cubicBezTo>
                    <a:pt x="0" y="7538"/>
                    <a:pt x="0" y="7676"/>
                    <a:pt x="85" y="7760"/>
                  </a:cubicBezTo>
                  <a:cubicBezTo>
                    <a:pt x="1710" y="9385"/>
                    <a:pt x="3870" y="10280"/>
                    <a:pt x="6170" y="10280"/>
                  </a:cubicBezTo>
                  <a:cubicBezTo>
                    <a:pt x="8469" y="10280"/>
                    <a:pt x="10629" y="9387"/>
                    <a:pt x="12256" y="7760"/>
                  </a:cubicBezTo>
                  <a:cubicBezTo>
                    <a:pt x="13096" y="6924"/>
                    <a:pt x="13754" y="5921"/>
                    <a:pt x="14185" y="4816"/>
                  </a:cubicBezTo>
                  <a:cubicBezTo>
                    <a:pt x="14229" y="4704"/>
                    <a:pt x="14174" y="4579"/>
                    <a:pt x="14062" y="4536"/>
                  </a:cubicBezTo>
                  <a:lnTo>
                    <a:pt x="14062" y="4534"/>
                  </a:lnTo>
                  <a:cubicBezTo>
                    <a:pt x="14037" y="4524"/>
                    <a:pt x="14010" y="4520"/>
                    <a:pt x="13985" y="4520"/>
                  </a:cubicBezTo>
                  <a:cubicBezTo>
                    <a:pt x="13898" y="4520"/>
                    <a:pt x="13815" y="4572"/>
                    <a:pt x="13781" y="4658"/>
                  </a:cubicBezTo>
                  <a:cubicBezTo>
                    <a:pt x="13371" y="5706"/>
                    <a:pt x="12747" y="6658"/>
                    <a:pt x="11949" y="7453"/>
                  </a:cubicBezTo>
                  <a:cubicBezTo>
                    <a:pt x="10405" y="8997"/>
                    <a:pt x="8353" y="9848"/>
                    <a:pt x="6170" y="9848"/>
                  </a:cubicBezTo>
                  <a:cubicBezTo>
                    <a:pt x="4060" y="9848"/>
                    <a:pt x="2071" y="9053"/>
                    <a:pt x="546" y="7604"/>
                  </a:cubicBezTo>
                  <a:lnTo>
                    <a:pt x="1210" y="6940"/>
                  </a:lnTo>
                  <a:cubicBezTo>
                    <a:pt x="1999" y="7682"/>
                    <a:pt x="2945" y="8239"/>
                    <a:pt x="3977" y="8570"/>
                  </a:cubicBezTo>
                  <a:cubicBezTo>
                    <a:pt x="4000" y="8578"/>
                    <a:pt x="4024" y="8581"/>
                    <a:pt x="4047" y="8581"/>
                  </a:cubicBezTo>
                  <a:cubicBezTo>
                    <a:pt x="4139" y="8581"/>
                    <a:pt x="4225" y="8522"/>
                    <a:pt x="4255" y="8430"/>
                  </a:cubicBezTo>
                  <a:cubicBezTo>
                    <a:pt x="4292" y="8314"/>
                    <a:pt x="4225" y="8190"/>
                    <a:pt x="4107" y="8156"/>
                  </a:cubicBezTo>
                  <a:cubicBezTo>
                    <a:pt x="3141" y="7851"/>
                    <a:pt x="2255" y="7331"/>
                    <a:pt x="1517" y="6635"/>
                  </a:cubicBezTo>
                  <a:lnTo>
                    <a:pt x="7783" y="367"/>
                  </a:lnTo>
                  <a:cubicBezTo>
                    <a:pt x="7865" y="281"/>
                    <a:pt x="7863" y="147"/>
                    <a:pt x="7780" y="65"/>
                  </a:cubicBezTo>
                  <a:cubicBezTo>
                    <a:pt x="7738" y="22"/>
                    <a:pt x="7682" y="0"/>
                    <a:pt x="76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4"/>
            <p:cNvSpPr/>
            <p:nvPr/>
          </p:nvSpPr>
          <p:spPr>
            <a:xfrm>
              <a:off x="4133200" y="2857850"/>
              <a:ext cx="28275" cy="23600"/>
            </a:xfrm>
            <a:custGeom>
              <a:rect b="b" l="l" r="r" t="t"/>
              <a:pathLst>
                <a:path extrusionOk="0" h="944" w="1131">
                  <a:moveTo>
                    <a:pt x="346" y="1"/>
                  </a:moveTo>
                  <a:cubicBezTo>
                    <a:pt x="268" y="1"/>
                    <a:pt x="194" y="24"/>
                    <a:pt x="134" y="85"/>
                  </a:cubicBezTo>
                  <a:cubicBezTo>
                    <a:pt x="62" y="156"/>
                    <a:pt x="0" y="293"/>
                    <a:pt x="108" y="540"/>
                  </a:cubicBezTo>
                  <a:cubicBezTo>
                    <a:pt x="156" y="649"/>
                    <a:pt x="227" y="762"/>
                    <a:pt x="289" y="823"/>
                  </a:cubicBezTo>
                  <a:cubicBezTo>
                    <a:pt x="366" y="901"/>
                    <a:pt x="471" y="943"/>
                    <a:pt x="580" y="943"/>
                  </a:cubicBezTo>
                  <a:cubicBezTo>
                    <a:pt x="946" y="943"/>
                    <a:pt x="1131" y="500"/>
                    <a:pt x="871" y="241"/>
                  </a:cubicBezTo>
                  <a:cubicBezTo>
                    <a:pt x="826" y="197"/>
                    <a:pt x="571" y="1"/>
                    <a:pt x="3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4"/>
            <p:cNvSpPr/>
            <p:nvPr/>
          </p:nvSpPr>
          <p:spPr>
            <a:xfrm>
              <a:off x="4085850" y="2885100"/>
              <a:ext cx="21875" cy="26025"/>
            </a:xfrm>
            <a:custGeom>
              <a:rect b="b" l="l" r="r" t="t"/>
              <a:pathLst>
                <a:path extrusionOk="0" h="1041" w="875">
                  <a:moveTo>
                    <a:pt x="373" y="0"/>
                  </a:moveTo>
                  <a:cubicBezTo>
                    <a:pt x="359" y="0"/>
                    <a:pt x="345" y="1"/>
                    <a:pt x="333" y="3"/>
                  </a:cubicBezTo>
                  <a:cubicBezTo>
                    <a:pt x="0" y="52"/>
                    <a:pt x="5" y="607"/>
                    <a:pt x="16" y="688"/>
                  </a:cubicBezTo>
                  <a:cubicBezTo>
                    <a:pt x="43" y="874"/>
                    <a:pt x="194" y="1019"/>
                    <a:pt x="382" y="1038"/>
                  </a:cubicBezTo>
                  <a:cubicBezTo>
                    <a:pt x="396" y="1039"/>
                    <a:pt x="410" y="1040"/>
                    <a:pt x="424" y="1040"/>
                  </a:cubicBezTo>
                  <a:cubicBezTo>
                    <a:pt x="596" y="1040"/>
                    <a:pt x="751" y="934"/>
                    <a:pt x="811" y="769"/>
                  </a:cubicBezTo>
                  <a:cubicBezTo>
                    <a:pt x="875" y="596"/>
                    <a:pt x="800" y="408"/>
                    <a:pt x="713" y="256"/>
                  </a:cubicBezTo>
                  <a:cubicBezTo>
                    <a:pt x="595" y="50"/>
                    <a:pt x="468" y="0"/>
                    <a:pt x="3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4"/>
            <p:cNvSpPr/>
            <p:nvPr/>
          </p:nvSpPr>
          <p:spPr>
            <a:xfrm>
              <a:off x="4029250" y="2889000"/>
              <a:ext cx="21475" cy="25550"/>
            </a:xfrm>
            <a:custGeom>
              <a:rect b="b" l="l" r="r" t="t"/>
              <a:pathLst>
                <a:path extrusionOk="0" h="1022" w="859">
                  <a:moveTo>
                    <a:pt x="547" y="0"/>
                  </a:moveTo>
                  <a:cubicBezTo>
                    <a:pt x="277" y="0"/>
                    <a:pt x="64" y="397"/>
                    <a:pt x="38" y="467"/>
                  </a:cubicBezTo>
                  <a:cubicBezTo>
                    <a:pt x="0" y="569"/>
                    <a:pt x="3" y="682"/>
                    <a:pt x="50" y="782"/>
                  </a:cubicBezTo>
                  <a:cubicBezTo>
                    <a:pt x="123" y="943"/>
                    <a:pt x="274" y="1022"/>
                    <a:pt x="424" y="1022"/>
                  </a:cubicBezTo>
                  <a:cubicBezTo>
                    <a:pt x="584" y="1022"/>
                    <a:pt x="744" y="932"/>
                    <a:pt x="810" y="755"/>
                  </a:cubicBezTo>
                  <a:cubicBezTo>
                    <a:pt x="840" y="675"/>
                    <a:pt x="859" y="542"/>
                    <a:pt x="857" y="422"/>
                  </a:cubicBezTo>
                  <a:cubicBezTo>
                    <a:pt x="853" y="152"/>
                    <a:pt x="740" y="54"/>
                    <a:pt x="646" y="19"/>
                  </a:cubicBezTo>
                  <a:cubicBezTo>
                    <a:pt x="612" y="6"/>
                    <a:pt x="579" y="0"/>
                    <a:pt x="54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4"/>
            <p:cNvSpPr/>
            <p:nvPr/>
          </p:nvSpPr>
          <p:spPr>
            <a:xfrm>
              <a:off x="4160525" y="2809600"/>
              <a:ext cx="27975" cy="20625"/>
            </a:xfrm>
            <a:custGeom>
              <a:rect b="b" l="l" r="r" t="t"/>
              <a:pathLst>
                <a:path extrusionOk="0" h="825" w="1119">
                  <a:moveTo>
                    <a:pt x="658" y="0"/>
                  </a:moveTo>
                  <a:cubicBezTo>
                    <a:pt x="482" y="0"/>
                    <a:pt x="90" y="43"/>
                    <a:pt x="49" y="320"/>
                  </a:cubicBezTo>
                  <a:cubicBezTo>
                    <a:pt x="1" y="651"/>
                    <a:pt x="532" y="807"/>
                    <a:pt x="613" y="819"/>
                  </a:cubicBezTo>
                  <a:cubicBezTo>
                    <a:pt x="635" y="823"/>
                    <a:pt x="656" y="824"/>
                    <a:pt x="677" y="824"/>
                  </a:cubicBezTo>
                  <a:cubicBezTo>
                    <a:pt x="879" y="824"/>
                    <a:pt x="1055" y="677"/>
                    <a:pt x="1085" y="471"/>
                  </a:cubicBezTo>
                  <a:cubicBezTo>
                    <a:pt x="1119" y="245"/>
                    <a:pt x="960" y="34"/>
                    <a:pt x="732" y="4"/>
                  </a:cubicBezTo>
                  <a:cubicBezTo>
                    <a:pt x="719" y="2"/>
                    <a:pt x="693" y="0"/>
                    <a:pt x="65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4"/>
            <p:cNvSpPr/>
            <p:nvPr/>
          </p:nvSpPr>
          <p:spPr>
            <a:xfrm>
              <a:off x="4165150" y="2752925"/>
              <a:ext cx="27525" cy="21200"/>
            </a:xfrm>
            <a:custGeom>
              <a:rect b="b" l="l" r="r" t="t"/>
              <a:pathLst>
                <a:path extrusionOk="0" h="848" w="1101">
                  <a:moveTo>
                    <a:pt x="633" y="0"/>
                  </a:moveTo>
                  <a:cubicBezTo>
                    <a:pt x="583" y="0"/>
                    <a:pt x="532" y="9"/>
                    <a:pt x="482" y="29"/>
                  </a:cubicBezTo>
                  <a:cubicBezTo>
                    <a:pt x="403" y="59"/>
                    <a:pt x="290" y="132"/>
                    <a:pt x="202" y="212"/>
                  </a:cubicBezTo>
                  <a:cubicBezTo>
                    <a:pt x="0" y="391"/>
                    <a:pt x="0" y="542"/>
                    <a:pt x="35" y="636"/>
                  </a:cubicBezTo>
                  <a:cubicBezTo>
                    <a:pt x="70" y="730"/>
                    <a:pt x="169" y="843"/>
                    <a:pt x="439" y="848"/>
                  </a:cubicBezTo>
                  <a:cubicBezTo>
                    <a:pt x="447" y="848"/>
                    <a:pt x="454" y="848"/>
                    <a:pt x="462" y="848"/>
                  </a:cubicBezTo>
                  <a:cubicBezTo>
                    <a:pt x="565" y="848"/>
                    <a:pt x="674" y="837"/>
                    <a:pt x="770" y="801"/>
                  </a:cubicBezTo>
                  <a:cubicBezTo>
                    <a:pt x="988" y="725"/>
                    <a:pt x="1101" y="485"/>
                    <a:pt x="1020" y="269"/>
                  </a:cubicBezTo>
                  <a:cubicBezTo>
                    <a:pt x="957" y="102"/>
                    <a:pt x="800" y="0"/>
                    <a:pt x="63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 name="Google Shape;981;p54"/>
          <p:cNvGrpSpPr/>
          <p:nvPr/>
        </p:nvGrpSpPr>
        <p:grpSpPr>
          <a:xfrm>
            <a:off x="5967000" y="3456275"/>
            <a:ext cx="271275" cy="368950"/>
            <a:chOff x="5212950" y="3227675"/>
            <a:chExt cx="271275" cy="368950"/>
          </a:xfrm>
        </p:grpSpPr>
        <p:sp>
          <p:nvSpPr>
            <p:cNvPr id="982" name="Google Shape;982;p54"/>
            <p:cNvSpPr/>
            <p:nvPr/>
          </p:nvSpPr>
          <p:spPr>
            <a:xfrm>
              <a:off x="5212950" y="3227675"/>
              <a:ext cx="248600" cy="223325"/>
            </a:xfrm>
            <a:custGeom>
              <a:rect b="b" l="l" r="r" t="t"/>
              <a:pathLst>
                <a:path extrusionOk="0" h="8933" w="9944">
                  <a:moveTo>
                    <a:pt x="1158" y="2732"/>
                  </a:moveTo>
                  <a:cubicBezTo>
                    <a:pt x="1682" y="3072"/>
                    <a:pt x="2218" y="3249"/>
                    <a:pt x="2724" y="3249"/>
                  </a:cubicBezTo>
                  <a:lnTo>
                    <a:pt x="2733" y="3249"/>
                  </a:lnTo>
                  <a:cubicBezTo>
                    <a:pt x="2539" y="3494"/>
                    <a:pt x="2368" y="3756"/>
                    <a:pt x="2217" y="4030"/>
                  </a:cubicBezTo>
                  <a:cubicBezTo>
                    <a:pt x="2051" y="4333"/>
                    <a:pt x="1911" y="4651"/>
                    <a:pt x="1800" y="4979"/>
                  </a:cubicBezTo>
                  <a:cubicBezTo>
                    <a:pt x="1375" y="5096"/>
                    <a:pt x="952" y="5123"/>
                    <a:pt x="660" y="5123"/>
                  </a:cubicBezTo>
                  <a:cubicBezTo>
                    <a:pt x="581" y="5123"/>
                    <a:pt x="511" y="5121"/>
                    <a:pt x="453" y="5119"/>
                  </a:cubicBezTo>
                  <a:lnTo>
                    <a:pt x="455" y="5119"/>
                  </a:lnTo>
                  <a:cubicBezTo>
                    <a:pt x="434" y="4666"/>
                    <a:pt x="455" y="3451"/>
                    <a:pt x="1158" y="2732"/>
                  </a:cubicBezTo>
                  <a:close/>
                  <a:moveTo>
                    <a:pt x="2722" y="1"/>
                  </a:moveTo>
                  <a:cubicBezTo>
                    <a:pt x="2425" y="4"/>
                    <a:pt x="2129" y="59"/>
                    <a:pt x="1851" y="164"/>
                  </a:cubicBezTo>
                  <a:cubicBezTo>
                    <a:pt x="1743" y="207"/>
                    <a:pt x="1687" y="330"/>
                    <a:pt x="1728" y="441"/>
                  </a:cubicBezTo>
                  <a:cubicBezTo>
                    <a:pt x="1760" y="528"/>
                    <a:pt x="1843" y="582"/>
                    <a:pt x="1932" y="582"/>
                  </a:cubicBezTo>
                  <a:cubicBezTo>
                    <a:pt x="1954" y="582"/>
                    <a:pt x="1978" y="579"/>
                    <a:pt x="2000" y="571"/>
                  </a:cubicBezTo>
                  <a:cubicBezTo>
                    <a:pt x="2231" y="482"/>
                    <a:pt x="2476" y="436"/>
                    <a:pt x="2722" y="435"/>
                  </a:cubicBezTo>
                  <a:cubicBezTo>
                    <a:pt x="3570" y="435"/>
                    <a:pt x="4331" y="1040"/>
                    <a:pt x="4721" y="1416"/>
                  </a:cubicBezTo>
                  <a:cubicBezTo>
                    <a:pt x="4443" y="1724"/>
                    <a:pt x="4132" y="2001"/>
                    <a:pt x="3794" y="2241"/>
                  </a:cubicBezTo>
                  <a:cubicBezTo>
                    <a:pt x="3573" y="2398"/>
                    <a:pt x="3364" y="2572"/>
                    <a:pt x="3171" y="2762"/>
                  </a:cubicBezTo>
                  <a:cubicBezTo>
                    <a:pt x="3024" y="2797"/>
                    <a:pt x="2873" y="2815"/>
                    <a:pt x="2722" y="2816"/>
                  </a:cubicBezTo>
                  <a:cubicBezTo>
                    <a:pt x="1713" y="2816"/>
                    <a:pt x="828" y="1961"/>
                    <a:pt x="518" y="1626"/>
                  </a:cubicBezTo>
                  <a:cubicBezTo>
                    <a:pt x="749" y="1373"/>
                    <a:pt x="1007" y="1147"/>
                    <a:pt x="1285" y="951"/>
                  </a:cubicBezTo>
                  <a:cubicBezTo>
                    <a:pt x="1383" y="883"/>
                    <a:pt x="1407" y="749"/>
                    <a:pt x="1339" y="651"/>
                  </a:cubicBezTo>
                  <a:cubicBezTo>
                    <a:pt x="1298" y="590"/>
                    <a:pt x="1230" y="558"/>
                    <a:pt x="1161" y="558"/>
                  </a:cubicBezTo>
                  <a:cubicBezTo>
                    <a:pt x="1119" y="558"/>
                    <a:pt x="1076" y="570"/>
                    <a:pt x="1038" y="595"/>
                  </a:cubicBezTo>
                  <a:cubicBezTo>
                    <a:pt x="674" y="850"/>
                    <a:pt x="347" y="1150"/>
                    <a:pt x="62" y="1490"/>
                  </a:cubicBezTo>
                  <a:cubicBezTo>
                    <a:pt x="0" y="1570"/>
                    <a:pt x="0" y="1681"/>
                    <a:pt x="62" y="1759"/>
                  </a:cubicBezTo>
                  <a:cubicBezTo>
                    <a:pt x="283" y="2025"/>
                    <a:pt x="530" y="2265"/>
                    <a:pt x="801" y="2478"/>
                  </a:cubicBezTo>
                  <a:cubicBezTo>
                    <a:pt x="404" y="2909"/>
                    <a:pt x="146" y="3529"/>
                    <a:pt x="54" y="4281"/>
                  </a:cubicBezTo>
                  <a:cubicBezTo>
                    <a:pt x="10" y="4634"/>
                    <a:pt x="3" y="4991"/>
                    <a:pt x="35" y="5346"/>
                  </a:cubicBezTo>
                  <a:cubicBezTo>
                    <a:pt x="48" y="5446"/>
                    <a:pt x="126" y="5524"/>
                    <a:pt x="226" y="5535"/>
                  </a:cubicBezTo>
                  <a:cubicBezTo>
                    <a:pt x="356" y="5550"/>
                    <a:pt x="487" y="5556"/>
                    <a:pt x="617" y="5556"/>
                  </a:cubicBezTo>
                  <a:cubicBezTo>
                    <a:pt x="631" y="5556"/>
                    <a:pt x="646" y="5556"/>
                    <a:pt x="660" y="5556"/>
                  </a:cubicBezTo>
                  <a:cubicBezTo>
                    <a:pt x="668" y="5556"/>
                    <a:pt x="675" y="5556"/>
                    <a:pt x="683" y="5556"/>
                  </a:cubicBezTo>
                  <a:cubicBezTo>
                    <a:pt x="1007" y="5556"/>
                    <a:pt x="1334" y="5523"/>
                    <a:pt x="1654" y="5459"/>
                  </a:cubicBezTo>
                  <a:lnTo>
                    <a:pt x="1654" y="5459"/>
                  </a:lnTo>
                  <a:cubicBezTo>
                    <a:pt x="1477" y="6125"/>
                    <a:pt x="1388" y="6853"/>
                    <a:pt x="1388" y="7637"/>
                  </a:cubicBezTo>
                  <a:cubicBezTo>
                    <a:pt x="1388" y="8006"/>
                    <a:pt x="1409" y="8375"/>
                    <a:pt x="1450" y="8742"/>
                  </a:cubicBezTo>
                  <a:cubicBezTo>
                    <a:pt x="1465" y="8852"/>
                    <a:pt x="1559" y="8933"/>
                    <a:pt x="1668" y="8933"/>
                  </a:cubicBezTo>
                  <a:cubicBezTo>
                    <a:pt x="1676" y="8933"/>
                    <a:pt x="1684" y="8932"/>
                    <a:pt x="1692" y="8931"/>
                  </a:cubicBezTo>
                  <a:lnTo>
                    <a:pt x="1692" y="8933"/>
                  </a:lnTo>
                  <a:cubicBezTo>
                    <a:pt x="1810" y="8919"/>
                    <a:pt x="1895" y="8811"/>
                    <a:pt x="1881" y="8691"/>
                  </a:cubicBezTo>
                  <a:cubicBezTo>
                    <a:pt x="1841" y="8342"/>
                    <a:pt x="1821" y="7990"/>
                    <a:pt x="1821" y="7639"/>
                  </a:cubicBezTo>
                  <a:cubicBezTo>
                    <a:pt x="1821" y="6321"/>
                    <a:pt x="2083" y="5176"/>
                    <a:pt x="2597" y="4238"/>
                  </a:cubicBezTo>
                  <a:cubicBezTo>
                    <a:pt x="2965" y="3567"/>
                    <a:pt x="3450" y="3014"/>
                    <a:pt x="4043" y="2595"/>
                  </a:cubicBezTo>
                  <a:cubicBezTo>
                    <a:pt x="4512" y="2263"/>
                    <a:pt x="4947" y="1850"/>
                    <a:pt x="5336" y="1363"/>
                  </a:cubicBezTo>
                  <a:cubicBezTo>
                    <a:pt x="5552" y="1091"/>
                    <a:pt x="5815" y="953"/>
                    <a:pt x="6118" y="953"/>
                  </a:cubicBezTo>
                  <a:cubicBezTo>
                    <a:pt x="6420" y="953"/>
                    <a:pt x="6684" y="1091"/>
                    <a:pt x="6901" y="1363"/>
                  </a:cubicBezTo>
                  <a:cubicBezTo>
                    <a:pt x="7289" y="1850"/>
                    <a:pt x="7723" y="2265"/>
                    <a:pt x="8192" y="2595"/>
                  </a:cubicBezTo>
                  <a:cubicBezTo>
                    <a:pt x="8715" y="2964"/>
                    <a:pt x="9158" y="3441"/>
                    <a:pt x="9508" y="4012"/>
                  </a:cubicBezTo>
                  <a:cubicBezTo>
                    <a:pt x="9549" y="4081"/>
                    <a:pt x="9622" y="4120"/>
                    <a:pt x="9697" y="4120"/>
                  </a:cubicBezTo>
                  <a:cubicBezTo>
                    <a:pt x="9736" y="4120"/>
                    <a:pt x="9775" y="4110"/>
                    <a:pt x="9810" y="4088"/>
                  </a:cubicBezTo>
                  <a:cubicBezTo>
                    <a:pt x="9914" y="4023"/>
                    <a:pt x="9944" y="3886"/>
                    <a:pt x="9877" y="3785"/>
                  </a:cubicBezTo>
                  <a:cubicBezTo>
                    <a:pt x="9495" y="3165"/>
                    <a:pt x="9014" y="2645"/>
                    <a:pt x="8443" y="2242"/>
                  </a:cubicBezTo>
                  <a:cubicBezTo>
                    <a:pt x="7990" y="1917"/>
                    <a:pt x="7584" y="1530"/>
                    <a:pt x="7239" y="1093"/>
                  </a:cubicBezTo>
                  <a:cubicBezTo>
                    <a:pt x="6940" y="718"/>
                    <a:pt x="6552" y="521"/>
                    <a:pt x="6118" y="521"/>
                  </a:cubicBezTo>
                  <a:cubicBezTo>
                    <a:pt x="5684" y="521"/>
                    <a:pt x="5301" y="716"/>
                    <a:pt x="5002" y="1085"/>
                  </a:cubicBezTo>
                  <a:cubicBezTo>
                    <a:pt x="4767" y="858"/>
                    <a:pt x="4508" y="656"/>
                    <a:pt x="4231" y="481"/>
                  </a:cubicBezTo>
                  <a:cubicBezTo>
                    <a:pt x="3721" y="163"/>
                    <a:pt x="3213" y="1"/>
                    <a:pt x="272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4"/>
            <p:cNvSpPr/>
            <p:nvPr/>
          </p:nvSpPr>
          <p:spPr>
            <a:xfrm>
              <a:off x="5252375" y="3338875"/>
              <a:ext cx="231850" cy="257750"/>
            </a:xfrm>
            <a:custGeom>
              <a:rect b="b" l="l" r="r" t="t"/>
              <a:pathLst>
                <a:path extrusionOk="0" h="10310" w="9274">
                  <a:moveTo>
                    <a:pt x="8509" y="1"/>
                  </a:moveTo>
                  <a:cubicBezTo>
                    <a:pt x="8481" y="1"/>
                    <a:pt x="8453" y="6"/>
                    <a:pt x="8426" y="17"/>
                  </a:cubicBezTo>
                  <a:cubicBezTo>
                    <a:pt x="8314" y="65"/>
                    <a:pt x="8262" y="195"/>
                    <a:pt x="8313" y="307"/>
                  </a:cubicBezTo>
                  <a:cubicBezTo>
                    <a:pt x="8663" y="1137"/>
                    <a:pt x="8839" y="2108"/>
                    <a:pt x="8839" y="3191"/>
                  </a:cubicBezTo>
                  <a:cubicBezTo>
                    <a:pt x="8839" y="4509"/>
                    <a:pt x="8578" y="5654"/>
                    <a:pt x="8065" y="6592"/>
                  </a:cubicBezTo>
                  <a:cubicBezTo>
                    <a:pt x="7696" y="7263"/>
                    <a:pt x="7209" y="7816"/>
                    <a:pt x="6618" y="8234"/>
                  </a:cubicBezTo>
                  <a:cubicBezTo>
                    <a:pt x="6131" y="8582"/>
                    <a:pt x="5696" y="8997"/>
                    <a:pt x="5325" y="9466"/>
                  </a:cubicBezTo>
                  <a:cubicBezTo>
                    <a:pt x="5109" y="9738"/>
                    <a:pt x="4845" y="9875"/>
                    <a:pt x="4543" y="9875"/>
                  </a:cubicBezTo>
                  <a:cubicBezTo>
                    <a:pt x="4241" y="9875"/>
                    <a:pt x="3977" y="9738"/>
                    <a:pt x="3761" y="9466"/>
                  </a:cubicBezTo>
                  <a:cubicBezTo>
                    <a:pt x="3390" y="8997"/>
                    <a:pt x="2955" y="8582"/>
                    <a:pt x="2468" y="8234"/>
                  </a:cubicBezTo>
                  <a:cubicBezTo>
                    <a:pt x="1770" y="7740"/>
                    <a:pt x="853" y="6790"/>
                    <a:pt x="450" y="5073"/>
                  </a:cubicBezTo>
                  <a:cubicBezTo>
                    <a:pt x="426" y="4974"/>
                    <a:pt x="337" y="4907"/>
                    <a:pt x="239" y="4907"/>
                  </a:cubicBezTo>
                  <a:cubicBezTo>
                    <a:pt x="223" y="4907"/>
                    <a:pt x="206" y="4909"/>
                    <a:pt x="190" y="4913"/>
                  </a:cubicBezTo>
                  <a:cubicBezTo>
                    <a:pt x="72" y="4940"/>
                    <a:pt x="0" y="5057"/>
                    <a:pt x="27" y="5173"/>
                  </a:cubicBezTo>
                  <a:cubicBezTo>
                    <a:pt x="461" y="7021"/>
                    <a:pt x="1458" y="8051"/>
                    <a:pt x="2218" y="8589"/>
                  </a:cubicBezTo>
                  <a:cubicBezTo>
                    <a:pt x="2672" y="8913"/>
                    <a:pt x="3077" y="9299"/>
                    <a:pt x="3422" y="9737"/>
                  </a:cubicBezTo>
                  <a:cubicBezTo>
                    <a:pt x="3719" y="10112"/>
                    <a:pt x="4109" y="10309"/>
                    <a:pt x="4543" y="10309"/>
                  </a:cubicBezTo>
                  <a:cubicBezTo>
                    <a:pt x="4977" y="10309"/>
                    <a:pt x="5365" y="10110"/>
                    <a:pt x="5664" y="9737"/>
                  </a:cubicBezTo>
                  <a:cubicBezTo>
                    <a:pt x="6009" y="9299"/>
                    <a:pt x="6414" y="8913"/>
                    <a:pt x="6867" y="8589"/>
                  </a:cubicBezTo>
                  <a:cubicBezTo>
                    <a:pt x="7513" y="8131"/>
                    <a:pt x="8044" y="7530"/>
                    <a:pt x="8445" y="6802"/>
                  </a:cubicBezTo>
                  <a:cubicBezTo>
                    <a:pt x="8995" y="5798"/>
                    <a:pt x="9273" y="4584"/>
                    <a:pt x="9273" y="3191"/>
                  </a:cubicBezTo>
                  <a:cubicBezTo>
                    <a:pt x="9273" y="2051"/>
                    <a:pt x="9085" y="1024"/>
                    <a:pt x="8712" y="138"/>
                  </a:cubicBezTo>
                  <a:cubicBezTo>
                    <a:pt x="8678" y="53"/>
                    <a:pt x="8596" y="1"/>
                    <a:pt x="850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4"/>
            <p:cNvSpPr/>
            <p:nvPr/>
          </p:nvSpPr>
          <p:spPr>
            <a:xfrm>
              <a:off x="5440000" y="3432700"/>
              <a:ext cx="18350" cy="18350"/>
            </a:xfrm>
            <a:custGeom>
              <a:rect b="b" l="l" r="r" t="t"/>
              <a:pathLst>
                <a:path extrusionOk="0" h="734" w="734">
                  <a:moveTo>
                    <a:pt x="366" y="1"/>
                  </a:moveTo>
                  <a:cubicBezTo>
                    <a:pt x="164" y="1"/>
                    <a:pt x="0" y="164"/>
                    <a:pt x="0" y="366"/>
                  </a:cubicBezTo>
                  <a:cubicBezTo>
                    <a:pt x="0" y="570"/>
                    <a:pt x="164" y="734"/>
                    <a:pt x="366" y="734"/>
                  </a:cubicBezTo>
                  <a:cubicBezTo>
                    <a:pt x="568" y="734"/>
                    <a:pt x="733" y="570"/>
                    <a:pt x="733" y="366"/>
                  </a:cubicBezTo>
                  <a:cubicBezTo>
                    <a:pt x="733" y="164"/>
                    <a:pt x="568" y="1"/>
                    <a:pt x="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4"/>
            <p:cNvSpPr/>
            <p:nvPr/>
          </p:nvSpPr>
          <p:spPr>
            <a:xfrm>
              <a:off x="5404425" y="3442400"/>
              <a:ext cx="18325" cy="18350"/>
            </a:xfrm>
            <a:custGeom>
              <a:rect b="b" l="l" r="r" t="t"/>
              <a:pathLst>
                <a:path extrusionOk="0" h="734" w="733">
                  <a:moveTo>
                    <a:pt x="366" y="1"/>
                  </a:moveTo>
                  <a:cubicBezTo>
                    <a:pt x="164" y="1"/>
                    <a:pt x="0" y="166"/>
                    <a:pt x="0" y="368"/>
                  </a:cubicBezTo>
                  <a:cubicBezTo>
                    <a:pt x="0" y="570"/>
                    <a:pt x="164" y="734"/>
                    <a:pt x="366" y="734"/>
                  </a:cubicBezTo>
                  <a:cubicBezTo>
                    <a:pt x="568" y="734"/>
                    <a:pt x="733" y="570"/>
                    <a:pt x="733" y="368"/>
                  </a:cubicBezTo>
                  <a:cubicBezTo>
                    <a:pt x="733" y="166"/>
                    <a:pt x="568" y="1"/>
                    <a:pt x="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4"/>
            <p:cNvSpPr/>
            <p:nvPr/>
          </p:nvSpPr>
          <p:spPr>
            <a:xfrm>
              <a:off x="5424475" y="3472850"/>
              <a:ext cx="18350" cy="18350"/>
            </a:xfrm>
            <a:custGeom>
              <a:rect b="b" l="l" r="r" t="t"/>
              <a:pathLst>
                <a:path extrusionOk="0" h="734" w="734">
                  <a:moveTo>
                    <a:pt x="367" y="0"/>
                  </a:moveTo>
                  <a:cubicBezTo>
                    <a:pt x="165" y="0"/>
                    <a:pt x="1" y="164"/>
                    <a:pt x="1" y="366"/>
                  </a:cubicBezTo>
                  <a:cubicBezTo>
                    <a:pt x="1" y="570"/>
                    <a:pt x="165" y="733"/>
                    <a:pt x="367" y="733"/>
                  </a:cubicBezTo>
                  <a:cubicBezTo>
                    <a:pt x="570" y="733"/>
                    <a:pt x="734" y="570"/>
                    <a:pt x="734" y="366"/>
                  </a:cubicBezTo>
                  <a:cubicBezTo>
                    <a:pt x="734" y="164"/>
                    <a:pt x="570" y="0"/>
                    <a:pt x="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4"/>
            <p:cNvSpPr/>
            <p:nvPr/>
          </p:nvSpPr>
          <p:spPr>
            <a:xfrm>
              <a:off x="5383675" y="3472800"/>
              <a:ext cx="18350" cy="18350"/>
            </a:xfrm>
            <a:custGeom>
              <a:rect b="b" l="l" r="r" t="t"/>
              <a:pathLst>
                <a:path extrusionOk="0" h="734" w="734">
                  <a:moveTo>
                    <a:pt x="366" y="1"/>
                  </a:moveTo>
                  <a:cubicBezTo>
                    <a:pt x="164" y="1"/>
                    <a:pt x="0" y="165"/>
                    <a:pt x="0" y="367"/>
                  </a:cubicBezTo>
                  <a:cubicBezTo>
                    <a:pt x="0" y="570"/>
                    <a:pt x="164" y="734"/>
                    <a:pt x="366" y="734"/>
                  </a:cubicBezTo>
                  <a:cubicBezTo>
                    <a:pt x="568" y="734"/>
                    <a:pt x="733" y="570"/>
                    <a:pt x="733" y="367"/>
                  </a:cubicBezTo>
                  <a:cubicBezTo>
                    <a:pt x="733" y="165"/>
                    <a:pt x="568" y="1"/>
                    <a:pt x="3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4"/>
            <p:cNvSpPr/>
            <p:nvPr/>
          </p:nvSpPr>
          <p:spPr>
            <a:xfrm>
              <a:off x="5403650" y="3500875"/>
              <a:ext cx="18350" cy="18350"/>
            </a:xfrm>
            <a:custGeom>
              <a:rect b="b" l="l" r="r" t="t"/>
              <a:pathLst>
                <a:path extrusionOk="0" h="734" w="734">
                  <a:moveTo>
                    <a:pt x="367" y="0"/>
                  </a:moveTo>
                  <a:cubicBezTo>
                    <a:pt x="165" y="0"/>
                    <a:pt x="1" y="164"/>
                    <a:pt x="1" y="366"/>
                  </a:cubicBezTo>
                  <a:cubicBezTo>
                    <a:pt x="1" y="570"/>
                    <a:pt x="165" y="733"/>
                    <a:pt x="367" y="733"/>
                  </a:cubicBezTo>
                  <a:cubicBezTo>
                    <a:pt x="570" y="733"/>
                    <a:pt x="734" y="570"/>
                    <a:pt x="734" y="366"/>
                  </a:cubicBezTo>
                  <a:cubicBezTo>
                    <a:pt x="734" y="164"/>
                    <a:pt x="570" y="0"/>
                    <a:pt x="36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4"/>
            <p:cNvSpPr/>
            <p:nvPr/>
          </p:nvSpPr>
          <p:spPr>
            <a:xfrm>
              <a:off x="5371100" y="3519750"/>
              <a:ext cx="18350" cy="18350"/>
            </a:xfrm>
            <a:custGeom>
              <a:rect b="b" l="l" r="r" t="t"/>
              <a:pathLst>
                <a:path extrusionOk="0" h="734" w="734">
                  <a:moveTo>
                    <a:pt x="368" y="1"/>
                  </a:moveTo>
                  <a:cubicBezTo>
                    <a:pt x="164" y="1"/>
                    <a:pt x="1" y="164"/>
                    <a:pt x="1" y="366"/>
                  </a:cubicBezTo>
                  <a:cubicBezTo>
                    <a:pt x="1" y="570"/>
                    <a:pt x="164" y="734"/>
                    <a:pt x="368" y="734"/>
                  </a:cubicBezTo>
                  <a:cubicBezTo>
                    <a:pt x="570" y="734"/>
                    <a:pt x="734" y="570"/>
                    <a:pt x="734" y="366"/>
                  </a:cubicBezTo>
                  <a:cubicBezTo>
                    <a:pt x="734" y="164"/>
                    <a:pt x="570" y="1"/>
                    <a:pt x="36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54"/>
          <p:cNvGrpSpPr/>
          <p:nvPr/>
        </p:nvGrpSpPr>
        <p:grpSpPr>
          <a:xfrm>
            <a:off x="7180500" y="1728400"/>
            <a:ext cx="307475" cy="368875"/>
            <a:chOff x="6426450" y="1499800"/>
            <a:chExt cx="307475" cy="368875"/>
          </a:xfrm>
        </p:grpSpPr>
        <p:sp>
          <p:nvSpPr>
            <p:cNvPr id="991" name="Google Shape;991;p54"/>
            <p:cNvSpPr/>
            <p:nvPr/>
          </p:nvSpPr>
          <p:spPr>
            <a:xfrm>
              <a:off x="6449175" y="1499800"/>
              <a:ext cx="284750" cy="327125"/>
            </a:xfrm>
            <a:custGeom>
              <a:rect b="b" l="l" r="r" t="t"/>
              <a:pathLst>
                <a:path extrusionOk="0" h="13085" w="11390">
                  <a:moveTo>
                    <a:pt x="5757" y="0"/>
                  </a:moveTo>
                  <a:cubicBezTo>
                    <a:pt x="5360" y="0"/>
                    <a:pt x="4964" y="32"/>
                    <a:pt x="4577" y="97"/>
                  </a:cubicBezTo>
                  <a:cubicBezTo>
                    <a:pt x="3246" y="321"/>
                    <a:pt x="2033" y="921"/>
                    <a:pt x="1073" y="1833"/>
                  </a:cubicBezTo>
                  <a:cubicBezTo>
                    <a:pt x="670" y="2220"/>
                    <a:pt x="328" y="2665"/>
                    <a:pt x="60" y="3154"/>
                  </a:cubicBezTo>
                  <a:cubicBezTo>
                    <a:pt x="1" y="3258"/>
                    <a:pt x="39" y="3390"/>
                    <a:pt x="142" y="3449"/>
                  </a:cubicBezTo>
                  <a:cubicBezTo>
                    <a:pt x="176" y="3467"/>
                    <a:pt x="212" y="3476"/>
                    <a:pt x="248" y="3476"/>
                  </a:cubicBezTo>
                  <a:cubicBezTo>
                    <a:pt x="324" y="3476"/>
                    <a:pt x="398" y="3436"/>
                    <a:pt x="437" y="3364"/>
                  </a:cubicBezTo>
                  <a:cubicBezTo>
                    <a:pt x="685" y="2913"/>
                    <a:pt x="999" y="2503"/>
                    <a:pt x="1370" y="2146"/>
                  </a:cubicBezTo>
                  <a:cubicBezTo>
                    <a:pt x="2268" y="1294"/>
                    <a:pt x="3402" y="733"/>
                    <a:pt x="4648" y="525"/>
                  </a:cubicBezTo>
                  <a:cubicBezTo>
                    <a:pt x="5014" y="463"/>
                    <a:pt x="5388" y="432"/>
                    <a:pt x="5763" y="432"/>
                  </a:cubicBezTo>
                  <a:cubicBezTo>
                    <a:pt x="6535" y="432"/>
                    <a:pt x="7310" y="562"/>
                    <a:pt x="8021" y="816"/>
                  </a:cubicBezTo>
                  <a:cubicBezTo>
                    <a:pt x="8805" y="1094"/>
                    <a:pt x="9485" y="1512"/>
                    <a:pt x="9989" y="2024"/>
                  </a:cubicBezTo>
                  <a:cubicBezTo>
                    <a:pt x="10506" y="2550"/>
                    <a:pt x="10822" y="3169"/>
                    <a:pt x="10903" y="3811"/>
                  </a:cubicBezTo>
                  <a:cubicBezTo>
                    <a:pt x="11045" y="4916"/>
                    <a:pt x="10879" y="5719"/>
                    <a:pt x="10382" y="6339"/>
                  </a:cubicBezTo>
                  <a:cubicBezTo>
                    <a:pt x="9941" y="6889"/>
                    <a:pt x="9280" y="7250"/>
                    <a:pt x="8423" y="7624"/>
                  </a:cubicBezTo>
                  <a:cubicBezTo>
                    <a:pt x="8318" y="7673"/>
                    <a:pt x="8270" y="7799"/>
                    <a:pt x="8318" y="7905"/>
                  </a:cubicBezTo>
                  <a:cubicBezTo>
                    <a:pt x="8353" y="7987"/>
                    <a:pt x="8432" y="8035"/>
                    <a:pt x="8516" y="8035"/>
                  </a:cubicBezTo>
                  <a:cubicBezTo>
                    <a:pt x="8543" y="8035"/>
                    <a:pt x="8570" y="8030"/>
                    <a:pt x="8596" y="8020"/>
                  </a:cubicBezTo>
                  <a:cubicBezTo>
                    <a:pt x="9550" y="7605"/>
                    <a:pt x="10437" y="7137"/>
                    <a:pt x="10945" y="6290"/>
                  </a:cubicBezTo>
                  <a:lnTo>
                    <a:pt x="10945" y="6290"/>
                  </a:lnTo>
                  <a:cubicBezTo>
                    <a:pt x="10870" y="8004"/>
                    <a:pt x="9709" y="8538"/>
                    <a:pt x="8254" y="9207"/>
                  </a:cubicBezTo>
                  <a:cubicBezTo>
                    <a:pt x="7738" y="9444"/>
                    <a:pt x="7203" y="9691"/>
                    <a:pt x="6682" y="10009"/>
                  </a:cubicBezTo>
                  <a:cubicBezTo>
                    <a:pt x="6151" y="10332"/>
                    <a:pt x="5881" y="11103"/>
                    <a:pt x="5593" y="11920"/>
                  </a:cubicBezTo>
                  <a:cubicBezTo>
                    <a:pt x="5491" y="12208"/>
                    <a:pt x="5386" y="12507"/>
                    <a:pt x="5270" y="12786"/>
                  </a:cubicBezTo>
                  <a:cubicBezTo>
                    <a:pt x="5224" y="12896"/>
                    <a:pt x="5276" y="13023"/>
                    <a:pt x="5386" y="13068"/>
                  </a:cubicBezTo>
                  <a:cubicBezTo>
                    <a:pt x="5413" y="13079"/>
                    <a:pt x="5442" y="13085"/>
                    <a:pt x="5470" y="13085"/>
                  </a:cubicBezTo>
                  <a:cubicBezTo>
                    <a:pt x="5554" y="13085"/>
                    <a:pt x="5635" y="13035"/>
                    <a:pt x="5669" y="12952"/>
                  </a:cubicBezTo>
                  <a:cubicBezTo>
                    <a:pt x="5790" y="12661"/>
                    <a:pt x="5897" y="12357"/>
                    <a:pt x="6000" y="12065"/>
                  </a:cubicBezTo>
                  <a:cubicBezTo>
                    <a:pt x="6262" y="11322"/>
                    <a:pt x="6509" y="10621"/>
                    <a:pt x="6906" y="10378"/>
                  </a:cubicBezTo>
                  <a:cubicBezTo>
                    <a:pt x="7407" y="10072"/>
                    <a:pt x="7930" y="9832"/>
                    <a:pt x="8436" y="9600"/>
                  </a:cubicBezTo>
                  <a:cubicBezTo>
                    <a:pt x="9954" y="8902"/>
                    <a:pt x="11390" y="8241"/>
                    <a:pt x="11382" y="6093"/>
                  </a:cubicBezTo>
                  <a:lnTo>
                    <a:pt x="11382" y="6080"/>
                  </a:lnTo>
                  <a:lnTo>
                    <a:pt x="11382" y="4651"/>
                  </a:lnTo>
                  <a:cubicBezTo>
                    <a:pt x="11388" y="4352"/>
                    <a:pt x="11372" y="4051"/>
                    <a:pt x="11333" y="3755"/>
                  </a:cubicBezTo>
                  <a:lnTo>
                    <a:pt x="11333" y="3757"/>
                  </a:lnTo>
                  <a:cubicBezTo>
                    <a:pt x="11237" y="3019"/>
                    <a:pt x="10879" y="2317"/>
                    <a:pt x="10296" y="1722"/>
                  </a:cubicBezTo>
                  <a:cubicBezTo>
                    <a:pt x="9747" y="1164"/>
                    <a:pt x="9011" y="709"/>
                    <a:pt x="8165" y="409"/>
                  </a:cubicBezTo>
                  <a:cubicBezTo>
                    <a:pt x="7408" y="138"/>
                    <a:pt x="6581" y="0"/>
                    <a:pt x="575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4"/>
            <p:cNvSpPr/>
            <p:nvPr/>
          </p:nvSpPr>
          <p:spPr>
            <a:xfrm>
              <a:off x="6426450" y="1595425"/>
              <a:ext cx="221875" cy="273250"/>
            </a:xfrm>
            <a:custGeom>
              <a:rect b="b" l="l" r="r" t="t"/>
              <a:pathLst>
                <a:path extrusionOk="0" h="10930" w="8875">
                  <a:moveTo>
                    <a:pt x="791" y="1"/>
                  </a:moveTo>
                  <a:cubicBezTo>
                    <a:pt x="705" y="1"/>
                    <a:pt x="624" y="52"/>
                    <a:pt x="590" y="137"/>
                  </a:cubicBezTo>
                  <a:cubicBezTo>
                    <a:pt x="193" y="1150"/>
                    <a:pt x="0" y="2312"/>
                    <a:pt x="21" y="3505"/>
                  </a:cubicBezTo>
                  <a:lnTo>
                    <a:pt x="26" y="4794"/>
                  </a:lnTo>
                  <a:cubicBezTo>
                    <a:pt x="26" y="4802"/>
                    <a:pt x="26" y="4808"/>
                    <a:pt x="27" y="4816"/>
                  </a:cubicBezTo>
                  <a:cubicBezTo>
                    <a:pt x="61" y="6985"/>
                    <a:pt x="834" y="8990"/>
                    <a:pt x="2047" y="10057"/>
                  </a:cubicBezTo>
                  <a:cubicBezTo>
                    <a:pt x="2700" y="10631"/>
                    <a:pt x="3474" y="10930"/>
                    <a:pt x="4301" y="10930"/>
                  </a:cubicBezTo>
                  <a:cubicBezTo>
                    <a:pt x="4303" y="10930"/>
                    <a:pt x="4305" y="10930"/>
                    <a:pt x="4308" y="10930"/>
                  </a:cubicBezTo>
                  <a:cubicBezTo>
                    <a:pt x="4446" y="10930"/>
                    <a:pt x="4584" y="10922"/>
                    <a:pt x="4723" y="10906"/>
                  </a:cubicBezTo>
                  <a:cubicBezTo>
                    <a:pt x="5309" y="10838"/>
                    <a:pt x="5782" y="10520"/>
                    <a:pt x="6165" y="9931"/>
                  </a:cubicBezTo>
                  <a:cubicBezTo>
                    <a:pt x="6230" y="9833"/>
                    <a:pt x="6203" y="9698"/>
                    <a:pt x="6103" y="9632"/>
                  </a:cubicBezTo>
                  <a:lnTo>
                    <a:pt x="6101" y="9634"/>
                  </a:lnTo>
                  <a:cubicBezTo>
                    <a:pt x="6065" y="9610"/>
                    <a:pt x="6024" y="9599"/>
                    <a:pt x="5983" y="9599"/>
                  </a:cubicBezTo>
                  <a:cubicBezTo>
                    <a:pt x="5913" y="9599"/>
                    <a:pt x="5844" y="9633"/>
                    <a:pt x="5802" y="9696"/>
                  </a:cubicBezTo>
                  <a:cubicBezTo>
                    <a:pt x="5489" y="10176"/>
                    <a:pt x="5130" y="10424"/>
                    <a:pt x="4672" y="10477"/>
                  </a:cubicBezTo>
                  <a:cubicBezTo>
                    <a:pt x="4545" y="10491"/>
                    <a:pt x="4421" y="10499"/>
                    <a:pt x="4298" y="10499"/>
                  </a:cubicBezTo>
                  <a:cubicBezTo>
                    <a:pt x="3571" y="10499"/>
                    <a:pt x="2911" y="10241"/>
                    <a:pt x="2331" y="9733"/>
                  </a:cubicBezTo>
                  <a:cubicBezTo>
                    <a:pt x="1641" y="9127"/>
                    <a:pt x="1105" y="8184"/>
                    <a:pt x="787" y="7071"/>
                  </a:cubicBezTo>
                  <a:lnTo>
                    <a:pt x="787" y="7071"/>
                  </a:lnTo>
                  <a:cubicBezTo>
                    <a:pt x="1066" y="7667"/>
                    <a:pt x="1408" y="8173"/>
                    <a:pt x="1799" y="8550"/>
                  </a:cubicBezTo>
                  <a:cubicBezTo>
                    <a:pt x="2212" y="8949"/>
                    <a:pt x="2672" y="9202"/>
                    <a:pt x="3164" y="9303"/>
                  </a:cubicBezTo>
                  <a:cubicBezTo>
                    <a:pt x="3325" y="9337"/>
                    <a:pt x="3489" y="9353"/>
                    <a:pt x="3654" y="9353"/>
                  </a:cubicBezTo>
                  <a:cubicBezTo>
                    <a:pt x="4033" y="9353"/>
                    <a:pt x="4424" y="9265"/>
                    <a:pt x="4818" y="9093"/>
                  </a:cubicBezTo>
                  <a:cubicBezTo>
                    <a:pt x="5761" y="8683"/>
                    <a:pt x="5928" y="7945"/>
                    <a:pt x="6090" y="7230"/>
                  </a:cubicBezTo>
                  <a:cubicBezTo>
                    <a:pt x="6276" y="6411"/>
                    <a:pt x="6468" y="5564"/>
                    <a:pt x="7796" y="4934"/>
                  </a:cubicBezTo>
                  <a:cubicBezTo>
                    <a:pt x="8103" y="4788"/>
                    <a:pt x="8416" y="4656"/>
                    <a:pt x="8707" y="4533"/>
                  </a:cubicBezTo>
                  <a:cubicBezTo>
                    <a:pt x="8820" y="4489"/>
                    <a:pt x="8874" y="4360"/>
                    <a:pt x="8826" y="4249"/>
                  </a:cubicBezTo>
                  <a:cubicBezTo>
                    <a:pt x="8792" y="4165"/>
                    <a:pt x="8713" y="4116"/>
                    <a:pt x="8628" y="4116"/>
                  </a:cubicBezTo>
                  <a:cubicBezTo>
                    <a:pt x="8599" y="4116"/>
                    <a:pt x="8569" y="4122"/>
                    <a:pt x="8540" y="4134"/>
                  </a:cubicBezTo>
                  <a:cubicBezTo>
                    <a:pt x="8243" y="4258"/>
                    <a:pt x="7926" y="4395"/>
                    <a:pt x="7612" y="4543"/>
                  </a:cubicBezTo>
                  <a:cubicBezTo>
                    <a:pt x="6093" y="5263"/>
                    <a:pt x="5858" y="6301"/>
                    <a:pt x="5669" y="7135"/>
                  </a:cubicBezTo>
                  <a:cubicBezTo>
                    <a:pt x="5513" y="7828"/>
                    <a:pt x="5389" y="8375"/>
                    <a:pt x="4646" y="8698"/>
                  </a:cubicBezTo>
                  <a:cubicBezTo>
                    <a:pt x="4306" y="8846"/>
                    <a:pt x="3973" y="8921"/>
                    <a:pt x="3653" y="8921"/>
                  </a:cubicBezTo>
                  <a:cubicBezTo>
                    <a:pt x="3517" y="8921"/>
                    <a:pt x="3383" y="8907"/>
                    <a:pt x="3252" y="8880"/>
                  </a:cubicBezTo>
                  <a:cubicBezTo>
                    <a:pt x="2840" y="8796"/>
                    <a:pt x="2452" y="8580"/>
                    <a:pt x="2099" y="8240"/>
                  </a:cubicBezTo>
                  <a:cubicBezTo>
                    <a:pt x="1339" y="7508"/>
                    <a:pt x="778" y="6230"/>
                    <a:pt x="555" y="4734"/>
                  </a:cubicBezTo>
                  <a:cubicBezTo>
                    <a:pt x="325" y="3179"/>
                    <a:pt x="481" y="1603"/>
                    <a:pt x="993" y="296"/>
                  </a:cubicBezTo>
                  <a:cubicBezTo>
                    <a:pt x="1037" y="185"/>
                    <a:pt x="981" y="59"/>
                    <a:pt x="872" y="16"/>
                  </a:cubicBezTo>
                  <a:cubicBezTo>
                    <a:pt x="845" y="6"/>
                    <a:pt x="818" y="1"/>
                    <a:pt x="79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4"/>
            <p:cNvSpPr/>
            <p:nvPr/>
          </p:nvSpPr>
          <p:spPr>
            <a:xfrm>
              <a:off x="6551350" y="1582675"/>
              <a:ext cx="71050" cy="50100"/>
            </a:xfrm>
            <a:custGeom>
              <a:rect b="b" l="l" r="r" t="t"/>
              <a:pathLst>
                <a:path extrusionOk="0" h="2004" w="2842">
                  <a:moveTo>
                    <a:pt x="1420" y="433"/>
                  </a:moveTo>
                  <a:cubicBezTo>
                    <a:pt x="1946" y="433"/>
                    <a:pt x="2409" y="698"/>
                    <a:pt x="2409" y="1002"/>
                  </a:cubicBezTo>
                  <a:cubicBezTo>
                    <a:pt x="2409" y="1305"/>
                    <a:pt x="1946" y="1571"/>
                    <a:pt x="1420" y="1571"/>
                  </a:cubicBezTo>
                  <a:cubicBezTo>
                    <a:pt x="894" y="1571"/>
                    <a:pt x="433" y="1305"/>
                    <a:pt x="433" y="1002"/>
                  </a:cubicBezTo>
                  <a:cubicBezTo>
                    <a:pt x="433" y="700"/>
                    <a:pt x="894" y="433"/>
                    <a:pt x="1420" y="433"/>
                  </a:cubicBezTo>
                  <a:close/>
                  <a:moveTo>
                    <a:pt x="1420" y="0"/>
                  </a:moveTo>
                  <a:cubicBezTo>
                    <a:pt x="623" y="0"/>
                    <a:pt x="0" y="439"/>
                    <a:pt x="0" y="1002"/>
                  </a:cubicBezTo>
                  <a:cubicBezTo>
                    <a:pt x="0" y="1563"/>
                    <a:pt x="623" y="2003"/>
                    <a:pt x="1420" y="2003"/>
                  </a:cubicBezTo>
                  <a:cubicBezTo>
                    <a:pt x="2217" y="2003"/>
                    <a:pt x="2841" y="1563"/>
                    <a:pt x="2841" y="1002"/>
                  </a:cubicBezTo>
                  <a:cubicBezTo>
                    <a:pt x="2841" y="439"/>
                    <a:pt x="2217" y="0"/>
                    <a:pt x="14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54"/>
          <p:cNvGrpSpPr/>
          <p:nvPr/>
        </p:nvGrpSpPr>
        <p:grpSpPr>
          <a:xfrm>
            <a:off x="4674625" y="4074600"/>
            <a:ext cx="397275" cy="369000"/>
            <a:chOff x="3920575" y="3846000"/>
            <a:chExt cx="397275" cy="369000"/>
          </a:xfrm>
        </p:grpSpPr>
        <p:sp>
          <p:nvSpPr>
            <p:cNvPr id="995" name="Google Shape;995;p54"/>
            <p:cNvSpPr/>
            <p:nvPr/>
          </p:nvSpPr>
          <p:spPr>
            <a:xfrm>
              <a:off x="3920575" y="3846000"/>
              <a:ext cx="397275" cy="369000"/>
            </a:xfrm>
            <a:custGeom>
              <a:rect b="b" l="l" r="r" t="t"/>
              <a:pathLst>
                <a:path extrusionOk="0" h="14760" w="15891">
                  <a:moveTo>
                    <a:pt x="7775" y="0"/>
                  </a:moveTo>
                  <a:cubicBezTo>
                    <a:pt x="7711" y="0"/>
                    <a:pt x="7647" y="1"/>
                    <a:pt x="7583" y="3"/>
                  </a:cubicBezTo>
                  <a:cubicBezTo>
                    <a:pt x="5557" y="57"/>
                    <a:pt x="3643" y="941"/>
                    <a:pt x="2290" y="2450"/>
                  </a:cubicBezTo>
                  <a:cubicBezTo>
                    <a:pt x="935" y="3957"/>
                    <a:pt x="261" y="5954"/>
                    <a:pt x="425" y="7973"/>
                  </a:cubicBezTo>
                  <a:cubicBezTo>
                    <a:pt x="589" y="9992"/>
                    <a:pt x="1574" y="11856"/>
                    <a:pt x="3153" y="13126"/>
                  </a:cubicBezTo>
                  <a:cubicBezTo>
                    <a:pt x="3194" y="13158"/>
                    <a:pt x="3242" y="13174"/>
                    <a:pt x="3290" y="13174"/>
                  </a:cubicBezTo>
                  <a:cubicBezTo>
                    <a:pt x="3353" y="13174"/>
                    <a:pt x="3416" y="13146"/>
                    <a:pt x="3459" y="13093"/>
                  </a:cubicBezTo>
                  <a:cubicBezTo>
                    <a:pt x="3533" y="13001"/>
                    <a:pt x="3519" y="12864"/>
                    <a:pt x="3425" y="12789"/>
                  </a:cubicBezTo>
                  <a:cubicBezTo>
                    <a:pt x="519" y="10441"/>
                    <a:pt x="0" y="6208"/>
                    <a:pt x="2255" y="3230"/>
                  </a:cubicBezTo>
                  <a:cubicBezTo>
                    <a:pt x="3612" y="1438"/>
                    <a:pt x="5677" y="490"/>
                    <a:pt x="7771" y="490"/>
                  </a:cubicBezTo>
                  <a:cubicBezTo>
                    <a:pt x="9156" y="490"/>
                    <a:pt x="10555" y="905"/>
                    <a:pt x="11769" y="1766"/>
                  </a:cubicBezTo>
                  <a:cubicBezTo>
                    <a:pt x="13235" y="2806"/>
                    <a:pt x="14240" y="4373"/>
                    <a:pt x="14571" y="6138"/>
                  </a:cubicBezTo>
                  <a:cubicBezTo>
                    <a:pt x="14902" y="7905"/>
                    <a:pt x="14533" y="9730"/>
                    <a:pt x="13541" y="11228"/>
                  </a:cubicBezTo>
                  <a:cubicBezTo>
                    <a:pt x="12548" y="12725"/>
                    <a:pt x="11012" y="13778"/>
                    <a:pt x="9257" y="14164"/>
                  </a:cubicBezTo>
                  <a:cubicBezTo>
                    <a:pt x="8766" y="14272"/>
                    <a:pt x="8269" y="14325"/>
                    <a:pt x="7775" y="14325"/>
                  </a:cubicBezTo>
                  <a:cubicBezTo>
                    <a:pt x="6498" y="14325"/>
                    <a:pt x="5237" y="13972"/>
                    <a:pt x="4136" y="13292"/>
                  </a:cubicBezTo>
                  <a:cubicBezTo>
                    <a:pt x="4100" y="13270"/>
                    <a:pt x="4061" y="13259"/>
                    <a:pt x="4022" y="13259"/>
                  </a:cubicBezTo>
                  <a:cubicBezTo>
                    <a:pt x="3949" y="13259"/>
                    <a:pt x="3878" y="13295"/>
                    <a:pt x="3837" y="13361"/>
                  </a:cubicBezTo>
                  <a:cubicBezTo>
                    <a:pt x="3775" y="13463"/>
                    <a:pt x="3805" y="13597"/>
                    <a:pt x="3907" y="13660"/>
                  </a:cubicBezTo>
                  <a:cubicBezTo>
                    <a:pt x="5109" y="14402"/>
                    <a:pt x="6449" y="14760"/>
                    <a:pt x="7777" y="14760"/>
                  </a:cubicBezTo>
                  <a:cubicBezTo>
                    <a:pt x="9967" y="14760"/>
                    <a:pt x="12123" y="13786"/>
                    <a:pt x="13569" y="11958"/>
                  </a:cubicBezTo>
                  <a:cubicBezTo>
                    <a:pt x="15891" y="9021"/>
                    <a:pt x="15646" y="4811"/>
                    <a:pt x="12998" y="2163"/>
                  </a:cubicBezTo>
                  <a:lnTo>
                    <a:pt x="12998" y="2165"/>
                  </a:lnTo>
                  <a:cubicBezTo>
                    <a:pt x="11611" y="776"/>
                    <a:pt x="9732" y="0"/>
                    <a:pt x="77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4"/>
            <p:cNvSpPr/>
            <p:nvPr/>
          </p:nvSpPr>
          <p:spPr>
            <a:xfrm>
              <a:off x="4017750" y="3877050"/>
              <a:ext cx="260150" cy="250150"/>
            </a:xfrm>
            <a:custGeom>
              <a:rect b="b" l="l" r="r" t="t"/>
              <a:pathLst>
                <a:path extrusionOk="0" h="10006" w="10406">
                  <a:moveTo>
                    <a:pt x="7133" y="6000"/>
                  </a:moveTo>
                  <a:cubicBezTo>
                    <a:pt x="7232" y="6000"/>
                    <a:pt x="7311" y="6079"/>
                    <a:pt x="7311" y="6178"/>
                  </a:cubicBezTo>
                  <a:cubicBezTo>
                    <a:pt x="7311" y="6276"/>
                    <a:pt x="7232" y="6357"/>
                    <a:pt x="7133" y="6357"/>
                  </a:cubicBezTo>
                  <a:lnTo>
                    <a:pt x="5431" y="6357"/>
                  </a:lnTo>
                  <a:lnTo>
                    <a:pt x="5073" y="6000"/>
                  </a:lnTo>
                  <a:close/>
                  <a:moveTo>
                    <a:pt x="7048" y="6790"/>
                  </a:moveTo>
                  <a:cubicBezTo>
                    <a:pt x="7178" y="6790"/>
                    <a:pt x="7283" y="6896"/>
                    <a:pt x="7284" y="7027"/>
                  </a:cubicBezTo>
                  <a:lnTo>
                    <a:pt x="7284" y="7434"/>
                  </a:lnTo>
                  <a:cubicBezTo>
                    <a:pt x="7283" y="7564"/>
                    <a:pt x="7178" y="7669"/>
                    <a:pt x="7048" y="7669"/>
                  </a:cubicBezTo>
                  <a:lnTo>
                    <a:pt x="6744" y="7669"/>
                  </a:lnTo>
                  <a:lnTo>
                    <a:pt x="5863" y="6790"/>
                  </a:lnTo>
                  <a:close/>
                  <a:moveTo>
                    <a:pt x="7456" y="8102"/>
                  </a:moveTo>
                  <a:cubicBezTo>
                    <a:pt x="7491" y="8102"/>
                    <a:pt x="7520" y="8130"/>
                    <a:pt x="7520" y="8165"/>
                  </a:cubicBezTo>
                  <a:lnTo>
                    <a:pt x="7520" y="8447"/>
                  </a:lnTo>
                  <a:lnTo>
                    <a:pt x="7176" y="8102"/>
                  </a:lnTo>
                  <a:close/>
                  <a:moveTo>
                    <a:pt x="3903" y="1"/>
                  </a:moveTo>
                  <a:cubicBezTo>
                    <a:pt x="3900" y="1"/>
                    <a:pt x="3897" y="1"/>
                    <a:pt x="3895" y="1"/>
                  </a:cubicBezTo>
                  <a:cubicBezTo>
                    <a:pt x="3885" y="1"/>
                    <a:pt x="3876" y="1"/>
                    <a:pt x="3867" y="1"/>
                  </a:cubicBezTo>
                  <a:cubicBezTo>
                    <a:pt x="2503" y="1"/>
                    <a:pt x="1181" y="461"/>
                    <a:pt x="111" y="1305"/>
                  </a:cubicBezTo>
                  <a:cubicBezTo>
                    <a:pt x="9" y="1386"/>
                    <a:pt x="1" y="1535"/>
                    <a:pt x="90" y="1627"/>
                  </a:cubicBezTo>
                  <a:lnTo>
                    <a:pt x="8405" y="9943"/>
                  </a:lnTo>
                  <a:cubicBezTo>
                    <a:pt x="8448" y="9985"/>
                    <a:pt x="8503" y="10005"/>
                    <a:pt x="8558" y="10005"/>
                  </a:cubicBezTo>
                  <a:cubicBezTo>
                    <a:pt x="8621" y="10005"/>
                    <a:pt x="8685" y="9978"/>
                    <a:pt x="8728" y="9924"/>
                  </a:cubicBezTo>
                  <a:cubicBezTo>
                    <a:pt x="10076" y="8200"/>
                    <a:pt x="10406" y="5892"/>
                    <a:pt x="9595" y="3861"/>
                  </a:cubicBezTo>
                  <a:cubicBezTo>
                    <a:pt x="8782" y="1831"/>
                    <a:pt x="6952" y="384"/>
                    <a:pt x="4790" y="64"/>
                  </a:cubicBezTo>
                  <a:cubicBezTo>
                    <a:pt x="4780" y="63"/>
                    <a:pt x="4770" y="62"/>
                    <a:pt x="4761" y="62"/>
                  </a:cubicBezTo>
                  <a:cubicBezTo>
                    <a:pt x="4655" y="62"/>
                    <a:pt x="4563" y="141"/>
                    <a:pt x="4547" y="247"/>
                  </a:cubicBezTo>
                  <a:cubicBezTo>
                    <a:pt x="4531" y="365"/>
                    <a:pt x="4610" y="473"/>
                    <a:pt x="4728" y="492"/>
                  </a:cubicBezTo>
                  <a:cubicBezTo>
                    <a:pt x="7528" y="905"/>
                    <a:pt x="9601" y="3310"/>
                    <a:pt x="9601" y="6140"/>
                  </a:cubicBezTo>
                  <a:cubicBezTo>
                    <a:pt x="9606" y="7332"/>
                    <a:pt x="9232" y="8494"/>
                    <a:pt x="8536" y="9461"/>
                  </a:cubicBezTo>
                  <a:lnTo>
                    <a:pt x="7919" y="8846"/>
                  </a:lnTo>
                  <a:cubicBezTo>
                    <a:pt x="7941" y="8766"/>
                    <a:pt x="7952" y="8685"/>
                    <a:pt x="7952" y="8602"/>
                  </a:cubicBezTo>
                  <a:lnTo>
                    <a:pt x="7952" y="8165"/>
                  </a:lnTo>
                  <a:cubicBezTo>
                    <a:pt x="7951" y="7968"/>
                    <a:pt x="7835" y="7790"/>
                    <a:pt x="7653" y="7712"/>
                  </a:cubicBezTo>
                  <a:cubicBezTo>
                    <a:pt x="7693" y="7625"/>
                    <a:pt x="7714" y="7529"/>
                    <a:pt x="7714" y="7434"/>
                  </a:cubicBezTo>
                  <a:lnTo>
                    <a:pt x="7714" y="7027"/>
                  </a:lnTo>
                  <a:cubicBezTo>
                    <a:pt x="7714" y="6874"/>
                    <a:pt x="7663" y="6726"/>
                    <a:pt x="7566" y="6607"/>
                  </a:cubicBezTo>
                  <a:cubicBezTo>
                    <a:pt x="7752" y="6419"/>
                    <a:pt x="7796" y="6133"/>
                    <a:pt x="7674" y="5898"/>
                  </a:cubicBezTo>
                  <a:cubicBezTo>
                    <a:pt x="7763" y="5834"/>
                    <a:pt x="7835" y="5750"/>
                    <a:pt x="7882" y="5652"/>
                  </a:cubicBezTo>
                  <a:cubicBezTo>
                    <a:pt x="7930" y="5551"/>
                    <a:pt x="7967" y="5423"/>
                    <a:pt x="7947" y="5311"/>
                  </a:cubicBezTo>
                  <a:cubicBezTo>
                    <a:pt x="7816" y="4545"/>
                    <a:pt x="7494" y="3888"/>
                    <a:pt x="6994" y="3362"/>
                  </a:cubicBezTo>
                  <a:cubicBezTo>
                    <a:pt x="6952" y="3320"/>
                    <a:pt x="6897" y="3300"/>
                    <a:pt x="6842" y="3300"/>
                  </a:cubicBezTo>
                  <a:cubicBezTo>
                    <a:pt x="6789" y="3300"/>
                    <a:pt x="6735" y="3319"/>
                    <a:pt x="6693" y="3359"/>
                  </a:cubicBezTo>
                  <a:cubicBezTo>
                    <a:pt x="6609" y="3440"/>
                    <a:pt x="6602" y="3573"/>
                    <a:pt x="6680" y="3661"/>
                  </a:cubicBezTo>
                  <a:cubicBezTo>
                    <a:pt x="7118" y="4119"/>
                    <a:pt x="7399" y="4691"/>
                    <a:pt x="7518" y="5364"/>
                  </a:cubicBezTo>
                  <a:cubicBezTo>
                    <a:pt x="7512" y="5477"/>
                    <a:pt x="7439" y="5567"/>
                    <a:pt x="7354" y="5567"/>
                  </a:cubicBezTo>
                  <a:lnTo>
                    <a:pt x="4642" y="5567"/>
                  </a:lnTo>
                  <a:lnTo>
                    <a:pt x="2049" y="2974"/>
                  </a:lnTo>
                  <a:cubicBezTo>
                    <a:pt x="2122" y="2936"/>
                    <a:pt x="2197" y="2899"/>
                    <a:pt x="2271" y="2864"/>
                  </a:cubicBezTo>
                  <a:cubicBezTo>
                    <a:pt x="2798" y="2624"/>
                    <a:pt x="3352" y="2504"/>
                    <a:pt x="3906" y="2504"/>
                  </a:cubicBezTo>
                  <a:cubicBezTo>
                    <a:pt x="4459" y="2504"/>
                    <a:pt x="5012" y="2624"/>
                    <a:pt x="5539" y="2864"/>
                  </a:cubicBezTo>
                  <a:cubicBezTo>
                    <a:pt x="5717" y="2945"/>
                    <a:pt x="5888" y="3039"/>
                    <a:pt x="6054" y="3144"/>
                  </a:cubicBezTo>
                  <a:cubicBezTo>
                    <a:pt x="6089" y="3166"/>
                    <a:pt x="6129" y="3177"/>
                    <a:pt x="6168" y="3177"/>
                  </a:cubicBezTo>
                  <a:cubicBezTo>
                    <a:pt x="6239" y="3177"/>
                    <a:pt x="6309" y="3142"/>
                    <a:pt x="6350" y="3077"/>
                  </a:cubicBezTo>
                  <a:cubicBezTo>
                    <a:pt x="6413" y="2977"/>
                    <a:pt x="6386" y="2845"/>
                    <a:pt x="6288" y="2780"/>
                  </a:cubicBezTo>
                  <a:cubicBezTo>
                    <a:pt x="6105" y="2664"/>
                    <a:pt x="5915" y="2561"/>
                    <a:pt x="5718" y="2472"/>
                  </a:cubicBezTo>
                  <a:cubicBezTo>
                    <a:pt x="5134" y="2204"/>
                    <a:pt x="4520" y="2071"/>
                    <a:pt x="3906" y="2071"/>
                  </a:cubicBezTo>
                  <a:cubicBezTo>
                    <a:pt x="3291" y="2071"/>
                    <a:pt x="2677" y="2204"/>
                    <a:pt x="2092" y="2472"/>
                  </a:cubicBezTo>
                  <a:cubicBezTo>
                    <a:pt x="1968" y="2527"/>
                    <a:pt x="1847" y="2591"/>
                    <a:pt x="1731" y="2656"/>
                  </a:cubicBezTo>
                  <a:lnTo>
                    <a:pt x="573" y="1499"/>
                  </a:lnTo>
                  <a:cubicBezTo>
                    <a:pt x="1536" y="804"/>
                    <a:pt x="2692" y="432"/>
                    <a:pt x="3879" y="432"/>
                  </a:cubicBezTo>
                  <a:cubicBezTo>
                    <a:pt x="3885" y="432"/>
                    <a:pt x="3890" y="432"/>
                    <a:pt x="3895" y="432"/>
                  </a:cubicBezTo>
                  <a:cubicBezTo>
                    <a:pt x="3897" y="432"/>
                    <a:pt x="3900" y="432"/>
                    <a:pt x="3903" y="432"/>
                  </a:cubicBezTo>
                  <a:cubicBezTo>
                    <a:pt x="4020" y="432"/>
                    <a:pt x="4117" y="335"/>
                    <a:pt x="4117" y="215"/>
                  </a:cubicBezTo>
                  <a:cubicBezTo>
                    <a:pt x="4117" y="97"/>
                    <a:pt x="4020" y="1"/>
                    <a:pt x="390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4"/>
            <p:cNvSpPr/>
            <p:nvPr/>
          </p:nvSpPr>
          <p:spPr>
            <a:xfrm>
              <a:off x="3961500" y="3933850"/>
              <a:ext cx="250975" cy="250175"/>
            </a:xfrm>
            <a:custGeom>
              <a:rect b="b" l="l" r="r" t="t"/>
              <a:pathLst>
                <a:path extrusionOk="0" h="10007" w="10039">
                  <a:moveTo>
                    <a:pt x="2936" y="1977"/>
                  </a:moveTo>
                  <a:lnTo>
                    <a:pt x="4254" y="3295"/>
                  </a:lnTo>
                  <a:lnTo>
                    <a:pt x="2704" y="3295"/>
                  </a:lnTo>
                  <a:cubicBezTo>
                    <a:pt x="2618" y="3295"/>
                    <a:pt x="2545" y="3205"/>
                    <a:pt x="2539" y="3092"/>
                  </a:cubicBezTo>
                  <a:cubicBezTo>
                    <a:pt x="2605" y="2701"/>
                    <a:pt x="2741" y="2324"/>
                    <a:pt x="2936" y="1977"/>
                  </a:cubicBezTo>
                  <a:close/>
                  <a:moveTo>
                    <a:pt x="4687" y="3728"/>
                  </a:moveTo>
                  <a:lnTo>
                    <a:pt x="5044" y="4085"/>
                  </a:lnTo>
                  <a:lnTo>
                    <a:pt x="2927" y="4085"/>
                  </a:lnTo>
                  <a:cubicBezTo>
                    <a:pt x="2828" y="4085"/>
                    <a:pt x="2747" y="4004"/>
                    <a:pt x="2747" y="3906"/>
                  </a:cubicBezTo>
                  <a:cubicBezTo>
                    <a:pt x="2747" y="3807"/>
                    <a:pt x="2828" y="3728"/>
                    <a:pt x="2927" y="3728"/>
                  </a:cubicBezTo>
                  <a:close/>
                  <a:moveTo>
                    <a:pt x="5477" y="4516"/>
                  </a:moveTo>
                  <a:lnTo>
                    <a:pt x="6356" y="5397"/>
                  </a:lnTo>
                  <a:lnTo>
                    <a:pt x="3012" y="5397"/>
                  </a:lnTo>
                  <a:cubicBezTo>
                    <a:pt x="2882" y="5397"/>
                    <a:pt x="2775" y="5291"/>
                    <a:pt x="2775" y="5160"/>
                  </a:cubicBezTo>
                  <a:lnTo>
                    <a:pt x="2775" y="4753"/>
                  </a:lnTo>
                  <a:cubicBezTo>
                    <a:pt x="2775" y="4623"/>
                    <a:pt x="2882" y="4518"/>
                    <a:pt x="3012" y="4516"/>
                  </a:cubicBezTo>
                  <a:close/>
                  <a:moveTo>
                    <a:pt x="6789" y="5830"/>
                  </a:moveTo>
                  <a:lnTo>
                    <a:pt x="7768" y="6811"/>
                  </a:lnTo>
                  <a:lnTo>
                    <a:pt x="3017" y="6811"/>
                  </a:lnTo>
                  <a:cubicBezTo>
                    <a:pt x="2753" y="6809"/>
                    <a:pt x="2539" y="6596"/>
                    <a:pt x="2539" y="6332"/>
                  </a:cubicBezTo>
                  <a:lnTo>
                    <a:pt x="2539" y="5893"/>
                  </a:lnTo>
                  <a:cubicBezTo>
                    <a:pt x="2539" y="5858"/>
                    <a:pt x="2567" y="5830"/>
                    <a:pt x="2602" y="5830"/>
                  </a:cubicBezTo>
                  <a:close/>
                  <a:moveTo>
                    <a:pt x="1504" y="545"/>
                  </a:moveTo>
                  <a:lnTo>
                    <a:pt x="2621" y="1662"/>
                  </a:lnTo>
                  <a:cubicBezTo>
                    <a:pt x="2368" y="2069"/>
                    <a:pt x="2197" y="2532"/>
                    <a:pt x="2109" y="3039"/>
                  </a:cubicBezTo>
                  <a:cubicBezTo>
                    <a:pt x="2090" y="3151"/>
                    <a:pt x="2127" y="3281"/>
                    <a:pt x="2176" y="3380"/>
                  </a:cubicBezTo>
                  <a:cubicBezTo>
                    <a:pt x="2222" y="3478"/>
                    <a:pt x="2294" y="3562"/>
                    <a:pt x="2384" y="3626"/>
                  </a:cubicBezTo>
                  <a:cubicBezTo>
                    <a:pt x="2262" y="3861"/>
                    <a:pt x="2305" y="4147"/>
                    <a:pt x="2491" y="4335"/>
                  </a:cubicBezTo>
                  <a:cubicBezTo>
                    <a:pt x="2395" y="4454"/>
                    <a:pt x="2343" y="4602"/>
                    <a:pt x="2343" y="4755"/>
                  </a:cubicBezTo>
                  <a:lnTo>
                    <a:pt x="2343" y="5162"/>
                  </a:lnTo>
                  <a:cubicBezTo>
                    <a:pt x="2343" y="5257"/>
                    <a:pt x="2364" y="5353"/>
                    <a:pt x="2403" y="5440"/>
                  </a:cubicBezTo>
                  <a:cubicBezTo>
                    <a:pt x="2224" y="5518"/>
                    <a:pt x="2106" y="5696"/>
                    <a:pt x="2106" y="5893"/>
                  </a:cubicBezTo>
                  <a:lnTo>
                    <a:pt x="2106" y="6330"/>
                  </a:lnTo>
                  <a:cubicBezTo>
                    <a:pt x="2106" y="6833"/>
                    <a:pt x="2515" y="7242"/>
                    <a:pt x="3017" y="7242"/>
                  </a:cubicBezTo>
                  <a:lnTo>
                    <a:pt x="8200" y="7242"/>
                  </a:lnTo>
                  <a:lnTo>
                    <a:pt x="9466" y="8507"/>
                  </a:lnTo>
                  <a:cubicBezTo>
                    <a:pt x="8505" y="9201"/>
                    <a:pt x="7350" y="9574"/>
                    <a:pt x="6167" y="9574"/>
                  </a:cubicBezTo>
                  <a:cubicBezTo>
                    <a:pt x="6160" y="9574"/>
                    <a:pt x="6152" y="9574"/>
                    <a:pt x="6145" y="9574"/>
                  </a:cubicBezTo>
                  <a:cubicBezTo>
                    <a:pt x="2998" y="9574"/>
                    <a:pt x="437" y="7014"/>
                    <a:pt x="437" y="3868"/>
                  </a:cubicBezTo>
                  <a:cubicBezTo>
                    <a:pt x="433" y="2675"/>
                    <a:pt x="806" y="1513"/>
                    <a:pt x="1504" y="545"/>
                  </a:cubicBezTo>
                  <a:close/>
                  <a:moveTo>
                    <a:pt x="1483" y="0"/>
                  </a:moveTo>
                  <a:cubicBezTo>
                    <a:pt x="1477" y="0"/>
                    <a:pt x="1472" y="0"/>
                    <a:pt x="1467" y="1"/>
                  </a:cubicBezTo>
                  <a:cubicBezTo>
                    <a:pt x="1405" y="4"/>
                    <a:pt x="1348" y="34"/>
                    <a:pt x="1310" y="84"/>
                  </a:cubicBezTo>
                  <a:cubicBezTo>
                    <a:pt x="460" y="1162"/>
                    <a:pt x="1" y="2494"/>
                    <a:pt x="6" y="3868"/>
                  </a:cubicBezTo>
                  <a:cubicBezTo>
                    <a:pt x="6" y="7253"/>
                    <a:pt x="2760" y="10006"/>
                    <a:pt x="6145" y="10006"/>
                  </a:cubicBezTo>
                  <a:cubicBezTo>
                    <a:pt x="6152" y="10007"/>
                    <a:pt x="6159" y="10007"/>
                    <a:pt x="6166" y="10007"/>
                  </a:cubicBezTo>
                  <a:cubicBezTo>
                    <a:pt x="7530" y="10007"/>
                    <a:pt x="8856" y="9547"/>
                    <a:pt x="9929" y="8701"/>
                  </a:cubicBezTo>
                  <a:cubicBezTo>
                    <a:pt x="10031" y="8620"/>
                    <a:pt x="10038" y="8471"/>
                    <a:pt x="9949" y="8378"/>
                  </a:cubicBezTo>
                  <a:lnTo>
                    <a:pt x="1632" y="63"/>
                  </a:lnTo>
                  <a:cubicBezTo>
                    <a:pt x="1593" y="24"/>
                    <a:pt x="1539" y="0"/>
                    <a:pt x="148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 name="Google Shape;998;p54"/>
          <p:cNvSpPr/>
          <p:nvPr/>
        </p:nvSpPr>
        <p:spPr>
          <a:xfrm>
            <a:off x="8488800" y="0"/>
            <a:ext cx="655200" cy="11352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4"/>
          <p:cNvSpPr/>
          <p:nvPr/>
        </p:nvSpPr>
        <p:spPr>
          <a:xfrm>
            <a:off x="0" y="4603500"/>
            <a:ext cx="1435500" cy="5400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3" name="Shape 1003"/>
        <p:cNvGrpSpPr/>
        <p:nvPr/>
      </p:nvGrpSpPr>
      <p:grpSpPr>
        <a:xfrm>
          <a:off x="0" y="0"/>
          <a:ext cx="0" cy="0"/>
          <a:chOff x="0" y="0"/>
          <a:chExt cx="0" cy="0"/>
        </a:xfrm>
      </p:grpSpPr>
      <p:sp>
        <p:nvSpPr>
          <p:cNvPr id="1004" name="Google Shape;1004;p55"/>
          <p:cNvSpPr txBox="1"/>
          <p:nvPr>
            <p:ph type="title"/>
          </p:nvPr>
        </p:nvSpPr>
        <p:spPr>
          <a:xfrm>
            <a:off x="618645" y="395175"/>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ALTERNATIVE RESOURCES</a:t>
            </a:r>
            <a:endParaRPr/>
          </a:p>
        </p:txBody>
      </p:sp>
      <p:sp>
        <p:nvSpPr>
          <p:cNvPr id="1005" name="Google Shape;1005;p55"/>
          <p:cNvSpPr txBox="1"/>
          <p:nvPr>
            <p:ph idx="1" type="body"/>
          </p:nvPr>
        </p:nvSpPr>
        <p:spPr>
          <a:xfrm>
            <a:off x="2087850" y="1352200"/>
            <a:ext cx="4968300" cy="31998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GB" sz="1200">
                <a:latin typeface="Oxygen"/>
                <a:ea typeface="Oxygen"/>
                <a:cs typeface="Oxygen"/>
                <a:sym typeface="Oxygen"/>
              </a:rPr>
              <a:t>Here’s an assortment of alternative pictures within the same style of this template. </a:t>
            </a:r>
            <a:endParaRPr/>
          </a:p>
          <a:p>
            <a:pPr indent="-304800" lvl="0" marL="457200" rtl="0" algn="l">
              <a:lnSpc>
                <a:spcPct val="115000"/>
              </a:lnSpc>
              <a:spcBef>
                <a:spcPts val="1600"/>
              </a:spcBef>
              <a:spcAft>
                <a:spcPts val="0"/>
              </a:spcAft>
              <a:buClr>
                <a:schemeClr val="accent2"/>
              </a:buClr>
              <a:buSzPts val="1200"/>
              <a:buFont typeface="Catamaran Thin"/>
              <a:buChar char="■"/>
            </a:pPr>
            <a:r>
              <a:rPr lang="en-GB">
                <a:solidFill>
                  <a:schemeClr val="hlink"/>
                </a:solidFill>
                <a:uFill>
                  <a:noFill/>
                </a:uFill>
                <a:hlinkClick r:id="rId3"/>
              </a:rPr>
              <a:t>Front view colorful fruits in a jar</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4"/>
              </a:rPr>
              <a:t>Strawberry smoothies next to flowers</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5"/>
              </a:rPr>
              <a:t>Flat lay blue smoothie and apron</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6"/>
              </a:rPr>
              <a:t>Halved avocado with egg yolk on kitchen worktop</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7"/>
              </a:rPr>
              <a:t>Close-up chestnuts in a spoon</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8"/>
              </a:rPr>
              <a:t>An elevated view of traditional asian noodles bowls on beige backdrop</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9"/>
              </a:rPr>
              <a:t>Top view indian chicken and rice</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10"/>
              </a:rPr>
              <a:t>Close-up healthy mexican salad</a:t>
            </a:r>
            <a:endParaRPr/>
          </a:p>
          <a:p>
            <a:pPr indent="-304800" lvl="0" marL="457200" rtl="0" algn="l">
              <a:lnSpc>
                <a:spcPct val="115000"/>
              </a:lnSpc>
              <a:spcBef>
                <a:spcPts val="0"/>
              </a:spcBef>
              <a:spcAft>
                <a:spcPts val="0"/>
              </a:spcAft>
              <a:buClr>
                <a:schemeClr val="accent2"/>
              </a:buClr>
              <a:buSzPts val="1200"/>
              <a:buFont typeface="Catamaran Thin"/>
              <a:buChar char="■"/>
            </a:pPr>
            <a:r>
              <a:rPr lang="en-GB">
                <a:solidFill>
                  <a:schemeClr val="hlink"/>
                </a:solidFill>
                <a:uFill>
                  <a:noFill/>
                </a:uFill>
                <a:hlinkClick r:id="rId11"/>
              </a:rPr>
              <a:t>Avocado and eggs breakfast closeup</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9" name="Shape 1009"/>
        <p:cNvGrpSpPr/>
        <p:nvPr/>
      </p:nvGrpSpPr>
      <p:grpSpPr>
        <a:xfrm>
          <a:off x="0" y="0"/>
          <a:ext cx="0" cy="0"/>
          <a:chOff x="0" y="0"/>
          <a:chExt cx="0" cy="0"/>
        </a:xfrm>
      </p:grpSpPr>
      <p:sp>
        <p:nvSpPr>
          <p:cNvPr id="1010" name="Google Shape;1010;p56"/>
          <p:cNvSpPr txBox="1"/>
          <p:nvPr>
            <p:ph type="title"/>
          </p:nvPr>
        </p:nvSpPr>
        <p:spPr>
          <a:xfrm>
            <a:off x="605001" y="387961"/>
            <a:ext cx="70335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RESOURCES</a:t>
            </a:r>
            <a:endParaRPr/>
          </a:p>
        </p:txBody>
      </p:sp>
      <p:sp>
        <p:nvSpPr>
          <p:cNvPr id="1011" name="Google Shape;1011;p56"/>
          <p:cNvSpPr txBox="1"/>
          <p:nvPr>
            <p:ph idx="1" type="body"/>
          </p:nvPr>
        </p:nvSpPr>
        <p:spPr>
          <a:xfrm>
            <a:off x="1243174" y="1204425"/>
            <a:ext cx="3488700" cy="3416400"/>
          </a:xfrm>
          <a:prstGeom prst="rect">
            <a:avLst/>
          </a:prstGeom>
        </p:spPr>
        <p:txBody>
          <a:bodyPr anchorCtr="0" anchor="b" bIns="91425" lIns="0" spcFirstLastPara="1" rIns="91425" wrap="square" tIns="91425">
            <a:noAutofit/>
          </a:bodyPr>
          <a:lstStyle/>
          <a:p>
            <a:pPr indent="0" lvl="0" marL="0" rtl="0" algn="l">
              <a:spcBef>
                <a:spcPts val="300"/>
              </a:spcBef>
              <a:spcAft>
                <a:spcPts val="0"/>
              </a:spcAft>
              <a:buNone/>
            </a:pPr>
            <a:r>
              <a:rPr lang="en-GB" sz="1200"/>
              <a:t>Did you like the resources on this template? Get them for free at our other websites.</a:t>
            </a:r>
            <a:endParaRPr sz="1200"/>
          </a:p>
          <a:p>
            <a:pPr indent="0" lvl="0" marL="0" rtl="0" algn="l">
              <a:spcBef>
                <a:spcPts val="300"/>
              </a:spcBef>
              <a:spcAft>
                <a:spcPts val="0"/>
              </a:spcAft>
              <a:buNone/>
            </a:pPr>
            <a:r>
              <a:t/>
            </a:r>
            <a:endParaRPr sz="1200"/>
          </a:p>
          <a:p>
            <a:pPr indent="0" lvl="0" marL="0" rtl="0" algn="l">
              <a:spcBef>
                <a:spcPts val="300"/>
              </a:spcBef>
              <a:spcAft>
                <a:spcPts val="0"/>
              </a:spcAft>
              <a:buNone/>
            </a:pPr>
            <a:r>
              <a:rPr lang="en-GB" sz="1400">
                <a:latin typeface="Oswald"/>
                <a:ea typeface="Oswald"/>
                <a:cs typeface="Oswald"/>
                <a:sym typeface="Oswald"/>
              </a:rPr>
              <a:t>PHOTOS</a:t>
            </a:r>
            <a:endParaRPr sz="1400">
              <a:latin typeface="Oswald"/>
              <a:ea typeface="Oswald"/>
              <a:cs typeface="Oswald"/>
              <a:sym typeface="Oswald"/>
            </a:endParaRPr>
          </a:p>
          <a:p>
            <a:pPr indent="0" lvl="0" marL="0" rtl="0" algn="l">
              <a:spcBef>
                <a:spcPts val="300"/>
              </a:spcBef>
              <a:spcAft>
                <a:spcPts val="0"/>
              </a:spcAft>
              <a:buNone/>
            </a:pPr>
            <a:r>
              <a:t/>
            </a:r>
            <a:endParaRPr sz="1200"/>
          </a:p>
          <a:p>
            <a:pPr indent="-203200" lvl="0" marL="241300" rtl="0" algn="l">
              <a:spcBef>
                <a:spcPts val="0"/>
              </a:spcBef>
              <a:spcAft>
                <a:spcPts val="0"/>
              </a:spcAft>
              <a:buSzPts val="1200"/>
              <a:buChar char="■"/>
            </a:pPr>
            <a:r>
              <a:rPr lang="en-GB" sz="1200">
                <a:solidFill>
                  <a:schemeClr val="hlink"/>
                </a:solidFill>
                <a:uFill>
                  <a:noFill/>
                </a:uFill>
                <a:hlinkClick r:id="rId3"/>
              </a:rPr>
              <a:t>Apple and </a:t>
            </a:r>
            <a:r>
              <a:rPr lang="en-GB" sz="1200">
                <a:solidFill>
                  <a:schemeClr val="hlink"/>
                </a:solidFill>
                <a:uFill>
                  <a:noFill/>
                </a:uFill>
                <a:hlinkClick r:id="rId4"/>
              </a:rPr>
              <a:t>bo</a:t>
            </a:r>
            <a:r>
              <a:rPr lang="en-GB" sz="1200">
                <a:solidFill>
                  <a:schemeClr val="hlink"/>
                </a:solidFill>
                <a:uFill>
                  <a:noFill/>
                </a:uFill>
                <a:hlinkClick r:id="rId5"/>
              </a:rPr>
              <a:t>buns near fried egg</a:t>
            </a:r>
            <a:endParaRPr sz="1200">
              <a:uFill>
                <a:noFill/>
              </a:uFill>
              <a:hlinkClick r:id="rId6"/>
            </a:endParaRPr>
          </a:p>
          <a:p>
            <a:pPr indent="-203200" lvl="0" marL="241300" rtl="0" algn="l">
              <a:spcBef>
                <a:spcPts val="0"/>
              </a:spcBef>
              <a:spcAft>
                <a:spcPts val="0"/>
              </a:spcAft>
              <a:buSzPts val="1200"/>
              <a:buChar char="■"/>
            </a:pPr>
            <a:r>
              <a:rPr lang="en-GB" sz="1200">
                <a:solidFill>
                  <a:schemeClr val="hlink"/>
                </a:solidFill>
                <a:uFill>
                  <a:noFill/>
                </a:uFill>
                <a:hlinkClick r:id="rId7"/>
              </a:rPr>
              <a:t>Blender with various fruit on wooden background</a:t>
            </a:r>
            <a:endParaRPr sz="1200">
              <a:uFill>
                <a:noFill/>
              </a:uFill>
              <a:hlinkClick r:id="rId8"/>
            </a:endParaRPr>
          </a:p>
          <a:p>
            <a:pPr indent="-203200" lvl="0" marL="241300" rtl="0" algn="l">
              <a:spcBef>
                <a:spcPts val="0"/>
              </a:spcBef>
              <a:spcAft>
                <a:spcPts val="0"/>
              </a:spcAft>
              <a:buSzPts val="1200"/>
              <a:buChar char="■"/>
            </a:pPr>
            <a:r>
              <a:rPr lang="en-GB" sz="1200">
                <a:solidFill>
                  <a:schemeClr val="hlink"/>
                </a:solidFill>
                <a:uFill>
                  <a:noFill/>
                </a:uFill>
                <a:hlinkClick r:id="rId9"/>
              </a:rPr>
              <a:t>Top view healthy wl with fruit and nuts</a:t>
            </a:r>
            <a:endParaRPr sz="1200"/>
          </a:p>
          <a:p>
            <a:pPr indent="-203200" lvl="0" marL="241300" rtl="0" algn="l">
              <a:spcBef>
                <a:spcPts val="0"/>
              </a:spcBef>
              <a:spcAft>
                <a:spcPts val="0"/>
              </a:spcAft>
              <a:buSzPts val="1200"/>
              <a:buChar char="■"/>
            </a:pPr>
            <a:r>
              <a:rPr lang="en-GB" sz="1200">
                <a:solidFill>
                  <a:schemeClr val="hlink"/>
                </a:solidFill>
                <a:uFill>
                  <a:noFill/>
                </a:uFill>
                <a:hlinkClick r:id="rId10"/>
              </a:rPr>
              <a:t>Elevated view of a human hand slicing fresh red tomato on wooden chopping board</a:t>
            </a:r>
            <a:endParaRPr sz="1200"/>
          </a:p>
          <a:p>
            <a:pPr indent="-203200" lvl="0" marL="241300" rtl="0" algn="l">
              <a:spcBef>
                <a:spcPts val="0"/>
              </a:spcBef>
              <a:spcAft>
                <a:spcPts val="0"/>
              </a:spcAft>
              <a:buSzPts val="1200"/>
              <a:buChar char="■"/>
            </a:pPr>
            <a:r>
              <a:rPr lang="en-GB" sz="1200">
                <a:solidFill>
                  <a:schemeClr val="hlink"/>
                </a:solidFill>
                <a:uFill>
                  <a:noFill/>
                </a:uFill>
                <a:hlinkClick r:id="rId11"/>
              </a:rPr>
              <a:t>Front view of athlete wearing hijab</a:t>
            </a:r>
            <a:endParaRPr sz="1200"/>
          </a:p>
          <a:p>
            <a:pPr indent="-203200" lvl="0" marL="241300" rtl="0" algn="l">
              <a:spcBef>
                <a:spcPts val="0"/>
              </a:spcBef>
              <a:spcAft>
                <a:spcPts val="0"/>
              </a:spcAft>
              <a:buSzPts val="1200"/>
              <a:buChar char="■"/>
            </a:pPr>
            <a:r>
              <a:rPr lang="en-GB" sz="1200">
                <a:solidFill>
                  <a:schemeClr val="hlink"/>
                </a:solidFill>
                <a:uFill>
                  <a:noFill/>
                </a:uFill>
                <a:hlinkClick r:id="rId12"/>
              </a:rPr>
              <a:t>Close-up of rice cake with avocado slices; over wooden chopping board</a:t>
            </a:r>
            <a:endParaRPr sz="1200"/>
          </a:p>
          <a:p>
            <a:pPr indent="-203200" lvl="0" marL="241300" rtl="0" algn="l">
              <a:spcBef>
                <a:spcPts val="0"/>
              </a:spcBef>
              <a:spcAft>
                <a:spcPts val="0"/>
              </a:spcAft>
              <a:buSzPts val="1200"/>
              <a:buChar char="■"/>
            </a:pPr>
            <a:r>
              <a:rPr lang="en-GB" sz="1200">
                <a:solidFill>
                  <a:schemeClr val="hlink"/>
                </a:solidFill>
                <a:uFill>
                  <a:noFill/>
                </a:uFill>
                <a:hlinkClick r:id="rId13"/>
              </a:rPr>
              <a:t>Angle view healthy raw food</a:t>
            </a:r>
            <a:endParaRPr sz="1200"/>
          </a:p>
        </p:txBody>
      </p:sp>
      <p:sp>
        <p:nvSpPr>
          <p:cNvPr id="1012" name="Google Shape;1012;p56"/>
          <p:cNvSpPr txBox="1"/>
          <p:nvPr>
            <p:ph idx="2" type="body"/>
          </p:nvPr>
        </p:nvSpPr>
        <p:spPr>
          <a:xfrm>
            <a:off x="4935299" y="1204425"/>
            <a:ext cx="3488700" cy="3416400"/>
          </a:xfrm>
          <a:prstGeom prst="rect">
            <a:avLst/>
          </a:prstGeom>
        </p:spPr>
        <p:txBody>
          <a:bodyPr anchorCtr="0" anchor="b" bIns="91425" lIns="91425" spcFirstLastPara="1" rIns="91425" wrap="square" tIns="91425">
            <a:noAutofit/>
          </a:bodyPr>
          <a:lstStyle/>
          <a:p>
            <a:pPr indent="0" lvl="0" marL="241300" rtl="0" algn="l">
              <a:spcBef>
                <a:spcPts val="0"/>
              </a:spcBef>
              <a:spcAft>
                <a:spcPts val="0"/>
              </a:spcAft>
              <a:buNone/>
            </a:pPr>
            <a:r>
              <a:t/>
            </a:r>
            <a:endParaRPr sz="1200"/>
          </a:p>
          <a:p>
            <a:pPr indent="-203200" lvl="0" marL="241300" rtl="0" algn="l">
              <a:spcBef>
                <a:spcPts val="1600"/>
              </a:spcBef>
              <a:spcAft>
                <a:spcPts val="0"/>
              </a:spcAft>
              <a:buSzPts val="1200"/>
              <a:buChar char="■"/>
            </a:pPr>
            <a:r>
              <a:rPr lang="en-GB" sz="1200">
                <a:solidFill>
                  <a:schemeClr val="hlink"/>
                </a:solidFill>
                <a:uFill>
                  <a:noFill/>
                </a:uFill>
                <a:hlinkClick r:id="rId14"/>
              </a:rPr>
              <a:t>Medium shot woman stretching her arms</a:t>
            </a:r>
            <a:endParaRPr sz="1200"/>
          </a:p>
          <a:p>
            <a:pPr indent="-203200" lvl="0" marL="241300" rtl="0" algn="l">
              <a:spcBef>
                <a:spcPts val="0"/>
              </a:spcBef>
              <a:spcAft>
                <a:spcPts val="0"/>
              </a:spcAft>
              <a:buSzPts val="1200"/>
              <a:buChar char="■"/>
            </a:pPr>
            <a:r>
              <a:rPr lang="en-GB" sz="1200">
                <a:solidFill>
                  <a:schemeClr val="hlink"/>
                </a:solidFill>
                <a:uFill>
                  <a:noFill/>
                </a:uFill>
                <a:hlinkClick r:id="rId15"/>
              </a:rPr>
              <a:t>Full shot woman meditating posture indoors</a:t>
            </a:r>
            <a:endParaRPr sz="1200"/>
          </a:p>
          <a:p>
            <a:pPr indent="-203200" lvl="0" marL="241300" rtl="0" algn="l">
              <a:spcBef>
                <a:spcPts val="0"/>
              </a:spcBef>
              <a:spcAft>
                <a:spcPts val="0"/>
              </a:spcAft>
              <a:buSzPts val="1200"/>
              <a:buChar char="■"/>
            </a:pPr>
            <a:r>
              <a:rPr lang="en-GB" sz="1200">
                <a:solidFill>
                  <a:schemeClr val="hlink"/>
                </a:solidFill>
                <a:uFill>
                  <a:noFill/>
                </a:uFill>
                <a:hlinkClick r:id="rId16"/>
              </a:rPr>
              <a:t>Smiling ethnic medic at table </a:t>
            </a:r>
            <a:endParaRPr sz="1200"/>
          </a:p>
          <a:p>
            <a:pPr indent="-203200" lvl="0" marL="241300" rtl="0" algn="l">
              <a:spcBef>
                <a:spcPts val="0"/>
              </a:spcBef>
              <a:spcAft>
                <a:spcPts val="0"/>
              </a:spcAft>
              <a:buSzPts val="1200"/>
              <a:buChar char="■"/>
            </a:pPr>
            <a:r>
              <a:rPr lang="en-GB" sz="1200">
                <a:solidFill>
                  <a:schemeClr val="hlink"/>
                </a:solidFill>
                <a:uFill>
                  <a:noFill/>
                </a:uFill>
                <a:hlinkClick r:id="rId17"/>
              </a:rPr>
              <a:t>Medium shot yoga woman posing outdoors</a:t>
            </a:r>
            <a:endParaRPr sz="1200"/>
          </a:p>
          <a:p>
            <a:pPr indent="-203200" lvl="0" marL="241300" rtl="0" algn="l">
              <a:spcBef>
                <a:spcPts val="0"/>
              </a:spcBef>
              <a:spcAft>
                <a:spcPts val="0"/>
              </a:spcAft>
              <a:buSzPts val="1200"/>
              <a:buChar char="■"/>
            </a:pPr>
            <a:r>
              <a:rPr lang="en-GB" sz="1200">
                <a:solidFill>
                  <a:schemeClr val="hlink"/>
                </a:solidFill>
                <a:uFill>
                  <a:noFill/>
                </a:uFill>
                <a:hlinkClick r:id="rId18"/>
              </a:rPr>
              <a:t>Healthy vegan avocado and rice breakfast</a:t>
            </a:r>
            <a:endParaRPr sz="1200"/>
          </a:p>
          <a:p>
            <a:pPr indent="-203200" lvl="0" marL="241300" rtl="0" algn="l">
              <a:spcBef>
                <a:spcPts val="0"/>
              </a:spcBef>
              <a:spcAft>
                <a:spcPts val="0"/>
              </a:spcAft>
              <a:buSzPts val="1200"/>
              <a:buChar char="■"/>
            </a:pPr>
            <a:r>
              <a:rPr lang="en-GB" sz="1200">
                <a:solidFill>
                  <a:schemeClr val="hlink"/>
                </a:solidFill>
                <a:uFill>
                  <a:noFill/>
                </a:uFill>
                <a:hlinkClick r:id="rId19"/>
              </a:rPr>
              <a:t>Front view cup full of healthy nuts</a:t>
            </a:r>
            <a:endParaRPr sz="1200"/>
          </a:p>
          <a:p>
            <a:pPr indent="-203200" lvl="0" marL="241300" rtl="0" algn="l">
              <a:spcBef>
                <a:spcPts val="0"/>
              </a:spcBef>
              <a:spcAft>
                <a:spcPts val="0"/>
              </a:spcAft>
              <a:buSzPts val="1200"/>
              <a:buChar char="■"/>
            </a:pPr>
            <a:r>
              <a:rPr lang="en-GB" sz="1200">
                <a:solidFill>
                  <a:schemeClr val="hlink"/>
                </a:solidFill>
                <a:uFill>
                  <a:noFill/>
                </a:uFill>
                <a:hlinkClick r:id="rId20"/>
              </a:rPr>
              <a:t>Delicious eggs and ham toast breakfast</a:t>
            </a:r>
            <a:endParaRPr sz="1200"/>
          </a:p>
          <a:p>
            <a:pPr indent="0" lvl="0" marL="0" rtl="0" algn="l">
              <a:spcBef>
                <a:spcPts val="1600"/>
              </a:spcBef>
              <a:spcAft>
                <a:spcPts val="0"/>
              </a:spcAft>
              <a:buNone/>
            </a:pPr>
            <a:r>
              <a:rPr lang="en-GB" sz="1400">
                <a:latin typeface="Oswald"/>
                <a:ea typeface="Oswald"/>
                <a:cs typeface="Oswald"/>
                <a:sym typeface="Oswald"/>
              </a:rPr>
              <a:t>ICONS</a:t>
            </a:r>
            <a:endParaRPr sz="1400">
              <a:latin typeface="Oswald"/>
              <a:ea typeface="Oswald"/>
              <a:cs typeface="Oswald"/>
              <a:sym typeface="Oswald"/>
            </a:endParaRPr>
          </a:p>
          <a:p>
            <a:pPr indent="0" lvl="0" marL="0" rtl="0" algn="l">
              <a:spcBef>
                <a:spcPts val="300"/>
              </a:spcBef>
              <a:spcAft>
                <a:spcPts val="0"/>
              </a:spcAft>
              <a:buNone/>
            </a:pPr>
            <a:r>
              <a:t/>
            </a:r>
            <a:endParaRPr sz="1200"/>
          </a:p>
          <a:p>
            <a:pPr indent="-203200" lvl="0" marL="241300" rtl="0" algn="l">
              <a:spcBef>
                <a:spcPts val="0"/>
              </a:spcBef>
              <a:spcAft>
                <a:spcPts val="0"/>
              </a:spcAft>
              <a:buSzPts val="1200"/>
              <a:buChar char="■"/>
            </a:pPr>
            <a:r>
              <a:rPr lang="en-GB" sz="1200">
                <a:solidFill>
                  <a:schemeClr val="hlink"/>
                </a:solidFill>
                <a:uFill>
                  <a:noFill/>
                </a:uFill>
                <a:hlinkClick r:id="rId21"/>
              </a:rPr>
              <a:t>Pack Nutrition 17</a:t>
            </a:r>
            <a:endParaRPr sz="12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 name="Shape 166"/>
        <p:cNvGrpSpPr/>
        <p:nvPr/>
      </p:nvGrpSpPr>
      <p:grpSpPr>
        <a:xfrm>
          <a:off x="0" y="0"/>
          <a:ext cx="0" cy="0"/>
          <a:chOff x="0" y="0"/>
          <a:chExt cx="0" cy="0"/>
        </a:xfrm>
      </p:grpSpPr>
      <p:sp>
        <p:nvSpPr>
          <p:cNvPr id="167" name="Google Shape;167;p30"/>
          <p:cNvSpPr txBox="1"/>
          <p:nvPr>
            <p:ph idx="2" type="subTitle"/>
          </p:nvPr>
        </p:nvSpPr>
        <p:spPr>
          <a:xfrm flipH="1">
            <a:off x="4228701" y="3877002"/>
            <a:ext cx="26319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Here you could describe the topic of the third section</a:t>
            </a:r>
            <a:endParaRPr/>
          </a:p>
        </p:txBody>
      </p:sp>
      <p:sp>
        <p:nvSpPr>
          <p:cNvPr id="168" name="Google Shape;168;p30"/>
          <p:cNvSpPr txBox="1"/>
          <p:nvPr>
            <p:ph idx="3" type="title"/>
          </p:nvPr>
        </p:nvSpPr>
        <p:spPr>
          <a:xfrm>
            <a:off x="620306" y="395050"/>
            <a:ext cx="42936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TABLE OF CONTENTS</a:t>
            </a:r>
            <a:endParaRPr/>
          </a:p>
        </p:txBody>
      </p:sp>
      <p:sp>
        <p:nvSpPr>
          <p:cNvPr id="169" name="Google Shape;169;p30"/>
          <p:cNvSpPr txBox="1"/>
          <p:nvPr>
            <p:ph idx="1" type="subTitle"/>
          </p:nvPr>
        </p:nvSpPr>
        <p:spPr>
          <a:xfrm flipH="1">
            <a:off x="1018245" y="1573636"/>
            <a:ext cx="24651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Here you could describe the topic of the first section</a:t>
            </a:r>
            <a:endParaRPr/>
          </a:p>
        </p:txBody>
      </p:sp>
      <p:sp>
        <p:nvSpPr>
          <p:cNvPr id="170" name="Google Shape;170;p30"/>
          <p:cNvSpPr txBox="1"/>
          <p:nvPr>
            <p:ph idx="4" type="subTitle"/>
          </p:nvPr>
        </p:nvSpPr>
        <p:spPr>
          <a:xfrm flipH="1">
            <a:off x="2735098" y="2727419"/>
            <a:ext cx="2382000" cy="745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Here you could describe the topic of the second section</a:t>
            </a:r>
            <a:endParaRPr/>
          </a:p>
        </p:txBody>
      </p:sp>
      <p:sp>
        <p:nvSpPr>
          <p:cNvPr id="171" name="Google Shape;171;p30"/>
          <p:cNvSpPr txBox="1"/>
          <p:nvPr>
            <p:ph idx="6" type="subTitle"/>
          </p:nvPr>
        </p:nvSpPr>
        <p:spPr>
          <a:xfrm flipH="1">
            <a:off x="4478601" y="3503106"/>
            <a:ext cx="2382000" cy="568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OUR PROCESS</a:t>
            </a:r>
            <a:endParaRPr/>
          </a:p>
        </p:txBody>
      </p:sp>
      <p:sp>
        <p:nvSpPr>
          <p:cNvPr id="172" name="Google Shape;172;p30"/>
          <p:cNvSpPr txBox="1"/>
          <p:nvPr>
            <p:ph idx="7" type="subTitle"/>
          </p:nvPr>
        </p:nvSpPr>
        <p:spPr>
          <a:xfrm flipH="1">
            <a:off x="2828098" y="2403821"/>
            <a:ext cx="2289000" cy="457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OUR CENTER</a:t>
            </a:r>
            <a:endParaRPr/>
          </a:p>
        </p:txBody>
      </p:sp>
      <p:sp>
        <p:nvSpPr>
          <p:cNvPr id="173" name="Google Shape;173;p30"/>
          <p:cNvSpPr txBox="1"/>
          <p:nvPr>
            <p:ph idx="8" type="title"/>
          </p:nvPr>
        </p:nvSpPr>
        <p:spPr>
          <a:xfrm>
            <a:off x="5079982" y="2535420"/>
            <a:ext cx="95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02</a:t>
            </a:r>
            <a:endParaRPr/>
          </a:p>
        </p:txBody>
      </p:sp>
      <p:sp>
        <p:nvSpPr>
          <p:cNvPr id="174" name="Google Shape;174;p30"/>
          <p:cNvSpPr txBox="1"/>
          <p:nvPr>
            <p:ph idx="9" type="title"/>
          </p:nvPr>
        </p:nvSpPr>
        <p:spPr>
          <a:xfrm>
            <a:off x="6892129" y="3688019"/>
            <a:ext cx="893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t>03</a:t>
            </a:r>
            <a:endParaRPr/>
          </a:p>
        </p:txBody>
      </p:sp>
      <p:sp>
        <p:nvSpPr>
          <p:cNvPr id="175" name="Google Shape;175;p30"/>
          <p:cNvSpPr txBox="1"/>
          <p:nvPr>
            <p:ph idx="5" type="subTitle"/>
          </p:nvPr>
        </p:nvSpPr>
        <p:spPr>
          <a:xfrm flipH="1">
            <a:off x="777045" y="1186011"/>
            <a:ext cx="2706300" cy="568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INTRODUCTION</a:t>
            </a:r>
            <a:endParaRPr/>
          </a:p>
        </p:txBody>
      </p:sp>
      <p:sp>
        <p:nvSpPr>
          <p:cNvPr id="176" name="Google Shape;176;p30"/>
          <p:cNvSpPr txBox="1"/>
          <p:nvPr>
            <p:ph idx="4294967295" type="title"/>
          </p:nvPr>
        </p:nvSpPr>
        <p:spPr>
          <a:xfrm>
            <a:off x="3426888" y="1373928"/>
            <a:ext cx="95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GB" sz="5200">
                <a:solidFill>
                  <a:schemeClr val="accent2"/>
                </a:solidFill>
              </a:rPr>
              <a:t>01</a:t>
            </a:r>
            <a:endParaRPr b="0" sz="5200">
              <a:solidFill>
                <a:schemeClr val="accent2"/>
              </a:solidFill>
            </a:endParaRPr>
          </a:p>
        </p:txBody>
      </p:sp>
      <p:cxnSp>
        <p:nvCxnSpPr>
          <p:cNvPr id="177" name="Google Shape;177;p30"/>
          <p:cNvCxnSpPr/>
          <p:nvPr/>
        </p:nvCxnSpPr>
        <p:spPr>
          <a:xfrm>
            <a:off x="0" y="2315325"/>
            <a:ext cx="5019600" cy="0"/>
          </a:xfrm>
          <a:prstGeom prst="straightConnector1">
            <a:avLst/>
          </a:prstGeom>
          <a:noFill/>
          <a:ln cap="flat" cmpd="sng" w="9525">
            <a:solidFill>
              <a:schemeClr val="dk1"/>
            </a:solidFill>
            <a:prstDash val="solid"/>
            <a:round/>
            <a:headEnd len="med" w="med" type="none"/>
            <a:tailEnd len="med" w="med" type="none"/>
          </a:ln>
        </p:spPr>
      </p:cxnSp>
      <p:cxnSp>
        <p:nvCxnSpPr>
          <p:cNvPr id="178" name="Google Shape;178;p30"/>
          <p:cNvCxnSpPr/>
          <p:nvPr/>
        </p:nvCxnSpPr>
        <p:spPr>
          <a:xfrm>
            <a:off x="4114300" y="3466787"/>
            <a:ext cx="5019600" cy="0"/>
          </a:xfrm>
          <a:prstGeom prst="straightConnector1">
            <a:avLst/>
          </a:prstGeom>
          <a:noFill/>
          <a:ln cap="flat" cmpd="sng" w="9525">
            <a:solidFill>
              <a:schemeClr val="dk1"/>
            </a:solidFill>
            <a:prstDash val="solid"/>
            <a:round/>
            <a:headEnd len="med" w="med" type="none"/>
            <a:tailEnd len="med" w="med" type="none"/>
          </a:ln>
        </p:spPr>
      </p:cxn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6" name="Shape 1016"/>
        <p:cNvGrpSpPr/>
        <p:nvPr/>
      </p:nvGrpSpPr>
      <p:grpSpPr>
        <a:xfrm>
          <a:off x="0" y="0"/>
          <a:ext cx="0" cy="0"/>
          <a:chOff x="0" y="0"/>
          <a:chExt cx="0" cy="0"/>
        </a:xfrm>
      </p:grpSpPr>
      <p:sp>
        <p:nvSpPr>
          <p:cNvPr id="1017" name="Google Shape;1017;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018" name="Google Shape;1018;p57"/>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GB" sz="1200">
                <a:solidFill>
                  <a:srgbClr val="FFFFFF"/>
                </a:solidFill>
                <a:latin typeface="Arial"/>
                <a:ea typeface="Arial"/>
                <a:cs typeface="Arial"/>
                <a:sym typeface="Arial"/>
              </a:rPr>
              <a:t>In order to use this template, you must credit </a:t>
            </a:r>
            <a:r>
              <a:rPr b="1" lang="en-GB" u="sng">
                <a:solidFill>
                  <a:srgbClr val="869FB2"/>
                </a:solidFill>
                <a:latin typeface="Arial"/>
                <a:ea typeface="Arial"/>
                <a:cs typeface="Arial"/>
                <a:sym typeface="Arial"/>
              </a:rPr>
              <a:t>S</a:t>
            </a:r>
            <a:r>
              <a:rPr b="1" lang="en-GB" sz="1200" u="sng">
                <a:solidFill>
                  <a:srgbClr val="869FB2"/>
                </a:solidFill>
                <a:latin typeface="Arial"/>
                <a:ea typeface="Arial"/>
                <a:cs typeface="Arial"/>
                <a:sym typeface="Arial"/>
                <a:hlinkClick r:id="rId3">
                  <a:extLst>
                    <a:ext uri="{A12FA001-AC4F-418D-AE19-62706E023703}">
                      <ahyp:hlinkClr val="tx"/>
                    </a:ext>
                  </a:extLst>
                </a:hlinkClick>
              </a:rPr>
              <a:t>lidesgo</a:t>
            </a:r>
            <a:r>
              <a:rPr lang="en-GB" sz="1200">
                <a:solidFill>
                  <a:srgbClr val="435D74"/>
                </a:solidFill>
                <a:latin typeface="Arial"/>
                <a:ea typeface="Arial"/>
                <a:cs typeface="Arial"/>
                <a:sym typeface="Arial"/>
              </a:rPr>
              <a:t> </a:t>
            </a:r>
            <a:r>
              <a:rPr lang="en-GB" sz="1200">
                <a:solidFill>
                  <a:srgbClr val="FFFFFF"/>
                </a:solidFill>
                <a:latin typeface="Arial"/>
                <a:ea typeface="Arial"/>
                <a:cs typeface="Arial"/>
                <a:sym typeface="Arial"/>
              </a:rPr>
              <a:t>by keeping the </a:t>
            </a:r>
            <a:r>
              <a:rPr b="1" lang="en-GB"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GB"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GB"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GB"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GB"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GB"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GB"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19" name="Google Shape;1019;p57"/>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sz="1200">
                <a:solidFill>
                  <a:srgbClr val="FFFFFF"/>
                </a:solidFill>
                <a:latin typeface="Arial"/>
                <a:ea typeface="Arial"/>
                <a:cs typeface="Arial"/>
                <a:sym typeface="Arial"/>
              </a:rPr>
              <a:t>For more information about editing slides, please </a:t>
            </a:r>
            <a:r>
              <a:rPr lang="en-GB">
                <a:solidFill>
                  <a:srgbClr val="FFFFFF"/>
                </a:solidFill>
                <a:latin typeface="Arial"/>
                <a:ea typeface="Arial"/>
                <a:cs typeface="Arial"/>
                <a:sym typeface="Arial"/>
              </a:rPr>
              <a:t>read </a:t>
            </a:r>
            <a:r>
              <a:rPr lang="en-GB"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GB"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GB" sz="1400">
                <a:solidFill>
                  <a:srgbClr val="FFFFFF"/>
                </a:solidFill>
                <a:latin typeface="Arial"/>
                <a:ea typeface="Arial"/>
                <a:cs typeface="Arial"/>
                <a:sym typeface="Arial"/>
              </a:rPr>
              <a:t> </a:t>
            </a:r>
            <a:r>
              <a:rPr lang="en-GB" sz="1200">
                <a:solidFill>
                  <a:srgbClr val="FFFFFF"/>
                </a:solidFill>
                <a:latin typeface="Arial"/>
                <a:ea typeface="Arial"/>
                <a:cs typeface="Arial"/>
                <a:sym typeface="Arial"/>
              </a:rPr>
              <a:t>and</a:t>
            </a:r>
            <a:r>
              <a:rPr lang="en-GB" sz="1400">
                <a:solidFill>
                  <a:srgbClr val="FFFFFF"/>
                </a:solidFill>
                <a:latin typeface="Arial"/>
                <a:ea typeface="Arial"/>
                <a:cs typeface="Arial"/>
                <a:sym typeface="Arial"/>
              </a:rPr>
              <a:t> </a:t>
            </a:r>
            <a:r>
              <a:rPr lang="en-GB"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3" name="Shape 1023"/>
        <p:cNvGrpSpPr/>
        <p:nvPr/>
      </p:nvGrpSpPr>
      <p:grpSpPr>
        <a:xfrm>
          <a:off x="0" y="0"/>
          <a:ext cx="0" cy="0"/>
          <a:chOff x="0" y="0"/>
          <a:chExt cx="0" cy="0"/>
        </a:xfrm>
      </p:grpSpPr>
      <p:sp>
        <p:nvSpPr>
          <p:cNvPr id="1024" name="Google Shape;1024;p58"/>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025" name="Google Shape;1025;p58"/>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026" name="Google Shape;1026;p58"/>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GB">
                <a:solidFill>
                  <a:schemeClr val="lt1"/>
                </a:solidFill>
                <a:latin typeface="Arial"/>
                <a:ea typeface="Arial"/>
                <a:cs typeface="Arial"/>
                <a:sym typeface="Arial"/>
              </a:rPr>
              <a:t>Oswald</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GB">
                <a:solidFill>
                  <a:schemeClr val="lt1"/>
                </a:solidFill>
                <a:latin typeface="Arial"/>
                <a:ea typeface="Arial"/>
                <a:cs typeface="Arial"/>
                <a:sym typeface="Arial"/>
              </a:rPr>
              <a:t>(</a:t>
            </a:r>
            <a:r>
              <a:rPr lang="en-GB">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https://fonts.google.com/specimen/Oswald</a:t>
            </a:r>
            <a:r>
              <a:rPr lang="en-GB">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GB">
                <a:solidFill>
                  <a:schemeClr val="lt1"/>
                </a:solidFill>
                <a:latin typeface="Arial"/>
                <a:ea typeface="Arial"/>
                <a:cs typeface="Arial"/>
                <a:sym typeface="Arial"/>
              </a:rPr>
              <a:t>Oxygen</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GB">
                <a:solidFill>
                  <a:schemeClr val="lt1"/>
                </a:solidFill>
                <a:latin typeface="Arial"/>
                <a:ea typeface="Arial"/>
                <a:cs typeface="Arial"/>
                <a:sym typeface="Arial"/>
              </a:rPr>
              <a:t>(</a:t>
            </a:r>
            <a:r>
              <a:rPr lang="en-GB">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https://fonts.google.com/specimen/Oxygen</a:t>
            </a:r>
            <a:r>
              <a:rPr lang="en-GB">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1027" name="Google Shape;1027;p58"/>
          <p:cNvGrpSpPr/>
          <p:nvPr/>
        </p:nvGrpSpPr>
        <p:grpSpPr>
          <a:xfrm>
            <a:off x="3104738" y="3498875"/>
            <a:ext cx="2934525" cy="754200"/>
            <a:chOff x="2573825" y="3498875"/>
            <a:chExt cx="2934525" cy="754200"/>
          </a:xfrm>
        </p:grpSpPr>
        <p:grpSp>
          <p:nvGrpSpPr>
            <p:cNvPr id="1028" name="Google Shape;1028;p58"/>
            <p:cNvGrpSpPr/>
            <p:nvPr/>
          </p:nvGrpSpPr>
          <p:grpSpPr>
            <a:xfrm>
              <a:off x="2573825" y="3498875"/>
              <a:ext cx="1853225" cy="754200"/>
              <a:chOff x="2052655" y="3498875"/>
              <a:chExt cx="1853225" cy="754200"/>
            </a:xfrm>
          </p:grpSpPr>
          <p:sp>
            <p:nvSpPr>
              <p:cNvPr id="1029" name="Google Shape;1029;p58"/>
              <p:cNvSpPr/>
              <p:nvPr/>
            </p:nvSpPr>
            <p:spPr>
              <a:xfrm>
                <a:off x="3114480" y="3498875"/>
                <a:ext cx="791400" cy="754200"/>
              </a:xfrm>
              <a:prstGeom prst="roundRect">
                <a:avLst>
                  <a:gd fmla="val 16667" name="adj"/>
                </a:avLst>
              </a:prstGeom>
              <a:solidFill>
                <a:srgbClr val="FFF6B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8"/>
              <p:cNvSpPr/>
              <p:nvPr/>
            </p:nvSpPr>
            <p:spPr>
              <a:xfrm>
                <a:off x="2052655" y="3498875"/>
                <a:ext cx="791400" cy="754200"/>
              </a:xfrm>
              <a:prstGeom prst="roundRect">
                <a:avLst>
                  <a:gd fmla="val 16667" name="adj"/>
                </a:avLst>
              </a:prstGeom>
              <a:solidFill>
                <a:srgbClr val="FFEA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8"/>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chemeClr val="dk1"/>
                    </a:solidFill>
                  </a:rPr>
                  <a:t>#fff6b8</a:t>
                </a:r>
                <a:endParaRPr sz="1000">
                  <a:solidFill>
                    <a:schemeClr val="dk1"/>
                  </a:solidFill>
                </a:endParaRPr>
              </a:p>
            </p:txBody>
          </p:sp>
          <p:sp>
            <p:nvSpPr>
              <p:cNvPr id="1032" name="Google Shape;1032;p5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chemeClr val="dk1"/>
                    </a:solidFill>
                  </a:rPr>
                  <a:t>#ffea5b</a:t>
                </a:r>
                <a:endParaRPr sz="1000">
                  <a:solidFill>
                    <a:schemeClr val="dk1"/>
                  </a:solidFill>
                </a:endParaRPr>
              </a:p>
            </p:txBody>
          </p:sp>
        </p:grpSp>
        <p:grpSp>
          <p:nvGrpSpPr>
            <p:cNvPr id="1033" name="Google Shape;1033;p58"/>
            <p:cNvGrpSpPr/>
            <p:nvPr/>
          </p:nvGrpSpPr>
          <p:grpSpPr>
            <a:xfrm>
              <a:off x="4716950" y="3498875"/>
              <a:ext cx="791400" cy="754200"/>
              <a:chOff x="2052655" y="3498875"/>
              <a:chExt cx="791400" cy="754200"/>
            </a:xfrm>
          </p:grpSpPr>
          <p:sp>
            <p:nvSpPr>
              <p:cNvPr id="1034" name="Google Shape;1034;p58"/>
              <p:cNvSpPr/>
              <p:nvPr/>
            </p:nvSpPr>
            <p:spPr>
              <a:xfrm>
                <a:off x="2052655" y="34988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8"/>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GB" sz="1000">
                    <a:solidFill>
                      <a:schemeClr val="lt1"/>
                    </a:solidFill>
                  </a:rPr>
                  <a:t>#000000</a:t>
                </a:r>
                <a:endParaRPr sz="1000">
                  <a:solidFill>
                    <a:schemeClr val="lt1"/>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9" name="Shape 1039"/>
        <p:cNvGrpSpPr/>
        <p:nvPr/>
      </p:nvGrpSpPr>
      <p:grpSpPr>
        <a:xfrm>
          <a:off x="0" y="0"/>
          <a:ext cx="0" cy="0"/>
          <a:chOff x="0" y="0"/>
          <a:chExt cx="0" cy="0"/>
        </a:xfrm>
      </p:grpSpPr>
      <p:sp>
        <p:nvSpPr>
          <p:cNvPr id="1040" name="Google Shape;1040;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041" name="Google Shape;1041;p59"/>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sz="1100">
                <a:solidFill>
                  <a:srgbClr val="FFFFFF"/>
                </a:solidFill>
                <a:latin typeface="Arial"/>
                <a:ea typeface="Arial"/>
                <a:cs typeface="Arial"/>
                <a:sym typeface="Arial"/>
              </a:rPr>
              <a:t>You can easily</a:t>
            </a:r>
            <a:r>
              <a:rPr lang="en-GB" sz="1100">
                <a:solidFill>
                  <a:srgbClr val="435D74"/>
                </a:solidFill>
                <a:latin typeface="Arial"/>
                <a:ea typeface="Arial"/>
                <a:cs typeface="Arial"/>
                <a:sym typeface="Arial"/>
              </a:rPr>
              <a:t> </a:t>
            </a:r>
            <a:r>
              <a:rPr lang="en-GB" sz="1100">
                <a:solidFill>
                  <a:srgbClr val="869FB2"/>
                </a:solidFill>
                <a:latin typeface="Arial"/>
                <a:ea typeface="Arial"/>
                <a:cs typeface="Arial"/>
                <a:sym typeface="Arial"/>
              </a:rPr>
              <a:t>resize</a:t>
            </a:r>
            <a:r>
              <a:rPr lang="en-GB" sz="1100">
                <a:solidFill>
                  <a:srgbClr val="435D74"/>
                </a:solidFill>
                <a:latin typeface="Arial"/>
                <a:ea typeface="Arial"/>
                <a:cs typeface="Arial"/>
                <a:sym typeface="Arial"/>
              </a:rPr>
              <a:t> </a:t>
            </a:r>
            <a:r>
              <a:rPr lang="en-GB" sz="1100">
                <a:solidFill>
                  <a:srgbClr val="FFFFFF"/>
                </a:solidFill>
                <a:latin typeface="Arial"/>
                <a:ea typeface="Arial"/>
                <a:cs typeface="Arial"/>
                <a:sym typeface="Arial"/>
              </a:rPr>
              <a:t>these resources, keeping the quality. To</a:t>
            </a:r>
            <a:r>
              <a:rPr lang="en-GB" sz="1100">
                <a:solidFill>
                  <a:srgbClr val="435D74"/>
                </a:solidFill>
                <a:latin typeface="Arial"/>
                <a:ea typeface="Arial"/>
                <a:cs typeface="Arial"/>
                <a:sym typeface="Arial"/>
              </a:rPr>
              <a:t> </a:t>
            </a:r>
            <a:r>
              <a:rPr lang="en-GB" sz="1100">
                <a:solidFill>
                  <a:srgbClr val="869FB2"/>
                </a:solidFill>
                <a:latin typeface="Arial"/>
                <a:ea typeface="Arial"/>
                <a:cs typeface="Arial"/>
                <a:sym typeface="Arial"/>
              </a:rPr>
              <a:t>change the color</a:t>
            </a:r>
            <a:r>
              <a:rPr lang="en-GB"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042" name="Google Shape;1042;p59"/>
          <p:cNvGrpSpPr/>
          <p:nvPr/>
        </p:nvGrpSpPr>
        <p:grpSpPr>
          <a:xfrm>
            <a:off x="5156078" y="3085736"/>
            <a:ext cx="474294" cy="551291"/>
            <a:chOff x="4727025" y="1332775"/>
            <a:chExt cx="59900" cy="69625"/>
          </a:xfrm>
        </p:grpSpPr>
        <p:sp>
          <p:nvSpPr>
            <p:cNvPr id="1043" name="Google Shape;1043;p5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59"/>
          <p:cNvGrpSpPr/>
          <p:nvPr/>
        </p:nvGrpSpPr>
        <p:grpSpPr>
          <a:xfrm>
            <a:off x="5769734" y="2314340"/>
            <a:ext cx="555653" cy="557031"/>
            <a:chOff x="4820425" y="1329900"/>
            <a:chExt cx="70175" cy="70350"/>
          </a:xfrm>
        </p:grpSpPr>
        <p:sp>
          <p:nvSpPr>
            <p:cNvPr id="1046" name="Google Shape;1046;p5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59"/>
          <p:cNvGrpSpPr/>
          <p:nvPr/>
        </p:nvGrpSpPr>
        <p:grpSpPr>
          <a:xfrm>
            <a:off x="6396103" y="2318845"/>
            <a:ext cx="582574" cy="533871"/>
            <a:chOff x="4903200" y="1331525"/>
            <a:chExt cx="73575" cy="67425"/>
          </a:xfrm>
        </p:grpSpPr>
        <p:sp>
          <p:nvSpPr>
            <p:cNvPr id="1051" name="Google Shape;1051;p5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59"/>
          <p:cNvGrpSpPr/>
          <p:nvPr/>
        </p:nvGrpSpPr>
        <p:grpSpPr>
          <a:xfrm>
            <a:off x="5755581" y="3078709"/>
            <a:ext cx="583960" cy="565345"/>
            <a:chOff x="4815575" y="1416800"/>
            <a:chExt cx="73750" cy="71400"/>
          </a:xfrm>
        </p:grpSpPr>
        <p:sp>
          <p:nvSpPr>
            <p:cNvPr id="1054" name="Google Shape;1054;p5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59"/>
          <p:cNvGrpSpPr/>
          <p:nvPr/>
        </p:nvGrpSpPr>
        <p:grpSpPr>
          <a:xfrm>
            <a:off x="6390362" y="3108896"/>
            <a:ext cx="589898" cy="504970"/>
            <a:chOff x="4902475" y="1418875"/>
            <a:chExt cx="74500" cy="63775"/>
          </a:xfrm>
        </p:grpSpPr>
        <p:sp>
          <p:nvSpPr>
            <p:cNvPr id="1058" name="Google Shape;1058;p5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 name="Google Shape;1060;p59"/>
          <p:cNvGrpSpPr/>
          <p:nvPr/>
        </p:nvGrpSpPr>
        <p:grpSpPr>
          <a:xfrm>
            <a:off x="5765577" y="3826000"/>
            <a:ext cx="563967" cy="567127"/>
            <a:chOff x="4818100" y="1507675"/>
            <a:chExt cx="71225" cy="71625"/>
          </a:xfrm>
        </p:grpSpPr>
        <p:sp>
          <p:nvSpPr>
            <p:cNvPr id="1061" name="Google Shape;1061;p5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59"/>
          <p:cNvGrpSpPr/>
          <p:nvPr/>
        </p:nvGrpSpPr>
        <p:grpSpPr>
          <a:xfrm>
            <a:off x="5079075" y="3829461"/>
            <a:ext cx="628301" cy="588505"/>
            <a:chOff x="4721450" y="1509475"/>
            <a:chExt cx="79350" cy="74325"/>
          </a:xfrm>
        </p:grpSpPr>
        <p:sp>
          <p:nvSpPr>
            <p:cNvPr id="1066" name="Google Shape;1066;p5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59"/>
          <p:cNvGrpSpPr/>
          <p:nvPr/>
        </p:nvGrpSpPr>
        <p:grpSpPr>
          <a:xfrm>
            <a:off x="6424608" y="3814027"/>
            <a:ext cx="557038" cy="562772"/>
            <a:chOff x="4906800" y="1507500"/>
            <a:chExt cx="70350" cy="71075"/>
          </a:xfrm>
        </p:grpSpPr>
        <p:sp>
          <p:nvSpPr>
            <p:cNvPr id="1071" name="Google Shape;1071;p5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59"/>
          <p:cNvGrpSpPr/>
          <p:nvPr/>
        </p:nvGrpSpPr>
        <p:grpSpPr>
          <a:xfrm>
            <a:off x="4462216" y="2340963"/>
            <a:ext cx="517934" cy="517934"/>
            <a:chOff x="3736598" y="2170606"/>
            <a:chExt cx="404889" cy="404889"/>
          </a:xfrm>
        </p:grpSpPr>
        <p:sp>
          <p:nvSpPr>
            <p:cNvPr id="1077" name="Google Shape;1077;p5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9"/>
          <p:cNvGrpSpPr/>
          <p:nvPr/>
        </p:nvGrpSpPr>
        <p:grpSpPr>
          <a:xfrm>
            <a:off x="3729277" y="2341061"/>
            <a:ext cx="586986" cy="517740"/>
            <a:chOff x="3161917" y="2170682"/>
            <a:chExt cx="458870" cy="404737"/>
          </a:xfrm>
        </p:grpSpPr>
        <p:sp>
          <p:nvSpPr>
            <p:cNvPr id="1082" name="Google Shape;1082;p5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59"/>
          <p:cNvGrpSpPr/>
          <p:nvPr/>
        </p:nvGrpSpPr>
        <p:grpSpPr>
          <a:xfrm>
            <a:off x="3752299" y="3102400"/>
            <a:ext cx="540943" cy="517963"/>
            <a:chOff x="3179914" y="2889488"/>
            <a:chExt cx="422876" cy="404911"/>
          </a:xfrm>
        </p:grpSpPr>
        <p:sp>
          <p:nvSpPr>
            <p:cNvPr id="1086" name="Google Shape;1086;p5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 name="Google Shape;1092;p59"/>
          <p:cNvGrpSpPr/>
          <p:nvPr/>
        </p:nvGrpSpPr>
        <p:grpSpPr>
          <a:xfrm>
            <a:off x="4453093" y="3102358"/>
            <a:ext cx="536180" cy="518047"/>
            <a:chOff x="3729467" y="2889422"/>
            <a:chExt cx="419153" cy="404977"/>
          </a:xfrm>
        </p:grpSpPr>
        <p:sp>
          <p:nvSpPr>
            <p:cNvPr id="1093" name="Google Shape;1093;p5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59"/>
          <p:cNvGrpSpPr/>
          <p:nvPr/>
        </p:nvGrpSpPr>
        <p:grpSpPr>
          <a:xfrm>
            <a:off x="1990126" y="3445787"/>
            <a:ext cx="965351" cy="134611"/>
            <a:chOff x="4411970" y="2962952"/>
            <a:chExt cx="706544" cy="104212"/>
          </a:xfrm>
        </p:grpSpPr>
        <p:sp>
          <p:nvSpPr>
            <p:cNvPr id="1101" name="Google Shape;1101;p5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 name="Google Shape;1105;p59"/>
          <p:cNvGrpSpPr/>
          <p:nvPr/>
        </p:nvGrpSpPr>
        <p:grpSpPr>
          <a:xfrm>
            <a:off x="1990126" y="3041077"/>
            <a:ext cx="960158" cy="289172"/>
            <a:chOff x="4411970" y="2726085"/>
            <a:chExt cx="643107" cy="193659"/>
          </a:xfrm>
        </p:grpSpPr>
        <p:sp>
          <p:nvSpPr>
            <p:cNvPr id="1106" name="Google Shape;1106;p5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 name="Google Shape;1109;p59"/>
          <p:cNvGrpSpPr/>
          <p:nvPr/>
        </p:nvGrpSpPr>
        <p:grpSpPr>
          <a:xfrm>
            <a:off x="998624" y="3295400"/>
            <a:ext cx="811503" cy="252584"/>
            <a:chOff x="4411970" y="4340222"/>
            <a:chExt cx="779467" cy="242683"/>
          </a:xfrm>
        </p:grpSpPr>
        <p:sp>
          <p:nvSpPr>
            <p:cNvPr id="1110" name="Google Shape;1110;p5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 name="Google Shape;1113;p59"/>
          <p:cNvGrpSpPr/>
          <p:nvPr/>
        </p:nvGrpSpPr>
        <p:grpSpPr>
          <a:xfrm>
            <a:off x="1990126" y="2709308"/>
            <a:ext cx="965160" cy="216230"/>
            <a:chOff x="4411970" y="2468674"/>
            <a:chExt cx="747317" cy="167425"/>
          </a:xfrm>
        </p:grpSpPr>
        <p:sp>
          <p:nvSpPr>
            <p:cNvPr id="1114" name="Google Shape;1114;p5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 name="Google Shape;1116;p59"/>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59"/>
          <p:cNvGrpSpPr/>
          <p:nvPr/>
        </p:nvGrpSpPr>
        <p:grpSpPr>
          <a:xfrm>
            <a:off x="997692" y="2334687"/>
            <a:ext cx="1959041" cy="208784"/>
            <a:chOff x="6336019" y="3733725"/>
            <a:chExt cx="2566206" cy="351310"/>
          </a:xfrm>
        </p:grpSpPr>
        <p:sp>
          <p:nvSpPr>
            <p:cNvPr id="1118" name="Google Shape;1118;p5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59"/>
          <p:cNvGrpSpPr/>
          <p:nvPr/>
        </p:nvGrpSpPr>
        <p:grpSpPr>
          <a:xfrm>
            <a:off x="1990126" y="3950602"/>
            <a:ext cx="946551" cy="153200"/>
            <a:chOff x="4404545" y="3301592"/>
            <a:chExt cx="782403" cy="129272"/>
          </a:xfrm>
        </p:grpSpPr>
        <p:sp>
          <p:nvSpPr>
            <p:cNvPr id="1123" name="Google Shape;1123;p5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59"/>
          <p:cNvGrpSpPr/>
          <p:nvPr/>
        </p:nvGrpSpPr>
        <p:grpSpPr>
          <a:xfrm>
            <a:off x="1990126" y="3695937"/>
            <a:ext cx="962257" cy="139127"/>
            <a:chOff x="4411970" y="3131459"/>
            <a:chExt cx="710520" cy="117397"/>
          </a:xfrm>
        </p:grpSpPr>
        <p:sp>
          <p:nvSpPr>
            <p:cNvPr id="1126" name="Google Shape;1126;p5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28" name="Google Shape;1128;p59"/>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 name="Google Shape;1129;p59"/>
          <p:cNvGrpSpPr/>
          <p:nvPr/>
        </p:nvGrpSpPr>
        <p:grpSpPr>
          <a:xfrm>
            <a:off x="990271" y="3621603"/>
            <a:ext cx="823838" cy="458988"/>
            <a:chOff x="4411970" y="1801825"/>
            <a:chExt cx="734586" cy="409262"/>
          </a:xfrm>
        </p:grpSpPr>
        <p:sp>
          <p:nvSpPr>
            <p:cNvPr id="1130" name="Google Shape;1130;p5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 name="Google Shape;1132;p59"/>
          <p:cNvGrpSpPr/>
          <p:nvPr/>
        </p:nvGrpSpPr>
        <p:grpSpPr>
          <a:xfrm>
            <a:off x="3095243" y="2339173"/>
            <a:ext cx="521514" cy="521514"/>
            <a:chOff x="5681300" y="2527788"/>
            <a:chExt cx="805800" cy="805800"/>
          </a:xfrm>
        </p:grpSpPr>
        <p:sp>
          <p:nvSpPr>
            <p:cNvPr id="1133" name="Google Shape;1133;p5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59"/>
          <p:cNvGrpSpPr/>
          <p:nvPr/>
        </p:nvGrpSpPr>
        <p:grpSpPr>
          <a:xfrm>
            <a:off x="3089483" y="3094865"/>
            <a:ext cx="533033" cy="533033"/>
            <a:chOff x="4049800" y="640400"/>
            <a:chExt cx="858900" cy="858900"/>
          </a:xfrm>
        </p:grpSpPr>
        <p:sp>
          <p:nvSpPr>
            <p:cNvPr id="1136" name="Google Shape;1136;p5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 name="Google Shape;1138;p59"/>
          <p:cNvGrpSpPr/>
          <p:nvPr/>
        </p:nvGrpSpPr>
        <p:grpSpPr>
          <a:xfrm>
            <a:off x="3014966" y="3772543"/>
            <a:ext cx="682068" cy="682068"/>
            <a:chOff x="5080188" y="927900"/>
            <a:chExt cx="961200" cy="961200"/>
          </a:xfrm>
        </p:grpSpPr>
        <p:sp>
          <p:nvSpPr>
            <p:cNvPr id="1139" name="Google Shape;1139;p5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59"/>
          <p:cNvGrpSpPr/>
          <p:nvPr/>
        </p:nvGrpSpPr>
        <p:grpSpPr>
          <a:xfrm>
            <a:off x="4478465" y="3869234"/>
            <a:ext cx="505650" cy="504006"/>
            <a:chOff x="6039282" y="1042577"/>
            <a:chExt cx="734315" cy="731929"/>
          </a:xfrm>
        </p:grpSpPr>
        <p:sp>
          <p:nvSpPr>
            <p:cNvPr id="1148" name="Google Shape;1148;p5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59"/>
          <p:cNvGrpSpPr/>
          <p:nvPr/>
        </p:nvGrpSpPr>
        <p:grpSpPr>
          <a:xfrm>
            <a:off x="5091067" y="2298862"/>
            <a:ext cx="567744" cy="602136"/>
            <a:chOff x="1825800" y="1651625"/>
            <a:chExt cx="539989" cy="571775"/>
          </a:xfrm>
        </p:grpSpPr>
        <p:sp>
          <p:nvSpPr>
            <p:cNvPr id="1170" name="Google Shape;1170;p5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 name="Google Shape;1174;p59"/>
          <p:cNvGrpSpPr/>
          <p:nvPr/>
        </p:nvGrpSpPr>
        <p:grpSpPr>
          <a:xfrm>
            <a:off x="3765995" y="3855579"/>
            <a:ext cx="508123" cy="507955"/>
            <a:chOff x="1897577" y="2802432"/>
            <a:chExt cx="492176" cy="492014"/>
          </a:xfrm>
        </p:grpSpPr>
        <p:sp>
          <p:nvSpPr>
            <p:cNvPr id="1175" name="Google Shape;1175;p5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 name="Google Shape;1187;p59"/>
          <p:cNvGrpSpPr/>
          <p:nvPr/>
        </p:nvGrpSpPr>
        <p:grpSpPr>
          <a:xfrm>
            <a:off x="997525" y="4169123"/>
            <a:ext cx="809227" cy="200842"/>
            <a:chOff x="2013045" y="4813233"/>
            <a:chExt cx="921986" cy="228854"/>
          </a:xfrm>
        </p:grpSpPr>
        <p:sp>
          <p:nvSpPr>
            <p:cNvPr id="1188" name="Google Shape;1188;p5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59"/>
          <p:cNvGrpSpPr/>
          <p:nvPr/>
        </p:nvGrpSpPr>
        <p:grpSpPr>
          <a:xfrm>
            <a:off x="1005985" y="2656004"/>
            <a:ext cx="792421" cy="269941"/>
            <a:chOff x="1046767" y="4756633"/>
            <a:chExt cx="859646" cy="292841"/>
          </a:xfrm>
        </p:grpSpPr>
        <p:sp>
          <p:nvSpPr>
            <p:cNvPr id="1191" name="Google Shape;1191;p5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 name="Google Shape;1194;p59"/>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9"/>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9"/>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9"/>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 name="Google Shape;1198;p59"/>
          <p:cNvGrpSpPr/>
          <p:nvPr/>
        </p:nvGrpSpPr>
        <p:grpSpPr>
          <a:xfrm>
            <a:off x="7141841" y="2550562"/>
            <a:ext cx="166473" cy="141497"/>
            <a:chOff x="4660325" y="1866850"/>
            <a:chExt cx="68350" cy="58100"/>
          </a:xfrm>
        </p:grpSpPr>
        <p:sp>
          <p:nvSpPr>
            <p:cNvPr id="1199" name="Google Shape;1199;p5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 name="Google Shape;1201;p59"/>
          <p:cNvGrpSpPr/>
          <p:nvPr/>
        </p:nvGrpSpPr>
        <p:grpSpPr>
          <a:xfrm>
            <a:off x="7451186" y="2576286"/>
            <a:ext cx="162515" cy="90049"/>
            <a:chOff x="4791775" y="1877500"/>
            <a:chExt cx="66725" cy="36975"/>
          </a:xfrm>
        </p:grpSpPr>
        <p:sp>
          <p:nvSpPr>
            <p:cNvPr id="1202" name="Google Shape;1202;p5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59"/>
          <p:cNvGrpSpPr/>
          <p:nvPr/>
        </p:nvGrpSpPr>
        <p:grpSpPr>
          <a:xfrm>
            <a:off x="7772899" y="2576286"/>
            <a:ext cx="144979" cy="90049"/>
            <a:chOff x="4923925" y="1877500"/>
            <a:chExt cx="59525" cy="36975"/>
          </a:xfrm>
        </p:grpSpPr>
        <p:sp>
          <p:nvSpPr>
            <p:cNvPr id="1205" name="Google Shape;1205;p5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 name="Google Shape;1207;p59"/>
          <p:cNvGrpSpPr/>
          <p:nvPr/>
        </p:nvGrpSpPr>
        <p:grpSpPr>
          <a:xfrm>
            <a:off x="8067390" y="2558477"/>
            <a:ext cx="141447" cy="125667"/>
            <a:chOff x="5058450" y="1870100"/>
            <a:chExt cx="58075" cy="51600"/>
          </a:xfrm>
        </p:grpSpPr>
        <p:sp>
          <p:nvSpPr>
            <p:cNvPr id="1208" name="Google Shape;1208;p5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59"/>
          <p:cNvGrpSpPr/>
          <p:nvPr/>
        </p:nvGrpSpPr>
        <p:grpSpPr>
          <a:xfrm>
            <a:off x="7481905" y="2980885"/>
            <a:ext cx="101077" cy="107645"/>
            <a:chOff x="4811425" y="2065025"/>
            <a:chExt cx="41500" cy="44200"/>
          </a:xfrm>
        </p:grpSpPr>
        <p:sp>
          <p:nvSpPr>
            <p:cNvPr id="1211" name="Google Shape;1211;p5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59"/>
          <p:cNvGrpSpPr/>
          <p:nvPr/>
        </p:nvGrpSpPr>
        <p:grpSpPr>
          <a:xfrm>
            <a:off x="7774342" y="2981098"/>
            <a:ext cx="120867" cy="107218"/>
            <a:chOff x="4929875" y="2065025"/>
            <a:chExt cx="49625" cy="44025"/>
          </a:xfrm>
        </p:grpSpPr>
        <p:sp>
          <p:nvSpPr>
            <p:cNvPr id="1214" name="Google Shape;1214;p5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59"/>
          <p:cNvGrpSpPr/>
          <p:nvPr/>
        </p:nvGrpSpPr>
        <p:grpSpPr>
          <a:xfrm>
            <a:off x="8103011" y="2984112"/>
            <a:ext cx="70206" cy="101191"/>
            <a:chOff x="5083925" y="2066350"/>
            <a:chExt cx="28825" cy="41550"/>
          </a:xfrm>
        </p:grpSpPr>
        <p:sp>
          <p:nvSpPr>
            <p:cNvPr id="1217" name="Google Shape;1217;p5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59"/>
          <p:cNvGrpSpPr/>
          <p:nvPr/>
        </p:nvGrpSpPr>
        <p:grpSpPr>
          <a:xfrm>
            <a:off x="7134565" y="2999759"/>
            <a:ext cx="181026" cy="69896"/>
            <a:chOff x="4659775" y="2072775"/>
            <a:chExt cx="74325" cy="28700"/>
          </a:xfrm>
        </p:grpSpPr>
        <p:sp>
          <p:nvSpPr>
            <p:cNvPr id="1220" name="Google Shape;1220;p5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59"/>
          <p:cNvGrpSpPr/>
          <p:nvPr/>
        </p:nvGrpSpPr>
        <p:grpSpPr>
          <a:xfrm>
            <a:off x="8054421" y="2790324"/>
            <a:ext cx="167387" cy="89197"/>
            <a:chOff x="4662475" y="1976500"/>
            <a:chExt cx="68725" cy="36625"/>
          </a:xfrm>
        </p:grpSpPr>
        <p:sp>
          <p:nvSpPr>
            <p:cNvPr id="1224" name="Google Shape;1224;p5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 name="Google Shape;1227;p59"/>
          <p:cNvGrpSpPr/>
          <p:nvPr/>
        </p:nvGrpSpPr>
        <p:grpSpPr>
          <a:xfrm>
            <a:off x="7751326" y="2793764"/>
            <a:ext cx="166899" cy="82317"/>
            <a:chOff x="4920150" y="1977875"/>
            <a:chExt cx="68525" cy="33800"/>
          </a:xfrm>
        </p:grpSpPr>
        <p:sp>
          <p:nvSpPr>
            <p:cNvPr id="1228" name="Google Shape;1228;p5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59"/>
          <p:cNvGrpSpPr/>
          <p:nvPr/>
        </p:nvGrpSpPr>
        <p:grpSpPr>
          <a:xfrm>
            <a:off x="7162483" y="3197682"/>
            <a:ext cx="125190" cy="127859"/>
            <a:chOff x="4676550" y="2160575"/>
            <a:chExt cx="51400" cy="52500"/>
          </a:xfrm>
        </p:grpSpPr>
        <p:sp>
          <p:nvSpPr>
            <p:cNvPr id="1232" name="Google Shape;1232;p5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59"/>
          <p:cNvGrpSpPr/>
          <p:nvPr/>
        </p:nvGrpSpPr>
        <p:grpSpPr>
          <a:xfrm>
            <a:off x="7459741" y="3204714"/>
            <a:ext cx="145405" cy="113794"/>
            <a:chOff x="4768325" y="2163475"/>
            <a:chExt cx="59700" cy="46725"/>
          </a:xfrm>
        </p:grpSpPr>
        <p:sp>
          <p:nvSpPr>
            <p:cNvPr id="1236" name="Google Shape;1236;p5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 name="Google Shape;1238;p59"/>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9"/>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9"/>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9"/>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9"/>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9"/>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 name="Google Shape;1244;p59"/>
          <p:cNvGrpSpPr/>
          <p:nvPr/>
        </p:nvGrpSpPr>
        <p:grpSpPr>
          <a:xfrm>
            <a:off x="7476059" y="3459808"/>
            <a:ext cx="112768" cy="106853"/>
            <a:chOff x="4768575" y="2253950"/>
            <a:chExt cx="46300" cy="43875"/>
          </a:xfrm>
        </p:grpSpPr>
        <p:sp>
          <p:nvSpPr>
            <p:cNvPr id="1245" name="Google Shape;1245;p5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59"/>
          <p:cNvGrpSpPr/>
          <p:nvPr/>
        </p:nvGrpSpPr>
        <p:grpSpPr>
          <a:xfrm>
            <a:off x="7775682" y="3948834"/>
            <a:ext cx="118187" cy="146246"/>
            <a:chOff x="4960900" y="2433225"/>
            <a:chExt cx="48525" cy="60050"/>
          </a:xfrm>
        </p:grpSpPr>
        <p:sp>
          <p:nvSpPr>
            <p:cNvPr id="1248" name="Google Shape;1248;p5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 name="Google Shape;1250;p59"/>
          <p:cNvGrpSpPr/>
          <p:nvPr/>
        </p:nvGrpSpPr>
        <p:grpSpPr>
          <a:xfrm>
            <a:off x="7464247" y="4212895"/>
            <a:ext cx="136394" cy="143810"/>
            <a:chOff x="4854075" y="2527625"/>
            <a:chExt cx="56000" cy="59050"/>
          </a:xfrm>
        </p:grpSpPr>
        <p:sp>
          <p:nvSpPr>
            <p:cNvPr id="1251" name="Google Shape;1251;p5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 name="Google Shape;1253;p59"/>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9"/>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9"/>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 name="Google Shape;1256;p59"/>
          <p:cNvGrpSpPr/>
          <p:nvPr/>
        </p:nvGrpSpPr>
        <p:grpSpPr>
          <a:xfrm>
            <a:off x="8088458" y="3676639"/>
            <a:ext cx="99312" cy="160797"/>
            <a:chOff x="5059700" y="2334775"/>
            <a:chExt cx="40775" cy="66025"/>
          </a:xfrm>
        </p:grpSpPr>
        <p:sp>
          <p:nvSpPr>
            <p:cNvPr id="1257" name="Google Shape;1257;p5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59"/>
          <p:cNvGrpSpPr/>
          <p:nvPr/>
        </p:nvGrpSpPr>
        <p:grpSpPr>
          <a:xfrm>
            <a:off x="8045622" y="3941771"/>
            <a:ext cx="184984" cy="160371"/>
            <a:chOff x="5037700" y="2430325"/>
            <a:chExt cx="75950" cy="65850"/>
          </a:xfrm>
        </p:grpSpPr>
        <p:sp>
          <p:nvSpPr>
            <p:cNvPr id="1267" name="Google Shape;1267;p5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59"/>
          <p:cNvGrpSpPr/>
          <p:nvPr/>
        </p:nvGrpSpPr>
        <p:grpSpPr>
          <a:xfrm>
            <a:off x="7465128" y="3708223"/>
            <a:ext cx="173014" cy="97629"/>
            <a:chOff x="4756975" y="2341800"/>
            <a:chExt cx="91975" cy="51925"/>
          </a:xfrm>
        </p:grpSpPr>
        <p:sp>
          <p:nvSpPr>
            <p:cNvPr id="1270" name="Google Shape;1270;p5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59"/>
          <p:cNvGrpSpPr/>
          <p:nvPr/>
        </p:nvGrpSpPr>
        <p:grpSpPr>
          <a:xfrm>
            <a:off x="7732065" y="4196920"/>
            <a:ext cx="212497" cy="175761"/>
            <a:chOff x="4943575" y="2516350"/>
            <a:chExt cx="98675" cy="81700"/>
          </a:xfrm>
        </p:grpSpPr>
        <p:sp>
          <p:nvSpPr>
            <p:cNvPr id="1291" name="Google Shape;1291;p5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9" name="Google Shape;1369;p59"/>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9"/>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9"/>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9"/>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6" name="Shape 1376"/>
        <p:cNvGrpSpPr/>
        <p:nvPr/>
      </p:nvGrpSpPr>
      <p:grpSpPr>
        <a:xfrm>
          <a:off x="0" y="0"/>
          <a:ext cx="0" cy="0"/>
          <a:chOff x="0" y="0"/>
          <a:chExt cx="0" cy="0"/>
        </a:xfrm>
      </p:grpSpPr>
      <p:grpSp>
        <p:nvGrpSpPr>
          <p:cNvPr id="1377" name="Google Shape;1377;p60"/>
          <p:cNvGrpSpPr/>
          <p:nvPr/>
        </p:nvGrpSpPr>
        <p:grpSpPr>
          <a:xfrm>
            <a:off x="3642951" y="1176740"/>
            <a:ext cx="2078182" cy="1366558"/>
            <a:chOff x="235800" y="830650"/>
            <a:chExt cx="6978450" cy="4588844"/>
          </a:xfrm>
        </p:grpSpPr>
        <p:sp>
          <p:nvSpPr>
            <p:cNvPr id="1378" name="Google Shape;1378;p6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 name="Google Shape;1384;p60"/>
          <p:cNvGrpSpPr/>
          <p:nvPr/>
        </p:nvGrpSpPr>
        <p:grpSpPr>
          <a:xfrm>
            <a:off x="738454" y="3007842"/>
            <a:ext cx="2622876" cy="1333540"/>
            <a:chOff x="238125" y="1038125"/>
            <a:chExt cx="7146800" cy="3633625"/>
          </a:xfrm>
        </p:grpSpPr>
        <p:sp>
          <p:nvSpPr>
            <p:cNvPr id="1385" name="Google Shape;1385;p6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7" name="Google Shape;2957;p60"/>
          <p:cNvGrpSpPr/>
          <p:nvPr/>
        </p:nvGrpSpPr>
        <p:grpSpPr>
          <a:xfrm>
            <a:off x="5961311" y="1231136"/>
            <a:ext cx="2435960" cy="1297725"/>
            <a:chOff x="233350" y="949250"/>
            <a:chExt cx="7137300" cy="3802300"/>
          </a:xfrm>
        </p:grpSpPr>
        <p:sp>
          <p:nvSpPr>
            <p:cNvPr id="2958" name="Google Shape;2958;p6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9" name="Google Shape;3009;p60"/>
          <p:cNvGrpSpPr/>
          <p:nvPr/>
        </p:nvGrpSpPr>
        <p:grpSpPr>
          <a:xfrm>
            <a:off x="7714435" y="3194726"/>
            <a:ext cx="104231" cy="320340"/>
            <a:chOff x="7564426" y="3224343"/>
            <a:chExt cx="119985" cy="368801"/>
          </a:xfrm>
        </p:grpSpPr>
        <p:sp>
          <p:nvSpPr>
            <p:cNvPr id="3010" name="Google Shape;3010;p6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2" name="Google Shape;3012;p60"/>
          <p:cNvGrpSpPr/>
          <p:nvPr/>
        </p:nvGrpSpPr>
        <p:grpSpPr>
          <a:xfrm>
            <a:off x="7413923" y="3188827"/>
            <a:ext cx="189489" cy="332132"/>
            <a:chOff x="8370831" y="3202002"/>
            <a:chExt cx="218129" cy="382376"/>
          </a:xfrm>
        </p:grpSpPr>
        <p:sp>
          <p:nvSpPr>
            <p:cNvPr id="3013" name="Google Shape;3013;p6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5" name="Google Shape;3015;p60"/>
          <p:cNvGrpSpPr/>
          <p:nvPr/>
        </p:nvGrpSpPr>
        <p:grpSpPr>
          <a:xfrm>
            <a:off x="8137312" y="3599959"/>
            <a:ext cx="309429" cy="267000"/>
            <a:chOff x="6742064" y="3750480"/>
            <a:chExt cx="399315" cy="344560"/>
          </a:xfrm>
        </p:grpSpPr>
        <p:sp>
          <p:nvSpPr>
            <p:cNvPr id="3016" name="Google Shape;3016;p6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60"/>
          <p:cNvGrpSpPr/>
          <p:nvPr/>
        </p:nvGrpSpPr>
        <p:grpSpPr>
          <a:xfrm>
            <a:off x="7676331" y="3951006"/>
            <a:ext cx="180437" cy="281608"/>
            <a:chOff x="7248525" y="3739696"/>
            <a:chExt cx="230531" cy="359790"/>
          </a:xfrm>
        </p:grpSpPr>
        <p:sp>
          <p:nvSpPr>
            <p:cNvPr id="3019" name="Google Shape;3019;p6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1" name="Google Shape;3021;p60"/>
          <p:cNvGrpSpPr/>
          <p:nvPr/>
        </p:nvGrpSpPr>
        <p:grpSpPr>
          <a:xfrm>
            <a:off x="7922251" y="3594231"/>
            <a:ext cx="162896" cy="278710"/>
            <a:chOff x="7601242" y="3729267"/>
            <a:chExt cx="222566" cy="380803"/>
          </a:xfrm>
        </p:grpSpPr>
        <p:sp>
          <p:nvSpPr>
            <p:cNvPr id="3022" name="Google Shape;3022;p6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4" name="Google Shape;3024;p60"/>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5" name="Google Shape;3025;p60"/>
          <p:cNvGrpSpPr/>
          <p:nvPr/>
        </p:nvGrpSpPr>
        <p:grpSpPr>
          <a:xfrm>
            <a:off x="7411896" y="3595371"/>
            <a:ext cx="193543" cy="275990"/>
            <a:chOff x="8304647" y="3738687"/>
            <a:chExt cx="225076" cy="320956"/>
          </a:xfrm>
        </p:grpSpPr>
        <p:sp>
          <p:nvSpPr>
            <p:cNvPr id="3026" name="Google Shape;3026;p6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60"/>
          <p:cNvGrpSpPr/>
          <p:nvPr/>
        </p:nvGrpSpPr>
        <p:grpSpPr>
          <a:xfrm>
            <a:off x="7684389" y="3595371"/>
            <a:ext cx="178492" cy="275990"/>
            <a:chOff x="8615101" y="3738687"/>
            <a:chExt cx="207573" cy="320956"/>
          </a:xfrm>
        </p:grpSpPr>
        <p:sp>
          <p:nvSpPr>
            <p:cNvPr id="3030" name="Google Shape;3030;p6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3" name="Google Shape;3033;p60"/>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4" name="Google Shape;3034;p60"/>
          <p:cNvGrpSpPr/>
          <p:nvPr/>
        </p:nvGrpSpPr>
        <p:grpSpPr>
          <a:xfrm>
            <a:off x="7909920" y="3998032"/>
            <a:ext cx="187557" cy="187557"/>
            <a:chOff x="8565775" y="671075"/>
            <a:chExt cx="441000" cy="441000"/>
          </a:xfrm>
        </p:grpSpPr>
        <p:sp>
          <p:nvSpPr>
            <p:cNvPr id="3035" name="Google Shape;3035;p6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7" name="Google Shape;3037;p60"/>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0"/>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9" name="Google Shape;3039;p60"/>
          <p:cNvGrpSpPr/>
          <p:nvPr/>
        </p:nvGrpSpPr>
        <p:grpSpPr>
          <a:xfrm>
            <a:off x="6064392" y="3070557"/>
            <a:ext cx="587865" cy="517731"/>
            <a:chOff x="6000718" y="3070557"/>
            <a:chExt cx="587865" cy="517731"/>
          </a:xfrm>
        </p:grpSpPr>
        <p:sp>
          <p:nvSpPr>
            <p:cNvPr id="3040" name="Google Shape;3040;p6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60"/>
          <p:cNvGrpSpPr/>
          <p:nvPr/>
        </p:nvGrpSpPr>
        <p:grpSpPr>
          <a:xfrm>
            <a:off x="6079197" y="3714217"/>
            <a:ext cx="557665" cy="516387"/>
            <a:chOff x="6015523" y="3714217"/>
            <a:chExt cx="557665" cy="516387"/>
          </a:xfrm>
        </p:grpSpPr>
        <p:grpSp>
          <p:nvGrpSpPr>
            <p:cNvPr id="3051" name="Google Shape;3051;p60"/>
            <p:cNvGrpSpPr/>
            <p:nvPr/>
          </p:nvGrpSpPr>
          <p:grpSpPr>
            <a:xfrm>
              <a:off x="6036094" y="3716980"/>
              <a:ext cx="529822" cy="510480"/>
              <a:chOff x="3148311" y="-545634"/>
              <a:chExt cx="1006118" cy="969572"/>
            </a:xfrm>
          </p:grpSpPr>
          <p:sp>
            <p:nvSpPr>
              <p:cNvPr id="3052" name="Google Shape;3052;p6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2" name="Google Shape;3062;p6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3" name="Google Shape;3063;p60"/>
          <p:cNvGrpSpPr/>
          <p:nvPr/>
        </p:nvGrpSpPr>
        <p:grpSpPr>
          <a:xfrm>
            <a:off x="6707979" y="3073628"/>
            <a:ext cx="576302" cy="511871"/>
            <a:chOff x="6644304" y="3073628"/>
            <a:chExt cx="576302" cy="511871"/>
          </a:xfrm>
        </p:grpSpPr>
        <p:grpSp>
          <p:nvGrpSpPr>
            <p:cNvPr id="3064" name="Google Shape;3064;p60"/>
            <p:cNvGrpSpPr/>
            <p:nvPr/>
          </p:nvGrpSpPr>
          <p:grpSpPr>
            <a:xfrm>
              <a:off x="6712169" y="3073651"/>
              <a:ext cx="481611" cy="506713"/>
              <a:chOff x="1833536" y="-546641"/>
              <a:chExt cx="914567" cy="962419"/>
            </a:xfrm>
          </p:grpSpPr>
          <p:grpSp>
            <p:nvGrpSpPr>
              <p:cNvPr id="3065" name="Google Shape;3065;p60"/>
              <p:cNvGrpSpPr/>
              <p:nvPr/>
            </p:nvGrpSpPr>
            <p:grpSpPr>
              <a:xfrm>
                <a:off x="1833536" y="-524249"/>
                <a:ext cx="914567" cy="940027"/>
                <a:chOff x="1833536" y="-524249"/>
                <a:chExt cx="914567" cy="940027"/>
              </a:xfrm>
            </p:grpSpPr>
            <p:sp>
              <p:nvSpPr>
                <p:cNvPr id="3066" name="Google Shape;3066;p6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1" name="Google Shape;3071;p6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5" name="Google Shape;3075;p6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 name="Google Shape;3076;p60"/>
          <p:cNvGrpSpPr/>
          <p:nvPr/>
        </p:nvGrpSpPr>
        <p:grpSpPr>
          <a:xfrm>
            <a:off x="6715725" y="3714143"/>
            <a:ext cx="560636" cy="516497"/>
            <a:chOff x="6652051" y="3714143"/>
            <a:chExt cx="560636" cy="516497"/>
          </a:xfrm>
        </p:grpSpPr>
        <p:grpSp>
          <p:nvGrpSpPr>
            <p:cNvPr id="3077" name="Google Shape;3077;p60"/>
            <p:cNvGrpSpPr/>
            <p:nvPr/>
          </p:nvGrpSpPr>
          <p:grpSpPr>
            <a:xfrm>
              <a:off x="6669657" y="3716715"/>
              <a:ext cx="466768" cy="464314"/>
              <a:chOff x="3139766" y="765669"/>
              <a:chExt cx="886380" cy="881888"/>
            </a:xfrm>
          </p:grpSpPr>
          <p:grpSp>
            <p:nvGrpSpPr>
              <p:cNvPr id="3078" name="Google Shape;3078;p60"/>
              <p:cNvGrpSpPr/>
              <p:nvPr/>
            </p:nvGrpSpPr>
            <p:grpSpPr>
              <a:xfrm>
                <a:off x="3139766" y="765669"/>
                <a:ext cx="886380" cy="881888"/>
                <a:chOff x="3139766" y="765669"/>
                <a:chExt cx="886380" cy="881888"/>
              </a:xfrm>
            </p:grpSpPr>
            <p:sp>
              <p:nvSpPr>
                <p:cNvPr id="3079" name="Google Shape;3079;p6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8" name="Google Shape;3088;p6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2" name="Google Shape;3092;p6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60"/>
          <p:cNvGrpSpPr/>
          <p:nvPr/>
        </p:nvGrpSpPr>
        <p:grpSpPr>
          <a:xfrm>
            <a:off x="625184" y="1201451"/>
            <a:ext cx="2665073" cy="1317140"/>
            <a:chOff x="793334" y="1192826"/>
            <a:chExt cx="2665073" cy="1317140"/>
          </a:xfrm>
        </p:grpSpPr>
        <p:sp>
          <p:nvSpPr>
            <p:cNvPr id="3094" name="Google Shape;3094;p6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0"/>
          <p:cNvGrpSpPr/>
          <p:nvPr/>
        </p:nvGrpSpPr>
        <p:grpSpPr>
          <a:xfrm>
            <a:off x="3597785" y="3065882"/>
            <a:ext cx="2241344" cy="1330656"/>
            <a:chOff x="3597785" y="3065882"/>
            <a:chExt cx="2241344" cy="1330656"/>
          </a:xfrm>
        </p:grpSpPr>
        <p:grpSp>
          <p:nvGrpSpPr>
            <p:cNvPr id="7062" name="Google Shape;7062;p60"/>
            <p:cNvGrpSpPr/>
            <p:nvPr/>
          </p:nvGrpSpPr>
          <p:grpSpPr>
            <a:xfrm>
              <a:off x="5296908" y="3937355"/>
              <a:ext cx="143198" cy="32380"/>
              <a:chOff x="5296908" y="3937355"/>
              <a:chExt cx="143198" cy="32380"/>
            </a:xfrm>
          </p:grpSpPr>
          <p:sp>
            <p:nvSpPr>
              <p:cNvPr id="7063" name="Google Shape;7063;p60"/>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4" name="Google Shape;7064;p60"/>
              <p:cNvGrpSpPr/>
              <p:nvPr/>
            </p:nvGrpSpPr>
            <p:grpSpPr>
              <a:xfrm>
                <a:off x="5402331" y="3937355"/>
                <a:ext cx="37776" cy="32380"/>
                <a:chOff x="5402331" y="3937355"/>
                <a:chExt cx="37776" cy="32380"/>
              </a:xfrm>
            </p:grpSpPr>
            <p:sp>
              <p:nvSpPr>
                <p:cNvPr id="7065" name="Google Shape;7065;p60"/>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0"/>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0"/>
              <p:cNvGrpSpPr/>
              <p:nvPr/>
            </p:nvGrpSpPr>
            <p:grpSpPr>
              <a:xfrm>
                <a:off x="5296908" y="3937355"/>
                <a:ext cx="37783" cy="32380"/>
                <a:chOff x="5296908" y="3937355"/>
                <a:chExt cx="37783" cy="32380"/>
              </a:xfrm>
            </p:grpSpPr>
            <p:sp>
              <p:nvSpPr>
                <p:cNvPr id="7068" name="Google Shape;7068;p60"/>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0"/>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70" name="Google Shape;7070;p60"/>
            <p:cNvGrpSpPr/>
            <p:nvPr/>
          </p:nvGrpSpPr>
          <p:grpSpPr>
            <a:xfrm>
              <a:off x="4724163" y="3119631"/>
              <a:ext cx="120838" cy="84218"/>
              <a:chOff x="4724163" y="3119631"/>
              <a:chExt cx="120838" cy="84218"/>
            </a:xfrm>
          </p:grpSpPr>
          <p:grpSp>
            <p:nvGrpSpPr>
              <p:cNvPr id="7071" name="Google Shape;7071;p60"/>
              <p:cNvGrpSpPr/>
              <p:nvPr/>
            </p:nvGrpSpPr>
            <p:grpSpPr>
              <a:xfrm>
                <a:off x="4746712" y="3132773"/>
                <a:ext cx="86869" cy="56424"/>
                <a:chOff x="4746712" y="3132773"/>
                <a:chExt cx="86869" cy="56424"/>
              </a:xfrm>
            </p:grpSpPr>
            <p:sp>
              <p:nvSpPr>
                <p:cNvPr id="7072" name="Google Shape;7072;p60"/>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0"/>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60"/>
              <p:cNvGrpSpPr/>
              <p:nvPr/>
            </p:nvGrpSpPr>
            <p:grpSpPr>
              <a:xfrm>
                <a:off x="4773634" y="3143336"/>
                <a:ext cx="37776" cy="32451"/>
                <a:chOff x="4773634" y="3143336"/>
                <a:chExt cx="37776" cy="32451"/>
              </a:xfrm>
            </p:grpSpPr>
            <p:sp>
              <p:nvSpPr>
                <p:cNvPr id="7075" name="Google Shape;7075;p60"/>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0"/>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60"/>
              <p:cNvGrpSpPr/>
              <p:nvPr/>
            </p:nvGrpSpPr>
            <p:grpSpPr>
              <a:xfrm>
                <a:off x="4724163" y="3131248"/>
                <a:ext cx="37776" cy="32459"/>
                <a:chOff x="4724163" y="3131248"/>
                <a:chExt cx="37776" cy="32459"/>
              </a:xfrm>
            </p:grpSpPr>
            <p:sp>
              <p:nvSpPr>
                <p:cNvPr id="7078" name="Google Shape;7078;p60"/>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0"/>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60"/>
              <p:cNvGrpSpPr/>
              <p:nvPr/>
            </p:nvGrpSpPr>
            <p:grpSpPr>
              <a:xfrm>
                <a:off x="4755081" y="3176054"/>
                <a:ext cx="32357" cy="27795"/>
                <a:chOff x="4755081" y="3176054"/>
                <a:chExt cx="32357" cy="27795"/>
              </a:xfrm>
            </p:grpSpPr>
            <p:sp>
              <p:nvSpPr>
                <p:cNvPr id="7081" name="Google Shape;7081;p60"/>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0"/>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3" name="Google Shape;7083;p60"/>
              <p:cNvGrpSpPr/>
              <p:nvPr/>
            </p:nvGrpSpPr>
            <p:grpSpPr>
              <a:xfrm>
                <a:off x="4812550" y="3119631"/>
                <a:ext cx="32451" cy="27803"/>
                <a:chOff x="4812550" y="3119631"/>
                <a:chExt cx="32451" cy="27803"/>
              </a:xfrm>
            </p:grpSpPr>
            <p:sp>
              <p:nvSpPr>
                <p:cNvPr id="7084" name="Google Shape;7084;p60"/>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0"/>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86" name="Google Shape;7086;p60"/>
            <p:cNvGrpSpPr/>
            <p:nvPr/>
          </p:nvGrpSpPr>
          <p:grpSpPr>
            <a:xfrm>
              <a:off x="5382826" y="4027197"/>
              <a:ext cx="268967" cy="250422"/>
              <a:chOff x="5382826" y="4027197"/>
              <a:chExt cx="268967" cy="250422"/>
            </a:xfrm>
          </p:grpSpPr>
          <p:grpSp>
            <p:nvGrpSpPr>
              <p:cNvPr id="7087" name="Google Shape;7087;p60"/>
              <p:cNvGrpSpPr/>
              <p:nvPr/>
            </p:nvGrpSpPr>
            <p:grpSpPr>
              <a:xfrm>
                <a:off x="5405280" y="4042510"/>
                <a:ext cx="237570" cy="218647"/>
                <a:chOff x="5405280" y="4042510"/>
                <a:chExt cx="237570" cy="218647"/>
              </a:xfrm>
            </p:grpSpPr>
            <p:sp>
              <p:nvSpPr>
                <p:cNvPr id="7088" name="Google Shape;7088;p60"/>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0"/>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0"/>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0"/>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0"/>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0"/>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0"/>
              <p:cNvGrpSpPr/>
              <p:nvPr/>
            </p:nvGrpSpPr>
            <p:grpSpPr>
              <a:xfrm>
                <a:off x="5382826" y="4125549"/>
                <a:ext cx="37776" cy="32380"/>
                <a:chOff x="5382826" y="4125549"/>
                <a:chExt cx="37776" cy="32380"/>
              </a:xfrm>
            </p:grpSpPr>
            <p:sp>
              <p:nvSpPr>
                <p:cNvPr id="7095" name="Google Shape;7095;p60"/>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0"/>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60"/>
              <p:cNvGrpSpPr/>
              <p:nvPr/>
            </p:nvGrpSpPr>
            <p:grpSpPr>
              <a:xfrm>
                <a:off x="5475680" y="4195587"/>
                <a:ext cx="37783" cy="32364"/>
                <a:chOff x="5475680" y="4195587"/>
                <a:chExt cx="37783" cy="32364"/>
              </a:xfrm>
            </p:grpSpPr>
            <p:sp>
              <p:nvSpPr>
                <p:cNvPr id="7098" name="Google Shape;7098;p60"/>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0"/>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0"/>
              <p:cNvGrpSpPr/>
              <p:nvPr/>
            </p:nvGrpSpPr>
            <p:grpSpPr>
              <a:xfrm>
                <a:off x="5532575" y="4027197"/>
                <a:ext cx="33308" cy="32262"/>
                <a:chOff x="5532575" y="4027197"/>
                <a:chExt cx="33308" cy="32262"/>
              </a:xfrm>
            </p:grpSpPr>
            <p:sp>
              <p:nvSpPr>
                <p:cNvPr id="7101" name="Google Shape;7101;p60"/>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0"/>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0"/>
              <p:cNvGrpSpPr/>
              <p:nvPr/>
            </p:nvGrpSpPr>
            <p:grpSpPr>
              <a:xfrm>
                <a:off x="5590706" y="4245348"/>
                <a:ext cx="33497" cy="32270"/>
                <a:chOff x="5590706" y="4245348"/>
                <a:chExt cx="33497" cy="32270"/>
              </a:xfrm>
            </p:grpSpPr>
            <p:sp>
              <p:nvSpPr>
                <p:cNvPr id="7104" name="Google Shape;7104;p60"/>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0"/>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60"/>
              <p:cNvGrpSpPr/>
              <p:nvPr/>
            </p:nvGrpSpPr>
            <p:grpSpPr>
              <a:xfrm>
                <a:off x="5618681" y="4109677"/>
                <a:ext cx="33112" cy="32357"/>
                <a:chOff x="5618681" y="4109677"/>
                <a:chExt cx="33112" cy="32357"/>
              </a:xfrm>
            </p:grpSpPr>
            <p:sp>
              <p:nvSpPr>
                <p:cNvPr id="7107" name="Google Shape;7107;p60"/>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0"/>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60"/>
              <p:cNvGrpSpPr/>
              <p:nvPr/>
            </p:nvGrpSpPr>
            <p:grpSpPr>
              <a:xfrm>
                <a:off x="5479298" y="4128262"/>
                <a:ext cx="31405" cy="26906"/>
                <a:chOff x="5479298" y="4128262"/>
                <a:chExt cx="31405" cy="26906"/>
              </a:xfrm>
            </p:grpSpPr>
            <p:sp>
              <p:nvSpPr>
                <p:cNvPr id="7110" name="Google Shape;7110;p60"/>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0"/>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60"/>
              <p:cNvGrpSpPr/>
              <p:nvPr/>
            </p:nvGrpSpPr>
            <p:grpSpPr>
              <a:xfrm>
                <a:off x="5582903" y="4180116"/>
                <a:ext cx="31499" cy="26898"/>
                <a:chOff x="5582903" y="4180116"/>
                <a:chExt cx="31499" cy="26898"/>
              </a:xfrm>
            </p:grpSpPr>
            <p:sp>
              <p:nvSpPr>
                <p:cNvPr id="7113" name="Google Shape;7113;p60"/>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0"/>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5" name="Google Shape;7115;p60"/>
            <p:cNvGrpSpPr/>
            <p:nvPr/>
          </p:nvGrpSpPr>
          <p:grpSpPr>
            <a:xfrm>
              <a:off x="3977681" y="3230323"/>
              <a:ext cx="94584" cy="84085"/>
              <a:chOff x="3977681" y="3230323"/>
              <a:chExt cx="94584" cy="84085"/>
            </a:xfrm>
          </p:grpSpPr>
          <p:grpSp>
            <p:nvGrpSpPr>
              <p:cNvPr id="7116" name="Google Shape;7116;p60"/>
              <p:cNvGrpSpPr/>
              <p:nvPr/>
            </p:nvGrpSpPr>
            <p:grpSpPr>
              <a:xfrm>
                <a:off x="4000135" y="3243041"/>
                <a:ext cx="59570" cy="57186"/>
                <a:chOff x="4000135" y="3243041"/>
                <a:chExt cx="59570" cy="57186"/>
              </a:xfrm>
            </p:grpSpPr>
            <p:sp>
              <p:nvSpPr>
                <p:cNvPr id="7117" name="Google Shape;7117;p60"/>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0"/>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0"/>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60"/>
              <p:cNvGrpSpPr/>
              <p:nvPr/>
            </p:nvGrpSpPr>
            <p:grpSpPr>
              <a:xfrm>
                <a:off x="3977681" y="3245872"/>
                <a:ext cx="37783" cy="32380"/>
                <a:chOff x="3977681" y="3245872"/>
                <a:chExt cx="37783" cy="32380"/>
              </a:xfrm>
            </p:grpSpPr>
            <p:sp>
              <p:nvSpPr>
                <p:cNvPr id="7121" name="Google Shape;7121;p60"/>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0"/>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60"/>
              <p:cNvGrpSpPr/>
              <p:nvPr/>
            </p:nvGrpSpPr>
            <p:grpSpPr>
              <a:xfrm>
                <a:off x="4040860" y="3262672"/>
                <a:ext cx="31405" cy="27001"/>
                <a:chOff x="4040860" y="3262672"/>
                <a:chExt cx="31405" cy="27001"/>
              </a:xfrm>
            </p:grpSpPr>
            <p:sp>
              <p:nvSpPr>
                <p:cNvPr id="7124" name="Google Shape;7124;p60"/>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0"/>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60"/>
              <p:cNvGrpSpPr/>
              <p:nvPr/>
            </p:nvGrpSpPr>
            <p:grpSpPr>
              <a:xfrm>
                <a:off x="4021072" y="3230323"/>
                <a:ext cx="31397" cy="26906"/>
                <a:chOff x="4021072" y="3230323"/>
                <a:chExt cx="31397" cy="26906"/>
              </a:xfrm>
            </p:grpSpPr>
            <p:sp>
              <p:nvSpPr>
                <p:cNvPr id="7127" name="Google Shape;7127;p60"/>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0"/>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60"/>
              <p:cNvGrpSpPr/>
              <p:nvPr/>
            </p:nvGrpSpPr>
            <p:grpSpPr>
              <a:xfrm>
                <a:off x="4001472" y="3287462"/>
                <a:ext cx="31499" cy="26945"/>
                <a:chOff x="4001472" y="3287462"/>
                <a:chExt cx="31499" cy="26945"/>
              </a:xfrm>
            </p:grpSpPr>
            <p:sp>
              <p:nvSpPr>
                <p:cNvPr id="7130" name="Google Shape;7130;p60"/>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0"/>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2" name="Google Shape;7132;p60"/>
            <p:cNvGrpSpPr/>
            <p:nvPr/>
          </p:nvGrpSpPr>
          <p:grpSpPr>
            <a:xfrm>
              <a:off x="4084715" y="3258865"/>
              <a:ext cx="184961" cy="137268"/>
              <a:chOff x="4084715" y="3258865"/>
              <a:chExt cx="184961" cy="137268"/>
            </a:xfrm>
          </p:grpSpPr>
          <p:grpSp>
            <p:nvGrpSpPr>
              <p:cNvPr id="7133" name="Google Shape;7133;p60"/>
              <p:cNvGrpSpPr/>
              <p:nvPr/>
            </p:nvGrpSpPr>
            <p:grpSpPr>
              <a:xfrm>
                <a:off x="4107453" y="3271583"/>
                <a:ext cx="153470" cy="110275"/>
                <a:chOff x="4107453" y="3271583"/>
                <a:chExt cx="153470" cy="110275"/>
              </a:xfrm>
            </p:grpSpPr>
            <p:sp>
              <p:nvSpPr>
                <p:cNvPr id="7134" name="Google Shape;7134;p60"/>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0"/>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0"/>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0"/>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0"/>
              <p:cNvGrpSpPr/>
              <p:nvPr/>
            </p:nvGrpSpPr>
            <p:grpSpPr>
              <a:xfrm>
                <a:off x="4136947" y="3258865"/>
                <a:ext cx="31499" cy="27001"/>
                <a:chOff x="4136947" y="3258865"/>
                <a:chExt cx="31499" cy="27001"/>
              </a:xfrm>
            </p:grpSpPr>
            <p:sp>
              <p:nvSpPr>
                <p:cNvPr id="7139" name="Google Shape;7139;p60"/>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0"/>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1" name="Google Shape;7141;p60"/>
              <p:cNvGrpSpPr/>
              <p:nvPr/>
            </p:nvGrpSpPr>
            <p:grpSpPr>
              <a:xfrm>
                <a:off x="4084715" y="3266478"/>
                <a:ext cx="31468" cy="26898"/>
                <a:chOff x="4084715" y="3266478"/>
                <a:chExt cx="31468" cy="26898"/>
              </a:xfrm>
            </p:grpSpPr>
            <p:sp>
              <p:nvSpPr>
                <p:cNvPr id="7142" name="Google Shape;7142;p60"/>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0"/>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4" name="Google Shape;7144;p60"/>
              <p:cNvGrpSpPr/>
              <p:nvPr/>
            </p:nvGrpSpPr>
            <p:grpSpPr>
              <a:xfrm>
                <a:off x="4159213" y="3279849"/>
                <a:ext cx="31405" cy="26945"/>
                <a:chOff x="4159213" y="3279849"/>
                <a:chExt cx="31405" cy="26945"/>
              </a:xfrm>
            </p:grpSpPr>
            <p:sp>
              <p:nvSpPr>
                <p:cNvPr id="7145" name="Google Shape;7145;p60"/>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0"/>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0"/>
              <p:cNvGrpSpPr/>
              <p:nvPr/>
            </p:nvGrpSpPr>
            <p:grpSpPr>
              <a:xfrm>
                <a:off x="4201550" y="3266502"/>
                <a:ext cx="31405" cy="26883"/>
                <a:chOff x="4201550" y="3266502"/>
                <a:chExt cx="31405" cy="26883"/>
              </a:xfrm>
            </p:grpSpPr>
            <p:sp>
              <p:nvSpPr>
                <p:cNvPr id="7148" name="Google Shape;7148;p60"/>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0"/>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60"/>
              <p:cNvGrpSpPr/>
              <p:nvPr/>
            </p:nvGrpSpPr>
            <p:grpSpPr>
              <a:xfrm>
                <a:off x="4201550" y="3338278"/>
                <a:ext cx="31405" cy="26930"/>
                <a:chOff x="4201550" y="3338278"/>
                <a:chExt cx="31405" cy="26930"/>
              </a:xfrm>
            </p:grpSpPr>
            <p:sp>
              <p:nvSpPr>
                <p:cNvPr id="7151" name="Google Shape;7151;p60"/>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0"/>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3" name="Google Shape;7153;p60"/>
              <p:cNvGrpSpPr/>
              <p:nvPr/>
            </p:nvGrpSpPr>
            <p:grpSpPr>
              <a:xfrm>
                <a:off x="4238272" y="3369132"/>
                <a:ext cx="31405" cy="27001"/>
                <a:chOff x="4238272" y="3369132"/>
                <a:chExt cx="31405" cy="27001"/>
              </a:xfrm>
            </p:grpSpPr>
            <p:sp>
              <p:nvSpPr>
                <p:cNvPr id="7154" name="Google Shape;7154;p60"/>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0"/>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56" name="Google Shape;7156;p60"/>
            <p:cNvGrpSpPr/>
            <p:nvPr/>
          </p:nvGrpSpPr>
          <p:grpSpPr>
            <a:xfrm>
              <a:off x="4068639" y="3200169"/>
              <a:ext cx="77643" cy="37272"/>
              <a:chOff x="4068639" y="3200169"/>
              <a:chExt cx="77643" cy="37272"/>
            </a:xfrm>
          </p:grpSpPr>
          <p:sp>
            <p:nvSpPr>
              <p:cNvPr id="7157" name="Google Shape;7157;p60"/>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8" name="Google Shape;7158;p60"/>
              <p:cNvGrpSpPr/>
              <p:nvPr/>
            </p:nvGrpSpPr>
            <p:grpSpPr>
              <a:xfrm>
                <a:off x="4114878" y="3200169"/>
                <a:ext cx="31405" cy="26993"/>
                <a:chOff x="4114878" y="3200169"/>
                <a:chExt cx="31405" cy="26993"/>
              </a:xfrm>
            </p:grpSpPr>
            <p:sp>
              <p:nvSpPr>
                <p:cNvPr id="7159" name="Google Shape;7159;p60"/>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0"/>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60"/>
              <p:cNvGrpSpPr/>
              <p:nvPr/>
            </p:nvGrpSpPr>
            <p:grpSpPr>
              <a:xfrm>
                <a:off x="4068639" y="3210535"/>
                <a:ext cx="31499" cy="26906"/>
                <a:chOff x="4068639" y="3210535"/>
                <a:chExt cx="31499" cy="26906"/>
              </a:xfrm>
            </p:grpSpPr>
            <p:sp>
              <p:nvSpPr>
                <p:cNvPr id="7162" name="Google Shape;7162;p60"/>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0"/>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64" name="Google Shape;7164;p60"/>
            <p:cNvGrpSpPr/>
            <p:nvPr/>
          </p:nvGrpSpPr>
          <p:grpSpPr>
            <a:xfrm>
              <a:off x="3869702" y="3066935"/>
              <a:ext cx="382664" cy="190294"/>
              <a:chOff x="3869702" y="3066935"/>
              <a:chExt cx="382664" cy="190294"/>
            </a:xfrm>
          </p:grpSpPr>
          <p:grpSp>
            <p:nvGrpSpPr>
              <p:cNvPr id="7165" name="Google Shape;7165;p60"/>
              <p:cNvGrpSpPr/>
              <p:nvPr/>
            </p:nvGrpSpPr>
            <p:grpSpPr>
              <a:xfrm>
                <a:off x="3888633" y="3082351"/>
                <a:ext cx="351172" cy="160698"/>
                <a:chOff x="3888633" y="3082351"/>
                <a:chExt cx="351172" cy="160698"/>
              </a:xfrm>
            </p:grpSpPr>
            <p:sp>
              <p:nvSpPr>
                <p:cNvPr id="7166" name="Google Shape;7166;p60"/>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0"/>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0"/>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0"/>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0"/>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0"/>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0"/>
              <p:cNvGrpSpPr/>
              <p:nvPr/>
            </p:nvGrpSpPr>
            <p:grpSpPr>
              <a:xfrm>
                <a:off x="4143703" y="3066935"/>
                <a:ext cx="37783" cy="32357"/>
                <a:chOff x="4143703" y="3066935"/>
                <a:chExt cx="37783" cy="32357"/>
              </a:xfrm>
            </p:grpSpPr>
            <p:sp>
              <p:nvSpPr>
                <p:cNvPr id="7173" name="Google Shape;7173;p60"/>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0"/>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60"/>
              <p:cNvGrpSpPr/>
              <p:nvPr/>
            </p:nvGrpSpPr>
            <p:grpSpPr>
              <a:xfrm>
                <a:off x="4044565" y="3103563"/>
                <a:ext cx="37783" cy="32451"/>
                <a:chOff x="4044565" y="3103563"/>
                <a:chExt cx="37783" cy="32451"/>
              </a:xfrm>
            </p:grpSpPr>
            <p:sp>
              <p:nvSpPr>
                <p:cNvPr id="7176" name="Google Shape;7176;p60"/>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0"/>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60"/>
              <p:cNvGrpSpPr/>
              <p:nvPr/>
            </p:nvGrpSpPr>
            <p:grpSpPr>
              <a:xfrm>
                <a:off x="4017454" y="3188237"/>
                <a:ext cx="37776" cy="32357"/>
                <a:chOff x="4017454" y="3188237"/>
                <a:chExt cx="37776" cy="32357"/>
              </a:xfrm>
            </p:grpSpPr>
            <p:sp>
              <p:nvSpPr>
                <p:cNvPr id="7179" name="Google Shape;7179;p60"/>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0"/>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60"/>
              <p:cNvGrpSpPr/>
              <p:nvPr/>
            </p:nvGrpSpPr>
            <p:grpSpPr>
              <a:xfrm>
                <a:off x="3921548" y="3157509"/>
                <a:ext cx="37783" cy="32357"/>
                <a:chOff x="3921548" y="3157509"/>
                <a:chExt cx="37783" cy="32357"/>
              </a:xfrm>
            </p:grpSpPr>
            <p:sp>
              <p:nvSpPr>
                <p:cNvPr id="7182" name="Google Shape;7182;p60"/>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0"/>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0"/>
              <p:cNvGrpSpPr/>
              <p:nvPr/>
            </p:nvGrpSpPr>
            <p:grpSpPr>
              <a:xfrm>
                <a:off x="3939056" y="3211620"/>
                <a:ext cx="37783" cy="32380"/>
                <a:chOff x="3939056" y="3211620"/>
                <a:chExt cx="37783" cy="32380"/>
              </a:xfrm>
            </p:grpSpPr>
            <p:sp>
              <p:nvSpPr>
                <p:cNvPr id="7185" name="Google Shape;7185;p60"/>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0"/>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60"/>
              <p:cNvGrpSpPr/>
              <p:nvPr/>
            </p:nvGrpSpPr>
            <p:grpSpPr>
              <a:xfrm>
                <a:off x="4176240" y="3136965"/>
                <a:ext cx="31405" cy="26930"/>
                <a:chOff x="4176240" y="3136965"/>
                <a:chExt cx="31405" cy="26930"/>
              </a:xfrm>
            </p:grpSpPr>
            <p:sp>
              <p:nvSpPr>
                <p:cNvPr id="7188" name="Google Shape;7188;p60"/>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0"/>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60"/>
              <p:cNvGrpSpPr/>
              <p:nvPr/>
            </p:nvGrpSpPr>
            <p:grpSpPr>
              <a:xfrm>
                <a:off x="4133148" y="3152593"/>
                <a:ext cx="31499" cy="27001"/>
                <a:chOff x="4133148" y="3152593"/>
                <a:chExt cx="31499" cy="27001"/>
              </a:xfrm>
            </p:grpSpPr>
            <p:sp>
              <p:nvSpPr>
                <p:cNvPr id="7191" name="Google Shape;7191;p60"/>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0"/>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0"/>
              <p:cNvGrpSpPr/>
              <p:nvPr/>
            </p:nvGrpSpPr>
            <p:grpSpPr>
              <a:xfrm>
                <a:off x="4220866" y="3073534"/>
                <a:ext cx="31499" cy="26898"/>
                <a:chOff x="4220866" y="3073534"/>
                <a:chExt cx="31499" cy="26898"/>
              </a:xfrm>
            </p:grpSpPr>
            <p:sp>
              <p:nvSpPr>
                <p:cNvPr id="7194" name="Google Shape;7194;p60"/>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0"/>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0"/>
              <p:cNvGrpSpPr/>
              <p:nvPr/>
            </p:nvGrpSpPr>
            <p:grpSpPr>
              <a:xfrm>
                <a:off x="3869702" y="3230323"/>
                <a:ext cx="31499" cy="26906"/>
                <a:chOff x="3869702" y="3230323"/>
                <a:chExt cx="31499" cy="26906"/>
              </a:xfrm>
            </p:grpSpPr>
            <p:sp>
              <p:nvSpPr>
                <p:cNvPr id="7197" name="Google Shape;7197;p60"/>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0"/>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99" name="Google Shape;7199;p60"/>
            <p:cNvGrpSpPr/>
            <p:nvPr/>
          </p:nvGrpSpPr>
          <p:grpSpPr>
            <a:xfrm>
              <a:off x="4271383" y="3065882"/>
              <a:ext cx="304556" cy="341663"/>
              <a:chOff x="4271383" y="3065882"/>
              <a:chExt cx="304556" cy="341663"/>
            </a:xfrm>
          </p:grpSpPr>
          <p:grpSp>
            <p:nvGrpSpPr>
              <p:cNvPr id="7200" name="Google Shape;7200;p60"/>
              <p:cNvGrpSpPr/>
              <p:nvPr/>
            </p:nvGrpSpPr>
            <p:grpSpPr>
              <a:xfrm>
                <a:off x="4293838" y="3078639"/>
                <a:ext cx="269353" cy="311973"/>
                <a:chOff x="4293838" y="3078639"/>
                <a:chExt cx="269353" cy="311973"/>
              </a:xfrm>
            </p:grpSpPr>
            <p:sp>
              <p:nvSpPr>
                <p:cNvPr id="7201" name="Google Shape;7201;p60"/>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0"/>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0"/>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0"/>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0"/>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0"/>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0"/>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0"/>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0"/>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0"/>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0"/>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0"/>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0"/>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0"/>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0"/>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0"/>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0"/>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0"/>
              <p:cNvGrpSpPr/>
              <p:nvPr/>
            </p:nvGrpSpPr>
            <p:grpSpPr>
              <a:xfrm>
                <a:off x="4538164" y="3342061"/>
                <a:ext cx="37776" cy="32380"/>
                <a:chOff x="4538164" y="3342061"/>
                <a:chExt cx="37776" cy="32380"/>
              </a:xfrm>
            </p:grpSpPr>
            <p:sp>
              <p:nvSpPr>
                <p:cNvPr id="7219" name="Google Shape;7219;p60"/>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0"/>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0"/>
              <p:cNvGrpSpPr/>
              <p:nvPr/>
            </p:nvGrpSpPr>
            <p:grpSpPr>
              <a:xfrm>
                <a:off x="4271383" y="3194742"/>
                <a:ext cx="37783" cy="32420"/>
                <a:chOff x="4271383" y="3194742"/>
                <a:chExt cx="37783" cy="32420"/>
              </a:xfrm>
            </p:grpSpPr>
            <p:sp>
              <p:nvSpPr>
                <p:cNvPr id="7222" name="Google Shape;7222;p60"/>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0"/>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60"/>
              <p:cNvGrpSpPr/>
              <p:nvPr/>
            </p:nvGrpSpPr>
            <p:grpSpPr>
              <a:xfrm>
                <a:off x="4284416" y="3084058"/>
                <a:ext cx="37783" cy="32357"/>
                <a:chOff x="4284416" y="3084058"/>
                <a:chExt cx="37783" cy="32357"/>
              </a:xfrm>
            </p:grpSpPr>
            <p:sp>
              <p:nvSpPr>
                <p:cNvPr id="7225" name="Google Shape;7225;p60"/>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0"/>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0"/>
              <p:cNvGrpSpPr/>
              <p:nvPr/>
            </p:nvGrpSpPr>
            <p:grpSpPr>
              <a:xfrm>
                <a:off x="4478697" y="3297561"/>
                <a:ext cx="37776" cy="32451"/>
                <a:chOff x="4478697" y="3297561"/>
                <a:chExt cx="37776" cy="32451"/>
              </a:xfrm>
            </p:grpSpPr>
            <p:sp>
              <p:nvSpPr>
                <p:cNvPr id="7228" name="Google Shape;7228;p60"/>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0"/>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0" name="Google Shape;7230;p60"/>
              <p:cNvGrpSpPr/>
              <p:nvPr/>
            </p:nvGrpSpPr>
            <p:grpSpPr>
              <a:xfrm>
                <a:off x="4411813" y="3331711"/>
                <a:ext cx="37776" cy="32451"/>
                <a:chOff x="4411813" y="3331711"/>
                <a:chExt cx="37776" cy="32451"/>
              </a:xfrm>
            </p:grpSpPr>
            <p:sp>
              <p:nvSpPr>
                <p:cNvPr id="7231" name="Google Shape;7231;p60"/>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0"/>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60"/>
              <p:cNvGrpSpPr/>
              <p:nvPr/>
            </p:nvGrpSpPr>
            <p:grpSpPr>
              <a:xfrm>
                <a:off x="4337984" y="3375188"/>
                <a:ext cx="37776" cy="32357"/>
                <a:chOff x="4337984" y="3375188"/>
                <a:chExt cx="37776" cy="32357"/>
              </a:xfrm>
            </p:grpSpPr>
            <p:sp>
              <p:nvSpPr>
                <p:cNvPr id="7234" name="Google Shape;7234;p60"/>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0"/>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6" name="Google Shape;7236;p60"/>
              <p:cNvGrpSpPr/>
              <p:nvPr/>
            </p:nvGrpSpPr>
            <p:grpSpPr>
              <a:xfrm>
                <a:off x="4494867" y="3090530"/>
                <a:ext cx="37878" cy="32451"/>
                <a:chOff x="4494867" y="3090530"/>
                <a:chExt cx="37878" cy="32451"/>
              </a:xfrm>
            </p:grpSpPr>
            <p:sp>
              <p:nvSpPr>
                <p:cNvPr id="7237" name="Google Shape;7237;p60"/>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0"/>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0"/>
              <p:cNvGrpSpPr/>
              <p:nvPr/>
            </p:nvGrpSpPr>
            <p:grpSpPr>
              <a:xfrm>
                <a:off x="4525124" y="3207774"/>
                <a:ext cx="37783" cy="32420"/>
                <a:chOff x="4525124" y="3207774"/>
                <a:chExt cx="37783" cy="32420"/>
              </a:xfrm>
            </p:grpSpPr>
            <p:sp>
              <p:nvSpPr>
                <p:cNvPr id="7240" name="Google Shape;7240;p60"/>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0"/>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0"/>
              <p:cNvGrpSpPr/>
              <p:nvPr/>
            </p:nvGrpSpPr>
            <p:grpSpPr>
              <a:xfrm>
                <a:off x="4440544" y="3176479"/>
                <a:ext cx="31499" cy="26898"/>
                <a:chOff x="4440544" y="3176479"/>
                <a:chExt cx="31499" cy="26898"/>
              </a:xfrm>
            </p:grpSpPr>
            <p:sp>
              <p:nvSpPr>
                <p:cNvPr id="7243" name="Google Shape;7243;p60"/>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0"/>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0"/>
              <p:cNvGrpSpPr/>
              <p:nvPr/>
            </p:nvGrpSpPr>
            <p:grpSpPr>
              <a:xfrm>
                <a:off x="4350545" y="3156400"/>
                <a:ext cx="31405" cy="27001"/>
                <a:chOff x="4350545" y="3156400"/>
                <a:chExt cx="31405" cy="27001"/>
              </a:xfrm>
            </p:grpSpPr>
            <p:sp>
              <p:nvSpPr>
                <p:cNvPr id="7246" name="Google Shape;7246;p60"/>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0"/>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0"/>
              <p:cNvGrpSpPr/>
              <p:nvPr/>
            </p:nvGrpSpPr>
            <p:grpSpPr>
              <a:xfrm>
                <a:off x="4376703" y="3255058"/>
                <a:ext cx="31405" cy="27001"/>
                <a:chOff x="4376703" y="3255058"/>
                <a:chExt cx="31405" cy="27001"/>
              </a:xfrm>
            </p:grpSpPr>
            <p:sp>
              <p:nvSpPr>
                <p:cNvPr id="7249" name="Google Shape;7249;p60"/>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0"/>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60"/>
              <p:cNvGrpSpPr/>
              <p:nvPr/>
            </p:nvGrpSpPr>
            <p:grpSpPr>
              <a:xfrm>
                <a:off x="4331322" y="3283656"/>
                <a:ext cx="31405" cy="26945"/>
                <a:chOff x="4331322" y="3283656"/>
                <a:chExt cx="31405" cy="26945"/>
              </a:xfrm>
            </p:grpSpPr>
            <p:sp>
              <p:nvSpPr>
                <p:cNvPr id="7252" name="Google Shape;7252;p60"/>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0"/>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0"/>
              <p:cNvGrpSpPr/>
              <p:nvPr/>
            </p:nvGrpSpPr>
            <p:grpSpPr>
              <a:xfrm>
                <a:off x="4380510" y="3065882"/>
                <a:ext cx="31405" cy="26938"/>
                <a:chOff x="4380510" y="3065882"/>
                <a:chExt cx="31405" cy="26938"/>
              </a:xfrm>
            </p:grpSpPr>
            <p:sp>
              <p:nvSpPr>
                <p:cNvPr id="7255" name="Google Shape;7255;p60"/>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0"/>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7" name="Google Shape;7257;p60"/>
            <p:cNvGrpSpPr/>
            <p:nvPr/>
          </p:nvGrpSpPr>
          <p:grpSpPr>
            <a:xfrm>
              <a:off x="4558998" y="3188237"/>
              <a:ext cx="1280131" cy="1052746"/>
              <a:chOff x="4558998" y="3188237"/>
              <a:chExt cx="1280131" cy="1052746"/>
            </a:xfrm>
          </p:grpSpPr>
          <p:sp>
            <p:nvSpPr>
              <p:cNvPr id="7258" name="Google Shape;7258;p60"/>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9" name="Google Shape;7259;p60"/>
              <p:cNvGrpSpPr/>
              <p:nvPr/>
            </p:nvGrpSpPr>
            <p:grpSpPr>
              <a:xfrm>
                <a:off x="4579164" y="3203653"/>
                <a:ext cx="1244833" cy="1020397"/>
                <a:chOff x="4579164" y="3203653"/>
                <a:chExt cx="1244833" cy="1020397"/>
              </a:xfrm>
            </p:grpSpPr>
            <p:sp>
              <p:nvSpPr>
                <p:cNvPr id="7260" name="Google Shape;7260;p60"/>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0"/>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2" name="Google Shape;7262;p60"/>
                <p:cNvGrpSpPr/>
                <p:nvPr/>
              </p:nvGrpSpPr>
              <p:grpSpPr>
                <a:xfrm>
                  <a:off x="4579164" y="3203653"/>
                  <a:ext cx="1244833" cy="1020397"/>
                  <a:chOff x="4579164" y="3203653"/>
                  <a:chExt cx="1244833" cy="1020397"/>
                </a:xfrm>
              </p:grpSpPr>
              <p:sp>
                <p:nvSpPr>
                  <p:cNvPr id="7263" name="Google Shape;7263;p60"/>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0"/>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5" name="Google Shape;7265;p60"/>
                  <p:cNvGrpSpPr/>
                  <p:nvPr/>
                </p:nvGrpSpPr>
                <p:grpSpPr>
                  <a:xfrm>
                    <a:off x="4579164" y="3203653"/>
                    <a:ext cx="1244833" cy="1020397"/>
                    <a:chOff x="4579164" y="3203653"/>
                    <a:chExt cx="1244833" cy="1020397"/>
                  </a:xfrm>
                </p:grpSpPr>
                <p:sp>
                  <p:nvSpPr>
                    <p:cNvPr id="7266" name="Google Shape;7266;p60"/>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0"/>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0"/>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0"/>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0"/>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0"/>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0"/>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0"/>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4" name="Google Shape;7274;p60"/>
                    <p:cNvGrpSpPr/>
                    <p:nvPr/>
                  </p:nvGrpSpPr>
                  <p:grpSpPr>
                    <a:xfrm>
                      <a:off x="4579164" y="3203653"/>
                      <a:ext cx="1244833" cy="1020397"/>
                      <a:chOff x="4579164" y="3203653"/>
                      <a:chExt cx="1244833" cy="1020397"/>
                    </a:xfrm>
                  </p:grpSpPr>
                  <p:sp>
                    <p:nvSpPr>
                      <p:cNvPr id="7275" name="Google Shape;7275;p60"/>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0"/>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0"/>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0"/>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0"/>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0"/>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0"/>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0"/>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0"/>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0"/>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0"/>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0"/>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0"/>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0"/>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9" name="Google Shape;7289;p60"/>
                      <p:cNvGrpSpPr/>
                      <p:nvPr/>
                    </p:nvGrpSpPr>
                    <p:grpSpPr>
                      <a:xfrm>
                        <a:off x="4579164" y="3203653"/>
                        <a:ext cx="1244833" cy="1020397"/>
                        <a:chOff x="4579164" y="3203653"/>
                        <a:chExt cx="1244833" cy="1020397"/>
                      </a:xfrm>
                    </p:grpSpPr>
                    <p:sp>
                      <p:nvSpPr>
                        <p:cNvPr id="7290" name="Google Shape;7290;p60"/>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0"/>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0"/>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0"/>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0"/>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0"/>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0"/>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0"/>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0"/>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0"/>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0"/>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0"/>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0"/>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0"/>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0"/>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0"/>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0"/>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0"/>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0"/>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0"/>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0"/>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0"/>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0"/>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0"/>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4" name="Google Shape;7314;p60"/>
                        <p:cNvGrpSpPr/>
                        <p:nvPr/>
                      </p:nvGrpSpPr>
                      <p:grpSpPr>
                        <a:xfrm>
                          <a:off x="4579164" y="3203653"/>
                          <a:ext cx="1244833" cy="1020397"/>
                          <a:chOff x="4579164" y="3203653"/>
                          <a:chExt cx="1244833" cy="1020397"/>
                        </a:xfrm>
                      </p:grpSpPr>
                      <p:sp>
                        <p:nvSpPr>
                          <p:cNvPr id="7315" name="Google Shape;7315;p60"/>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6" name="Google Shape;7316;p60"/>
                          <p:cNvGrpSpPr/>
                          <p:nvPr/>
                        </p:nvGrpSpPr>
                        <p:grpSpPr>
                          <a:xfrm>
                            <a:off x="4579164" y="3203653"/>
                            <a:ext cx="1244833" cy="1020397"/>
                            <a:chOff x="4579164" y="3203653"/>
                            <a:chExt cx="1244833" cy="1020397"/>
                          </a:xfrm>
                        </p:grpSpPr>
                        <p:sp>
                          <p:nvSpPr>
                            <p:cNvPr id="7317" name="Google Shape;7317;p60"/>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0"/>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0"/>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0"/>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0"/>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0"/>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0"/>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4" name="Google Shape;7324;p60"/>
                            <p:cNvGrpSpPr/>
                            <p:nvPr/>
                          </p:nvGrpSpPr>
                          <p:grpSpPr>
                            <a:xfrm>
                              <a:off x="4579164" y="3203653"/>
                              <a:ext cx="1244833" cy="1020397"/>
                              <a:chOff x="4579164" y="3203653"/>
                              <a:chExt cx="1244833" cy="1020397"/>
                            </a:xfrm>
                          </p:grpSpPr>
                          <p:sp>
                            <p:nvSpPr>
                              <p:cNvPr id="7325" name="Google Shape;7325;p60"/>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0"/>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0"/>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0"/>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0"/>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0"/>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0"/>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0"/>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0"/>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0"/>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0"/>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0"/>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0"/>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8" name="Google Shape;7338;p60"/>
                              <p:cNvGrpSpPr/>
                              <p:nvPr/>
                            </p:nvGrpSpPr>
                            <p:grpSpPr>
                              <a:xfrm>
                                <a:off x="4579164" y="3203653"/>
                                <a:ext cx="1244833" cy="1020397"/>
                                <a:chOff x="4579164" y="3203653"/>
                                <a:chExt cx="1244833" cy="1020397"/>
                              </a:xfrm>
                            </p:grpSpPr>
                            <p:sp>
                              <p:nvSpPr>
                                <p:cNvPr id="7339" name="Google Shape;7339;p60"/>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0"/>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0"/>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0"/>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0"/>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0"/>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0"/>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6" name="Google Shape;7346;p60"/>
                                <p:cNvGrpSpPr/>
                                <p:nvPr/>
                              </p:nvGrpSpPr>
                              <p:grpSpPr>
                                <a:xfrm>
                                  <a:off x="4579164" y="3203653"/>
                                  <a:ext cx="1244833" cy="1020397"/>
                                  <a:chOff x="4579164" y="3203653"/>
                                  <a:chExt cx="1244833" cy="1020397"/>
                                </a:xfrm>
                              </p:grpSpPr>
                              <p:sp>
                                <p:nvSpPr>
                                  <p:cNvPr id="7347" name="Google Shape;7347;p60"/>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0"/>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0"/>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0"/>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0"/>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2" name="Google Shape;7352;p60"/>
                                  <p:cNvGrpSpPr/>
                                  <p:nvPr/>
                                </p:nvGrpSpPr>
                                <p:grpSpPr>
                                  <a:xfrm>
                                    <a:off x="4579164" y="3203653"/>
                                    <a:ext cx="1244833" cy="1020397"/>
                                    <a:chOff x="4579164" y="3203653"/>
                                    <a:chExt cx="1244833" cy="1020397"/>
                                  </a:xfrm>
                                </p:grpSpPr>
                                <p:sp>
                                  <p:nvSpPr>
                                    <p:cNvPr id="7353" name="Google Shape;7353;p60"/>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0"/>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0"/>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0"/>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357" name="Google Shape;7357;p60"/>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0"/>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0"/>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60" name="Google Shape;7360;p60"/>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361" name="Google Shape;7361;p60"/>
              <p:cNvGrpSpPr/>
              <p:nvPr/>
            </p:nvGrpSpPr>
            <p:grpSpPr>
              <a:xfrm>
                <a:off x="4595437" y="3598775"/>
                <a:ext cx="37776" cy="32451"/>
                <a:chOff x="4595437" y="3598775"/>
                <a:chExt cx="37776" cy="32451"/>
              </a:xfrm>
            </p:grpSpPr>
            <p:sp>
              <p:nvSpPr>
                <p:cNvPr id="7362" name="Google Shape;7362;p60"/>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0"/>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4" name="Google Shape;7364;p60"/>
              <p:cNvGrpSpPr/>
              <p:nvPr/>
            </p:nvGrpSpPr>
            <p:grpSpPr>
              <a:xfrm>
                <a:off x="4641864" y="3524443"/>
                <a:ext cx="37776" cy="32380"/>
                <a:chOff x="4641864" y="3524443"/>
                <a:chExt cx="37776" cy="32380"/>
              </a:xfrm>
            </p:grpSpPr>
            <p:sp>
              <p:nvSpPr>
                <p:cNvPr id="7365" name="Google Shape;7365;p60"/>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0"/>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60"/>
              <p:cNvGrpSpPr/>
              <p:nvPr/>
            </p:nvGrpSpPr>
            <p:grpSpPr>
              <a:xfrm>
                <a:off x="4648431" y="3893901"/>
                <a:ext cx="37776" cy="32357"/>
                <a:chOff x="4648431" y="3893901"/>
                <a:chExt cx="37776" cy="32357"/>
              </a:xfrm>
            </p:grpSpPr>
            <p:sp>
              <p:nvSpPr>
                <p:cNvPr id="7368" name="Google Shape;7368;p60"/>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0"/>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60"/>
              <p:cNvGrpSpPr/>
              <p:nvPr/>
            </p:nvGrpSpPr>
            <p:grpSpPr>
              <a:xfrm>
                <a:off x="4567752" y="3722908"/>
                <a:ext cx="37870" cy="32380"/>
                <a:chOff x="4567752" y="3722908"/>
                <a:chExt cx="37870" cy="32380"/>
              </a:xfrm>
            </p:grpSpPr>
            <p:sp>
              <p:nvSpPr>
                <p:cNvPr id="7371" name="Google Shape;7371;p60"/>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0"/>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3" name="Google Shape;7373;p60"/>
              <p:cNvGrpSpPr/>
              <p:nvPr/>
            </p:nvGrpSpPr>
            <p:grpSpPr>
              <a:xfrm>
                <a:off x="4617506" y="3652052"/>
                <a:ext cx="37783" cy="32357"/>
                <a:chOff x="4617506" y="3652052"/>
                <a:chExt cx="37783" cy="32357"/>
              </a:xfrm>
            </p:grpSpPr>
            <p:sp>
              <p:nvSpPr>
                <p:cNvPr id="7374" name="Google Shape;7374;p60"/>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0"/>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60"/>
              <p:cNvGrpSpPr/>
              <p:nvPr/>
            </p:nvGrpSpPr>
            <p:grpSpPr>
              <a:xfrm>
                <a:off x="4739005" y="3554149"/>
                <a:ext cx="37870" cy="32357"/>
                <a:chOff x="4739005" y="3554149"/>
                <a:chExt cx="37870" cy="32357"/>
              </a:xfrm>
            </p:grpSpPr>
            <p:sp>
              <p:nvSpPr>
                <p:cNvPr id="7377" name="Google Shape;7377;p60"/>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0"/>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9" name="Google Shape;7379;p60"/>
              <p:cNvGrpSpPr/>
              <p:nvPr/>
            </p:nvGrpSpPr>
            <p:grpSpPr>
              <a:xfrm>
                <a:off x="4806557" y="3630258"/>
                <a:ext cx="37776" cy="32364"/>
                <a:chOff x="4806557" y="3630258"/>
                <a:chExt cx="37776" cy="32364"/>
              </a:xfrm>
            </p:grpSpPr>
            <p:sp>
              <p:nvSpPr>
                <p:cNvPr id="7380" name="Google Shape;7380;p60"/>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0"/>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2" name="Google Shape;7382;p60"/>
              <p:cNvGrpSpPr/>
              <p:nvPr/>
            </p:nvGrpSpPr>
            <p:grpSpPr>
              <a:xfrm>
                <a:off x="4737007" y="4004357"/>
                <a:ext cx="37870" cy="32357"/>
                <a:chOff x="4737007" y="4004357"/>
                <a:chExt cx="37870" cy="32357"/>
              </a:xfrm>
            </p:grpSpPr>
            <p:sp>
              <p:nvSpPr>
                <p:cNvPr id="7383" name="Google Shape;7383;p60"/>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0"/>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60"/>
              <p:cNvGrpSpPr/>
              <p:nvPr/>
            </p:nvGrpSpPr>
            <p:grpSpPr>
              <a:xfrm>
                <a:off x="4773634" y="4208627"/>
                <a:ext cx="37776" cy="32357"/>
                <a:chOff x="4773634" y="4208627"/>
                <a:chExt cx="37776" cy="32357"/>
              </a:xfrm>
            </p:grpSpPr>
            <p:sp>
              <p:nvSpPr>
                <p:cNvPr id="7386" name="Google Shape;7386;p60"/>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0"/>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60"/>
              <p:cNvGrpSpPr/>
              <p:nvPr/>
            </p:nvGrpSpPr>
            <p:grpSpPr>
              <a:xfrm>
                <a:off x="4888282" y="4074764"/>
                <a:ext cx="37776" cy="32451"/>
                <a:chOff x="4888282" y="4074764"/>
                <a:chExt cx="37776" cy="32451"/>
              </a:xfrm>
            </p:grpSpPr>
            <p:sp>
              <p:nvSpPr>
                <p:cNvPr id="7389" name="Google Shape;7389;p60"/>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0"/>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60"/>
              <p:cNvGrpSpPr/>
              <p:nvPr/>
            </p:nvGrpSpPr>
            <p:grpSpPr>
              <a:xfrm>
                <a:off x="4901315" y="3804271"/>
                <a:ext cx="37776" cy="32364"/>
                <a:chOff x="4901315" y="3804271"/>
                <a:chExt cx="37776" cy="32364"/>
              </a:xfrm>
            </p:grpSpPr>
            <p:sp>
              <p:nvSpPr>
                <p:cNvPr id="7392" name="Google Shape;7392;p60"/>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0"/>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60"/>
              <p:cNvGrpSpPr/>
              <p:nvPr/>
            </p:nvGrpSpPr>
            <p:grpSpPr>
              <a:xfrm>
                <a:off x="4866394" y="3715035"/>
                <a:ext cx="37846" cy="32357"/>
                <a:chOff x="4866394" y="3715035"/>
                <a:chExt cx="37846" cy="32357"/>
              </a:xfrm>
            </p:grpSpPr>
            <p:sp>
              <p:nvSpPr>
                <p:cNvPr id="7395" name="Google Shape;7395;p60"/>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0"/>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0"/>
              <p:cNvGrpSpPr/>
              <p:nvPr/>
            </p:nvGrpSpPr>
            <p:grpSpPr>
              <a:xfrm>
                <a:off x="4979233" y="3839798"/>
                <a:ext cx="37878" cy="32420"/>
                <a:chOff x="4979233" y="3839798"/>
                <a:chExt cx="37878" cy="32420"/>
              </a:xfrm>
            </p:grpSpPr>
            <p:sp>
              <p:nvSpPr>
                <p:cNvPr id="7398" name="Google Shape;7398;p60"/>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0"/>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60"/>
              <p:cNvGrpSpPr/>
              <p:nvPr/>
            </p:nvGrpSpPr>
            <p:grpSpPr>
              <a:xfrm>
                <a:off x="4790662" y="3679147"/>
                <a:ext cx="37783" cy="32380"/>
                <a:chOff x="4790662" y="3679147"/>
                <a:chExt cx="37783" cy="32380"/>
              </a:xfrm>
            </p:grpSpPr>
            <p:sp>
              <p:nvSpPr>
                <p:cNvPr id="7401" name="Google Shape;7401;p60"/>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0"/>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60"/>
              <p:cNvGrpSpPr/>
              <p:nvPr/>
            </p:nvGrpSpPr>
            <p:grpSpPr>
              <a:xfrm>
                <a:off x="4857263" y="3557861"/>
                <a:ext cx="37776" cy="32357"/>
                <a:chOff x="4857263" y="3557861"/>
                <a:chExt cx="37776" cy="32357"/>
              </a:xfrm>
            </p:grpSpPr>
            <p:sp>
              <p:nvSpPr>
                <p:cNvPr id="7404" name="Google Shape;7404;p60"/>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0"/>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6" name="Google Shape;7406;p60"/>
              <p:cNvGrpSpPr/>
              <p:nvPr/>
            </p:nvGrpSpPr>
            <p:grpSpPr>
              <a:xfrm>
                <a:off x="4883902" y="3648033"/>
                <a:ext cx="37783" cy="32380"/>
                <a:chOff x="4883902" y="3648033"/>
                <a:chExt cx="37783" cy="32380"/>
              </a:xfrm>
            </p:grpSpPr>
            <p:sp>
              <p:nvSpPr>
                <p:cNvPr id="7407" name="Google Shape;7407;p60"/>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0"/>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60"/>
              <p:cNvGrpSpPr/>
              <p:nvPr/>
            </p:nvGrpSpPr>
            <p:grpSpPr>
              <a:xfrm>
                <a:off x="4907780" y="3347220"/>
                <a:ext cx="37878" cy="32357"/>
                <a:chOff x="4907780" y="3347220"/>
                <a:chExt cx="37878" cy="32357"/>
              </a:xfrm>
            </p:grpSpPr>
            <p:sp>
              <p:nvSpPr>
                <p:cNvPr id="7410" name="Google Shape;7410;p60"/>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0"/>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0"/>
              <p:cNvGrpSpPr/>
              <p:nvPr/>
            </p:nvGrpSpPr>
            <p:grpSpPr>
              <a:xfrm>
                <a:off x="5065048" y="3738150"/>
                <a:ext cx="37783" cy="32364"/>
                <a:chOff x="5065048" y="3738150"/>
                <a:chExt cx="37783" cy="32364"/>
              </a:xfrm>
            </p:grpSpPr>
            <p:sp>
              <p:nvSpPr>
                <p:cNvPr id="7413" name="Google Shape;7413;p60"/>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0"/>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60"/>
              <p:cNvGrpSpPr/>
              <p:nvPr/>
            </p:nvGrpSpPr>
            <p:grpSpPr>
              <a:xfrm>
                <a:off x="5071616" y="3284615"/>
                <a:ext cx="37783" cy="32357"/>
                <a:chOff x="5071616" y="3284615"/>
                <a:chExt cx="37783" cy="32357"/>
              </a:xfrm>
            </p:grpSpPr>
            <p:sp>
              <p:nvSpPr>
                <p:cNvPr id="7416" name="Google Shape;7416;p60"/>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0"/>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8" name="Google Shape;7418;p60"/>
              <p:cNvGrpSpPr/>
              <p:nvPr/>
            </p:nvGrpSpPr>
            <p:grpSpPr>
              <a:xfrm>
                <a:off x="5389291" y="3759921"/>
                <a:ext cx="37783" cy="32380"/>
                <a:chOff x="5389291" y="3759921"/>
                <a:chExt cx="37783" cy="32380"/>
              </a:xfrm>
            </p:grpSpPr>
            <p:sp>
              <p:nvSpPr>
                <p:cNvPr id="7419" name="Google Shape;7419;p60"/>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0"/>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60"/>
              <p:cNvGrpSpPr/>
              <p:nvPr/>
            </p:nvGrpSpPr>
            <p:grpSpPr>
              <a:xfrm>
                <a:off x="5431534" y="3632932"/>
                <a:ext cx="37878" cy="32451"/>
                <a:chOff x="5431534" y="3632932"/>
                <a:chExt cx="37878" cy="32451"/>
              </a:xfrm>
            </p:grpSpPr>
            <p:sp>
              <p:nvSpPr>
                <p:cNvPr id="7422" name="Google Shape;7422;p60"/>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0"/>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0"/>
              <p:cNvGrpSpPr/>
              <p:nvPr/>
            </p:nvGrpSpPr>
            <p:grpSpPr>
              <a:xfrm>
                <a:off x="5540755" y="3544829"/>
                <a:ext cx="37783" cy="32357"/>
                <a:chOff x="5540755" y="3544829"/>
                <a:chExt cx="37783" cy="32357"/>
              </a:xfrm>
            </p:grpSpPr>
            <p:sp>
              <p:nvSpPr>
                <p:cNvPr id="7425" name="Google Shape;7425;p60"/>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0"/>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60"/>
              <p:cNvGrpSpPr/>
              <p:nvPr/>
            </p:nvGrpSpPr>
            <p:grpSpPr>
              <a:xfrm>
                <a:off x="5579293" y="3412107"/>
                <a:ext cx="37776" cy="32357"/>
                <a:chOff x="5579293" y="3412107"/>
                <a:chExt cx="37776" cy="32357"/>
              </a:xfrm>
            </p:grpSpPr>
            <p:sp>
              <p:nvSpPr>
                <p:cNvPr id="7428" name="Google Shape;7428;p60"/>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0"/>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60"/>
              <p:cNvGrpSpPr/>
              <p:nvPr/>
            </p:nvGrpSpPr>
            <p:grpSpPr>
              <a:xfrm>
                <a:off x="5801346" y="3284615"/>
                <a:ext cx="37783" cy="32357"/>
                <a:chOff x="5801346" y="3284615"/>
                <a:chExt cx="37783" cy="32357"/>
              </a:xfrm>
            </p:grpSpPr>
            <p:sp>
              <p:nvSpPr>
                <p:cNvPr id="7431" name="Google Shape;7431;p60"/>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0"/>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0"/>
              <p:cNvGrpSpPr/>
              <p:nvPr/>
            </p:nvGrpSpPr>
            <p:grpSpPr>
              <a:xfrm>
                <a:off x="5763578" y="3399067"/>
                <a:ext cx="37776" cy="32364"/>
                <a:chOff x="5763578" y="3399067"/>
                <a:chExt cx="37776" cy="32364"/>
              </a:xfrm>
            </p:grpSpPr>
            <p:sp>
              <p:nvSpPr>
                <p:cNvPr id="7434" name="Google Shape;7434;p60"/>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0"/>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60"/>
              <p:cNvGrpSpPr/>
              <p:nvPr/>
            </p:nvGrpSpPr>
            <p:grpSpPr>
              <a:xfrm>
                <a:off x="5395858" y="3230952"/>
                <a:ext cx="37776" cy="32364"/>
                <a:chOff x="5395858" y="3230952"/>
                <a:chExt cx="37776" cy="32364"/>
              </a:xfrm>
            </p:grpSpPr>
            <p:sp>
              <p:nvSpPr>
                <p:cNvPr id="7437" name="Google Shape;7437;p60"/>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0"/>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9" name="Google Shape;7439;p60"/>
              <p:cNvGrpSpPr/>
              <p:nvPr/>
            </p:nvGrpSpPr>
            <p:grpSpPr>
              <a:xfrm>
                <a:off x="5264088" y="3188237"/>
                <a:ext cx="37776" cy="32357"/>
                <a:chOff x="5264088" y="3188237"/>
                <a:chExt cx="37776" cy="32357"/>
              </a:xfrm>
            </p:grpSpPr>
            <p:sp>
              <p:nvSpPr>
                <p:cNvPr id="7440" name="Google Shape;7440;p60"/>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0"/>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0"/>
              <p:cNvGrpSpPr/>
              <p:nvPr/>
            </p:nvGrpSpPr>
            <p:grpSpPr>
              <a:xfrm>
                <a:off x="5585758" y="3237425"/>
                <a:ext cx="37878" cy="32357"/>
                <a:chOff x="5585758" y="3237425"/>
                <a:chExt cx="37878" cy="32357"/>
              </a:xfrm>
            </p:grpSpPr>
            <p:sp>
              <p:nvSpPr>
                <p:cNvPr id="7443" name="Google Shape;7443;p60"/>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0"/>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0"/>
              <p:cNvGrpSpPr/>
              <p:nvPr/>
            </p:nvGrpSpPr>
            <p:grpSpPr>
              <a:xfrm>
                <a:off x="4874196" y="3291088"/>
                <a:ext cx="37878" cy="32451"/>
                <a:chOff x="4874196" y="3291088"/>
                <a:chExt cx="37878" cy="32451"/>
              </a:xfrm>
            </p:grpSpPr>
            <p:sp>
              <p:nvSpPr>
                <p:cNvPr id="7446" name="Google Shape;7446;p60"/>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0"/>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8" name="Google Shape;7448;p60"/>
              <p:cNvGrpSpPr/>
              <p:nvPr/>
            </p:nvGrpSpPr>
            <p:grpSpPr>
              <a:xfrm>
                <a:off x="5197770" y="3785466"/>
                <a:ext cx="37783" cy="32427"/>
                <a:chOff x="5197770" y="3785466"/>
                <a:chExt cx="37783" cy="32427"/>
              </a:xfrm>
            </p:grpSpPr>
            <p:sp>
              <p:nvSpPr>
                <p:cNvPr id="7449" name="Google Shape;7449;p60"/>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0"/>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60"/>
              <p:cNvGrpSpPr/>
              <p:nvPr/>
            </p:nvGrpSpPr>
            <p:grpSpPr>
              <a:xfrm>
                <a:off x="5177699" y="3492117"/>
                <a:ext cx="37776" cy="32357"/>
                <a:chOff x="5177699" y="3492117"/>
                <a:chExt cx="37776" cy="32357"/>
              </a:xfrm>
            </p:grpSpPr>
            <p:sp>
              <p:nvSpPr>
                <p:cNvPr id="7452" name="Google Shape;7452;p60"/>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0"/>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0"/>
              <p:cNvGrpSpPr/>
              <p:nvPr/>
            </p:nvGrpSpPr>
            <p:grpSpPr>
              <a:xfrm>
                <a:off x="5349431" y="3622346"/>
                <a:ext cx="37870" cy="32380"/>
                <a:chOff x="5349431" y="3622346"/>
                <a:chExt cx="37870" cy="32380"/>
              </a:xfrm>
            </p:grpSpPr>
            <p:sp>
              <p:nvSpPr>
                <p:cNvPr id="7455" name="Google Shape;7455;p60"/>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0"/>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7" name="Google Shape;7457;p60"/>
              <p:cNvGrpSpPr/>
              <p:nvPr/>
            </p:nvGrpSpPr>
            <p:grpSpPr>
              <a:xfrm>
                <a:off x="5068855" y="3563980"/>
                <a:ext cx="53954" cy="46223"/>
                <a:chOff x="5068855" y="3563980"/>
                <a:chExt cx="53954" cy="46223"/>
              </a:xfrm>
            </p:grpSpPr>
            <p:sp>
              <p:nvSpPr>
                <p:cNvPr id="7458" name="Google Shape;7458;p60"/>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0"/>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60"/>
              <p:cNvGrpSpPr/>
              <p:nvPr/>
            </p:nvGrpSpPr>
            <p:grpSpPr>
              <a:xfrm>
                <a:off x="5037654" y="3392507"/>
                <a:ext cx="37870" cy="32451"/>
                <a:chOff x="5037654" y="3392507"/>
                <a:chExt cx="37870" cy="32451"/>
              </a:xfrm>
            </p:grpSpPr>
            <p:sp>
              <p:nvSpPr>
                <p:cNvPr id="7461" name="Google Shape;7461;p60"/>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0"/>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3" name="Google Shape;7463;p60"/>
              <p:cNvGrpSpPr/>
              <p:nvPr/>
            </p:nvGrpSpPr>
            <p:grpSpPr>
              <a:xfrm>
                <a:off x="5456560" y="3368629"/>
                <a:ext cx="37870" cy="32451"/>
                <a:chOff x="5456560" y="3368629"/>
                <a:chExt cx="37870" cy="32451"/>
              </a:xfrm>
            </p:grpSpPr>
            <p:sp>
              <p:nvSpPr>
                <p:cNvPr id="7464" name="Google Shape;7464;p60"/>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0"/>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60"/>
              <p:cNvGrpSpPr/>
              <p:nvPr/>
            </p:nvGrpSpPr>
            <p:grpSpPr>
              <a:xfrm>
                <a:off x="4755749" y="3501516"/>
                <a:ext cx="46246" cy="39608"/>
                <a:chOff x="4755749" y="3501516"/>
                <a:chExt cx="46246" cy="39608"/>
              </a:xfrm>
            </p:grpSpPr>
            <p:sp>
              <p:nvSpPr>
                <p:cNvPr id="7467" name="Google Shape;7467;p60"/>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0"/>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9" name="Google Shape;7469;p60"/>
              <p:cNvGrpSpPr/>
              <p:nvPr/>
            </p:nvGrpSpPr>
            <p:grpSpPr>
              <a:xfrm>
                <a:off x="4681346" y="3485582"/>
                <a:ext cx="37783" cy="32427"/>
                <a:chOff x="4681346" y="3485582"/>
                <a:chExt cx="37783" cy="32427"/>
              </a:xfrm>
            </p:grpSpPr>
            <p:sp>
              <p:nvSpPr>
                <p:cNvPr id="7470" name="Google Shape;7470;p60"/>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0"/>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60"/>
              <p:cNvGrpSpPr/>
              <p:nvPr/>
            </p:nvGrpSpPr>
            <p:grpSpPr>
              <a:xfrm>
                <a:off x="4767067" y="3291088"/>
                <a:ext cx="37878" cy="32451"/>
                <a:chOff x="4767067" y="3291088"/>
                <a:chExt cx="37878" cy="32451"/>
              </a:xfrm>
            </p:grpSpPr>
            <p:sp>
              <p:nvSpPr>
                <p:cNvPr id="7473" name="Google Shape;7473;p60"/>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0"/>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60"/>
              <p:cNvGrpSpPr/>
              <p:nvPr/>
            </p:nvGrpSpPr>
            <p:grpSpPr>
              <a:xfrm>
                <a:off x="4687819" y="3405539"/>
                <a:ext cx="37776" cy="32451"/>
                <a:chOff x="4687819" y="3405539"/>
                <a:chExt cx="37776" cy="32451"/>
              </a:xfrm>
            </p:grpSpPr>
            <p:sp>
              <p:nvSpPr>
                <p:cNvPr id="7476" name="Google Shape;7476;p60"/>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0"/>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60"/>
              <p:cNvGrpSpPr/>
              <p:nvPr/>
            </p:nvGrpSpPr>
            <p:grpSpPr>
              <a:xfrm>
                <a:off x="4923101" y="3444809"/>
                <a:ext cx="52813" cy="45318"/>
                <a:chOff x="4923101" y="3444809"/>
                <a:chExt cx="52813" cy="45318"/>
              </a:xfrm>
            </p:grpSpPr>
            <p:sp>
              <p:nvSpPr>
                <p:cNvPr id="7479" name="Google Shape;7479;p60"/>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0"/>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60"/>
              <p:cNvGrpSpPr/>
              <p:nvPr/>
            </p:nvGrpSpPr>
            <p:grpSpPr>
              <a:xfrm>
                <a:off x="4846040" y="3654750"/>
                <a:ext cx="31405" cy="26993"/>
                <a:chOff x="4846040" y="3654750"/>
                <a:chExt cx="31405" cy="26993"/>
              </a:xfrm>
            </p:grpSpPr>
            <p:sp>
              <p:nvSpPr>
                <p:cNvPr id="7482" name="Google Shape;7482;p60"/>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0"/>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0"/>
              <p:cNvGrpSpPr/>
              <p:nvPr/>
            </p:nvGrpSpPr>
            <p:grpSpPr>
              <a:xfrm>
                <a:off x="4925673" y="3691700"/>
                <a:ext cx="40253" cy="34472"/>
                <a:chOff x="4925673" y="3691700"/>
                <a:chExt cx="40253" cy="34472"/>
              </a:xfrm>
            </p:grpSpPr>
            <p:sp>
              <p:nvSpPr>
                <p:cNvPr id="7485" name="Google Shape;7485;p60"/>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0"/>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60"/>
              <p:cNvGrpSpPr/>
              <p:nvPr/>
            </p:nvGrpSpPr>
            <p:grpSpPr>
              <a:xfrm>
                <a:off x="4894653" y="3740848"/>
                <a:ext cx="31405" cy="26906"/>
                <a:chOff x="4894653" y="3740848"/>
                <a:chExt cx="31405" cy="26906"/>
              </a:xfrm>
            </p:grpSpPr>
            <p:sp>
              <p:nvSpPr>
                <p:cNvPr id="7488" name="Google Shape;7488;p60"/>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0"/>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0"/>
              <p:cNvGrpSpPr/>
              <p:nvPr/>
            </p:nvGrpSpPr>
            <p:grpSpPr>
              <a:xfrm>
                <a:off x="4962300" y="3696348"/>
                <a:ext cx="38255" cy="32773"/>
                <a:chOff x="4962300" y="3696348"/>
                <a:chExt cx="38255" cy="32773"/>
              </a:xfrm>
            </p:grpSpPr>
            <p:sp>
              <p:nvSpPr>
                <p:cNvPr id="7491" name="Google Shape;7491;p60"/>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0"/>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0"/>
              <p:cNvGrpSpPr/>
              <p:nvPr/>
            </p:nvGrpSpPr>
            <p:grpSpPr>
              <a:xfrm>
                <a:off x="4980185" y="3743349"/>
                <a:ext cx="31499" cy="26969"/>
                <a:chOff x="4980185" y="3743349"/>
                <a:chExt cx="31499" cy="26969"/>
              </a:xfrm>
            </p:grpSpPr>
            <p:sp>
              <p:nvSpPr>
                <p:cNvPr id="7494" name="Google Shape;7494;p60"/>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0"/>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0"/>
              <p:cNvGrpSpPr/>
              <p:nvPr/>
            </p:nvGrpSpPr>
            <p:grpSpPr>
              <a:xfrm>
                <a:off x="5013768" y="3734312"/>
                <a:ext cx="31499" cy="26969"/>
                <a:chOff x="5013768" y="3734312"/>
                <a:chExt cx="31499" cy="26969"/>
              </a:xfrm>
            </p:grpSpPr>
            <p:sp>
              <p:nvSpPr>
                <p:cNvPr id="7497" name="Google Shape;7497;p60"/>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0"/>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60"/>
              <p:cNvGrpSpPr/>
              <p:nvPr/>
            </p:nvGrpSpPr>
            <p:grpSpPr>
              <a:xfrm>
                <a:off x="5036703" y="3764545"/>
                <a:ext cx="31499" cy="26898"/>
                <a:chOff x="5036703" y="3764545"/>
                <a:chExt cx="31499" cy="26898"/>
              </a:xfrm>
            </p:grpSpPr>
            <p:sp>
              <p:nvSpPr>
                <p:cNvPr id="7500" name="Google Shape;7500;p60"/>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0"/>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0"/>
              <p:cNvGrpSpPr/>
              <p:nvPr/>
            </p:nvGrpSpPr>
            <p:grpSpPr>
              <a:xfrm>
                <a:off x="4953546" y="3768352"/>
                <a:ext cx="31405" cy="26898"/>
                <a:chOff x="4953546" y="3768352"/>
                <a:chExt cx="31405" cy="26898"/>
              </a:xfrm>
            </p:grpSpPr>
            <p:sp>
              <p:nvSpPr>
                <p:cNvPr id="7503" name="Google Shape;7503;p60"/>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0"/>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0"/>
              <p:cNvGrpSpPr/>
              <p:nvPr/>
            </p:nvGrpSpPr>
            <p:grpSpPr>
              <a:xfrm>
                <a:off x="4964770" y="3814016"/>
                <a:ext cx="31499" cy="26993"/>
                <a:chOff x="4964770" y="3814016"/>
                <a:chExt cx="31499" cy="26993"/>
              </a:xfrm>
            </p:grpSpPr>
            <p:sp>
              <p:nvSpPr>
                <p:cNvPr id="7506" name="Google Shape;7506;p60"/>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0"/>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60"/>
              <p:cNvGrpSpPr/>
              <p:nvPr/>
            </p:nvGrpSpPr>
            <p:grpSpPr>
              <a:xfrm>
                <a:off x="4923290" y="3800504"/>
                <a:ext cx="31468" cy="26898"/>
                <a:chOff x="4923290" y="3800504"/>
                <a:chExt cx="31468" cy="26898"/>
              </a:xfrm>
            </p:grpSpPr>
            <p:sp>
              <p:nvSpPr>
                <p:cNvPr id="7509" name="Google Shape;7509;p60"/>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0"/>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60"/>
              <p:cNvGrpSpPr/>
              <p:nvPr/>
            </p:nvGrpSpPr>
            <p:grpSpPr>
              <a:xfrm>
                <a:off x="5108534" y="3650943"/>
                <a:ext cx="31405" cy="26993"/>
                <a:chOff x="5108534" y="3650943"/>
                <a:chExt cx="31405" cy="26993"/>
              </a:xfrm>
            </p:grpSpPr>
            <p:sp>
              <p:nvSpPr>
                <p:cNvPr id="7512" name="Google Shape;7512;p60"/>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0"/>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0"/>
              <p:cNvGrpSpPr/>
              <p:nvPr/>
            </p:nvGrpSpPr>
            <p:grpSpPr>
              <a:xfrm>
                <a:off x="5119380" y="3760739"/>
                <a:ext cx="31499" cy="26993"/>
                <a:chOff x="5119380" y="3760739"/>
                <a:chExt cx="31499" cy="26993"/>
              </a:xfrm>
            </p:grpSpPr>
            <p:sp>
              <p:nvSpPr>
                <p:cNvPr id="7515" name="Google Shape;7515;p60"/>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0"/>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0"/>
              <p:cNvGrpSpPr/>
              <p:nvPr/>
            </p:nvGrpSpPr>
            <p:grpSpPr>
              <a:xfrm>
                <a:off x="5119380" y="3788235"/>
                <a:ext cx="31499" cy="26993"/>
                <a:chOff x="5119380" y="3788235"/>
                <a:chExt cx="31499" cy="26993"/>
              </a:xfrm>
            </p:grpSpPr>
            <p:sp>
              <p:nvSpPr>
                <p:cNvPr id="7518" name="Google Shape;7518;p60"/>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0"/>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0" name="Google Shape;7520;p60"/>
              <p:cNvGrpSpPr/>
              <p:nvPr/>
            </p:nvGrpSpPr>
            <p:grpSpPr>
              <a:xfrm>
                <a:off x="5158005" y="3875284"/>
                <a:ext cx="31405" cy="27001"/>
                <a:chOff x="5158005" y="3875284"/>
                <a:chExt cx="31405" cy="27001"/>
              </a:xfrm>
            </p:grpSpPr>
            <p:sp>
              <p:nvSpPr>
                <p:cNvPr id="7521" name="Google Shape;7521;p60"/>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0"/>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60"/>
              <p:cNvGrpSpPr/>
              <p:nvPr/>
            </p:nvGrpSpPr>
            <p:grpSpPr>
              <a:xfrm>
                <a:off x="5233163" y="3764545"/>
                <a:ext cx="31499" cy="26898"/>
                <a:chOff x="5233163" y="3764545"/>
                <a:chExt cx="31499" cy="26898"/>
              </a:xfrm>
            </p:grpSpPr>
            <p:sp>
              <p:nvSpPr>
                <p:cNvPr id="7524" name="Google Shape;7524;p60"/>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0"/>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6" name="Google Shape;7526;p60"/>
              <p:cNvGrpSpPr/>
              <p:nvPr/>
            </p:nvGrpSpPr>
            <p:grpSpPr>
              <a:xfrm>
                <a:off x="5276168" y="3805545"/>
                <a:ext cx="31499" cy="26906"/>
                <a:chOff x="5276168" y="3805545"/>
                <a:chExt cx="31499" cy="26906"/>
              </a:xfrm>
            </p:grpSpPr>
            <p:sp>
              <p:nvSpPr>
                <p:cNvPr id="7527" name="Google Shape;7527;p60"/>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0"/>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9" name="Google Shape;7529;p60"/>
              <p:cNvGrpSpPr/>
              <p:nvPr/>
            </p:nvGrpSpPr>
            <p:grpSpPr>
              <a:xfrm>
                <a:off x="5294053" y="3851933"/>
                <a:ext cx="31405" cy="26945"/>
                <a:chOff x="5294053" y="3851933"/>
                <a:chExt cx="31405" cy="26945"/>
              </a:xfrm>
            </p:grpSpPr>
            <p:sp>
              <p:nvSpPr>
                <p:cNvPr id="7530" name="Google Shape;7530;p60"/>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0"/>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0"/>
              <p:cNvGrpSpPr/>
              <p:nvPr/>
            </p:nvGrpSpPr>
            <p:grpSpPr>
              <a:xfrm>
                <a:off x="5341723" y="3851902"/>
                <a:ext cx="31405" cy="26977"/>
                <a:chOff x="5341723" y="3851902"/>
                <a:chExt cx="31405" cy="26977"/>
              </a:xfrm>
            </p:grpSpPr>
            <p:sp>
              <p:nvSpPr>
                <p:cNvPr id="7533" name="Google Shape;7533;p60"/>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0"/>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5" name="Google Shape;7535;p60"/>
              <p:cNvGrpSpPr/>
              <p:nvPr/>
            </p:nvGrpSpPr>
            <p:grpSpPr>
              <a:xfrm>
                <a:off x="5054871" y="3507855"/>
                <a:ext cx="31405" cy="26993"/>
                <a:chOff x="5054871" y="3507855"/>
                <a:chExt cx="31405" cy="26993"/>
              </a:xfrm>
            </p:grpSpPr>
            <p:sp>
              <p:nvSpPr>
                <p:cNvPr id="7536" name="Google Shape;7536;p60"/>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0"/>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60"/>
              <p:cNvGrpSpPr/>
              <p:nvPr/>
            </p:nvGrpSpPr>
            <p:grpSpPr>
              <a:xfrm>
                <a:off x="4876579" y="3675325"/>
                <a:ext cx="31405" cy="26969"/>
                <a:chOff x="4876579" y="3675325"/>
                <a:chExt cx="31405" cy="26969"/>
              </a:xfrm>
            </p:grpSpPr>
            <p:sp>
              <p:nvSpPr>
                <p:cNvPr id="7539" name="Google Shape;7539;p60"/>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0"/>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60"/>
              <p:cNvGrpSpPr/>
              <p:nvPr/>
            </p:nvGrpSpPr>
            <p:grpSpPr>
              <a:xfrm>
                <a:off x="4842233" y="3688333"/>
                <a:ext cx="31405" cy="26993"/>
                <a:chOff x="4842233" y="3688333"/>
                <a:chExt cx="31405" cy="26993"/>
              </a:xfrm>
            </p:grpSpPr>
            <p:sp>
              <p:nvSpPr>
                <p:cNvPr id="7542" name="Google Shape;7542;p60"/>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0"/>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60"/>
              <p:cNvGrpSpPr/>
              <p:nvPr/>
            </p:nvGrpSpPr>
            <p:grpSpPr>
              <a:xfrm>
                <a:off x="5187876" y="3608032"/>
                <a:ext cx="31405" cy="27001"/>
                <a:chOff x="5187876" y="3608032"/>
                <a:chExt cx="31405" cy="27001"/>
              </a:xfrm>
            </p:grpSpPr>
            <p:sp>
              <p:nvSpPr>
                <p:cNvPr id="7545" name="Google Shape;7545;p60"/>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0"/>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7" name="Google Shape;7547;p60"/>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0"/>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49" name="Google Shape;7549;p60"/>
              <p:cNvGrpSpPr/>
              <p:nvPr/>
            </p:nvGrpSpPr>
            <p:grpSpPr>
              <a:xfrm>
                <a:off x="5269224" y="3304167"/>
                <a:ext cx="40253" cy="34402"/>
                <a:chOff x="5269224" y="3304167"/>
                <a:chExt cx="40253" cy="34402"/>
              </a:xfrm>
            </p:grpSpPr>
            <p:sp>
              <p:nvSpPr>
                <p:cNvPr id="7550" name="Google Shape;7550;p60"/>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0"/>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0"/>
              <p:cNvGrpSpPr/>
              <p:nvPr/>
            </p:nvGrpSpPr>
            <p:grpSpPr>
              <a:xfrm>
                <a:off x="5327354" y="3476615"/>
                <a:ext cx="49864" cy="42723"/>
                <a:chOff x="5327354" y="3476615"/>
                <a:chExt cx="49864" cy="42723"/>
              </a:xfrm>
            </p:grpSpPr>
            <p:sp>
              <p:nvSpPr>
                <p:cNvPr id="7553" name="Google Shape;7553;p60"/>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0"/>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5" name="Google Shape;7555;p60"/>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0"/>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7" name="Google Shape;7557;p60"/>
              <p:cNvGrpSpPr/>
              <p:nvPr/>
            </p:nvGrpSpPr>
            <p:grpSpPr>
              <a:xfrm>
                <a:off x="5341723" y="3775957"/>
                <a:ext cx="31405" cy="26898"/>
                <a:chOff x="5341723" y="3775957"/>
                <a:chExt cx="31405" cy="26898"/>
              </a:xfrm>
            </p:grpSpPr>
            <p:sp>
              <p:nvSpPr>
                <p:cNvPr id="7558" name="Google Shape;7558;p60"/>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0"/>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0" name="Google Shape;7560;p60"/>
              <p:cNvGrpSpPr/>
              <p:nvPr/>
            </p:nvGrpSpPr>
            <p:grpSpPr>
              <a:xfrm>
                <a:off x="5439053" y="3699274"/>
                <a:ext cx="31405" cy="26898"/>
                <a:chOff x="5439053" y="3699274"/>
                <a:chExt cx="31405" cy="26898"/>
              </a:xfrm>
            </p:grpSpPr>
            <p:sp>
              <p:nvSpPr>
                <p:cNvPr id="7561" name="Google Shape;7561;p60"/>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0"/>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0"/>
              <p:cNvGrpSpPr/>
              <p:nvPr/>
            </p:nvGrpSpPr>
            <p:grpSpPr>
              <a:xfrm>
                <a:off x="5412414" y="3622307"/>
                <a:ext cx="31499" cy="26993"/>
                <a:chOff x="5412414" y="3622307"/>
                <a:chExt cx="31499" cy="26993"/>
              </a:xfrm>
            </p:grpSpPr>
            <p:sp>
              <p:nvSpPr>
                <p:cNvPr id="7564" name="Google Shape;7564;p60"/>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0"/>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60"/>
              <p:cNvGrpSpPr/>
              <p:nvPr/>
            </p:nvGrpSpPr>
            <p:grpSpPr>
              <a:xfrm>
                <a:off x="5476254" y="3473949"/>
                <a:ext cx="26835" cy="26930"/>
                <a:chOff x="5476254" y="3473949"/>
                <a:chExt cx="26835" cy="26930"/>
              </a:xfrm>
            </p:grpSpPr>
            <p:sp>
              <p:nvSpPr>
                <p:cNvPr id="7567" name="Google Shape;7567;p60"/>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0"/>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0"/>
              <p:cNvGrpSpPr/>
              <p:nvPr/>
            </p:nvGrpSpPr>
            <p:grpSpPr>
              <a:xfrm>
                <a:off x="5564547" y="3481594"/>
                <a:ext cx="31397" cy="26898"/>
                <a:chOff x="5564547" y="3481594"/>
                <a:chExt cx="31397" cy="26898"/>
              </a:xfrm>
            </p:grpSpPr>
            <p:sp>
              <p:nvSpPr>
                <p:cNvPr id="7570" name="Google Shape;7570;p60"/>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0"/>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0"/>
              <p:cNvGrpSpPr/>
              <p:nvPr/>
            </p:nvGrpSpPr>
            <p:grpSpPr>
              <a:xfrm>
                <a:off x="5534101" y="3470174"/>
                <a:ext cx="31397" cy="26906"/>
                <a:chOff x="5534101" y="3470174"/>
                <a:chExt cx="31397" cy="26906"/>
              </a:xfrm>
            </p:grpSpPr>
            <p:sp>
              <p:nvSpPr>
                <p:cNvPr id="7573" name="Google Shape;7573;p60"/>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0"/>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5" name="Google Shape;7575;p60"/>
              <p:cNvGrpSpPr/>
              <p:nvPr/>
            </p:nvGrpSpPr>
            <p:grpSpPr>
              <a:xfrm>
                <a:off x="5610879" y="3314486"/>
                <a:ext cx="31499" cy="26938"/>
                <a:chOff x="5610879" y="3314486"/>
                <a:chExt cx="31499" cy="26938"/>
              </a:xfrm>
            </p:grpSpPr>
            <p:sp>
              <p:nvSpPr>
                <p:cNvPr id="7576" name="Google Shape;7576;p60"/>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0"/>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60"/>
              <p:cNvGrpSpPr/>
              <p:nvPr/>
            </p:nvGrpSpPr>
            <p:grpSpPr>
              <a:xfrm>
                <a:off x="4834525" y="3501382"/>
                <a:ext cx="31499" cy="26898"/>
                <a:chOff x="4834525" y="3501382"/>
                <a:chExt cx="31499" cy="26898"/>
              </a:xfrm>
            </p:grpSpPr>
            <p:sp>
              <p:nvSpPr>
                <p:cNvPr id="7579" name="Google Shape;7579;p60"/>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0"/>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60"/>
              <p:cNvGrpSpPr/>
              <p:nvPr/>
            </p:nvGrpSpPr>
            <p:grpSpPr>
              <a:xfrm>
                <a:off x="4898460" y="3580158"/>
                <a:ext cx="31405" cy="26898"/>
                <a:chOff x="4898460" y="3580158"/>
                <a:chExt cx="31405" cy="26898"/>
              </a:xfrm>
            </p:grpSpPr>
            <p:sp>
              <p:nvSpPr>
                <p:cNvPr id="7582" name="Google Shape;7582;p60"/>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0"/>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0"/>
              <p:cNvGrpSpPr/>
              <p:nvPr/>
            </p:nvGrpSpPr>
            <p:grpSpPr>
              <a:xfrm>
                <a:off x="4882667" y="3608032"/>
                <a:ext cx="31499" cy="27001"/>
                <a:chOff x="4882667" y="3608032"/>
                <a:chExt cx="31499" cy="27001"/>
              </a:xfrm>
            </p:grpSpPr>
            <p:sp>
              <p:nvSpPr>
                <p:cNvPr id="7585" name="Google Shape;7585;p60"/>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0"/>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60"/>
              <p:cNvGrpSpPr/>
              <p:nvPr/>
            </p:nvGrpSpPr>
            <p:grpSpPr>
              <a:xfrm>
                <a:off x="4843373" y="3631407"/>
                <a:ext cx="16273" cy="16186"/>
                <a:chOff x="4843373" y="3631407"/>
                <a:chExt cx="16273" cy="16186"/>
              </a:xfrm>
            </p:grpSpPr>
            <p:sp>
              <p:nvSpPr>
                <p:cNvPr id="7588" name="Google Shape;7588;p60"/>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0"/>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0" name="Google Shape;7590;p60"/>
              <p:cNvGrpSpPr/>
              <p:nvPr/>
            </p:nvGrpSpPr>
            <p:grpSpPr>
              <a:xfrm>
                <a:off x="4727773" y="3591578"/>
                <a:ext cx="31499" cy="26898"/>
                <a:chOff x="4727773" y="3591578"/>
                <a:chExt cx="31499" cy="26898"/>
              </a:xfrm>
            </p:grpSpPr>
            <p:sp>
              <p:nvSpPr>
                <p:cNvPr id="7591" name="Google Shape;7591;p60"/>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0"/>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3" name="Google Shape;7593;p60"/>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0"/>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95" name="Google Shape;7595;p60"/>
              <p:cNvGrpSpPr/>
              <p:nvPr/>
            </p:nvGrpSpPr>
            <p:grpSpPr>
              <a:xfrm>
                <a:off x="4609421" y="3577398"/>
                <a:ext cx="31499" cy="27001"/>
                <a:chOff x="4609421" y="3577398"/>
                <a:chExt cx="31499" cy="27001"/>
              </a:xfrm>
            </p:grpSpPr>
            <p:sp>
              <p:nvSpPr>
                <p:cNvPr id="7596" name="Google Shape;7596;p60"/>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0"/>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60"/>
              <p:cNvGrpSpPr/>
              <p:nvPr/>
            </p:nvGrpSpPr>
            <p:grpSpPr>
              <a:xfrm>
                <a:off x="4649289" y="3577398"/>
                <a:ext cx="31499" cy="27001"/>
                <a:chOff x="4649289" y="3577398"/>
                <a:chExt cx="31499" cy="27001"/>
              </a:xfrm>
            </p:grpSpPr>
            <p:sp>
              <p:nvSpPr>
                <p:cNvPr id="7599" name="Google Shape;7599;p60"/>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0"/>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0"/>
              <p:cNvGrpSpPr/>
              <p:nvPr/>
            </p:nvGrpSpPr>
            <p:grpSpPr>
              <a:xfrm>
                <a:off x="4605614" y="3639523"/>
                <a:ext cx="31499" cy="26906"/>
                <a:chOff x="4605614" y="3639523"/>
                <a:chExt cx="31499" cy="26906"/>
              </a:xfrm>
            </p:grpSpPr>
            <p:sp>
              <p:nvSpPr>
                <p:cNvPr id="7602" name="Google Shape;7602;p60"/>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0"/>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4" name="Google Shape;7604;p60"/>
              <p:cNvGrpSpPr/>
              <p:nvPr/>
            </p:nvGrpSpPr>
            <p:grpSpPr>
              <a:xfrm>
                <a:off x="4785149" y="3618846"/>
                <a:ext cx="26930" cy="26843"/>
                <a:chOff x="4785149" y="3618846"/>
                <a:chExt cx="26930" cy="26843"/>
              </a:xfrm>
            </p:grpSpPr>
            <p:sp>
              <p:nvSpPr>
                <p:cNvPr id="7605" name="Google Shape;7605;p60"/>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0"/>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0"/>
              <p:cNvGrpSpPr/>
              <p:nvPr/>
            </p:nvGrpSpPr>
            <p:grpSpPr>
              <a:xfrm>
                <a:off x="4810167" y="3601567"/>
                <a:ext cx="31405" cy="26898"/>
                <a:chOff x="4810167" y="3601567"/>
                <a:chExt cx="31405" cy="26898"/>
              </a:xfrm>
            </p:grpSpPr>
            <p:sp>
              <p:nvSpPr>
                <p:cNvPr id="7608" name="Google Shape;7608;p60"/>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0"/>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0" name="Google Shape;7610;p60"/>
              <p:cNvGrpSpPr/>
              <p:nvPr/>
            </p:nvGrpSpPr>
            <p:grpSpPr>
              <a:xfrm>
                <a:off x="4831002" y="3373230"/>
                <a:ext cx="31405" cy="26898"/>
                <a:chOff x="4831002" y="3373230"/>
                <a:chExt cx="31405" cy="26898"/>
              </a:xfrm>
            </p:grpSpPr>
            <p:sp>
              <p:nvSpPr>
                <p:cNvPr id="7611" name="Google Shape;7611;p60"/>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0"/>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60"/>
              <p:cNvGrpSpPr/>
              <p:nvPr/>
            </p:nvGrpSpPr>
            <p:grpSpPr>
              <a:xfrm>
                <a:off x="4719311" y="3355054"/>
                <a:ext cx="31499" cy="27001"/>
                <a:chOff x="4719311" y="3355054"/>
                <a:chExt cx="31499" cy="27001"/>
              </a:xfrm>
            </p:grpSpPr>
            <p:sp>
              <p:nvSpPr>
                <p:cNvPr id="7614" name="Google Shape;7614;p60"/>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0"/>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60"/>
              <p:cNvGrpSpPr/>
              <p:nvPr/>
            </p:nvGrpSpPr>
            <p:grpSpPr>
              <a:xfrm>
                <a:off x="4798755" y="3450260"/>
                <a:ext cx="26930" cy="26930"/>
                <a:chOff x="4798755" y="3450260"/>
                <a:chExt cx="26930" cy="26930"/>
              </a:xfrm>
            </p:grpSpPr>
            <p:sp>
              <p:nvSpPr>
                <p:cNvPr id="7617" name="Google Shape;7617;p60"/>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0"/>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60"/>
              <p:cNvGrpSpPr/>
              <p:nvPr/>
            </p:nvGrpSpPr>
            <p:grpSpPr>
              <a:xfrm>
                <a:off x="4645576" y="3467555"/>
                <a:ext cx="31405" cy="26953"/>
                <a:chOff x="4645576" y="3467555"/>
                <a:chExt cx="31405" cy="26953"/>
              </a:xfrm>
            </p:grpSpPr>
            <p:sp>
              <p:nvSpPr>
                <p:cNvPr id="7620" name="Google Shape;7620;p60"/>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0"/>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2" name="Google Shape;7622;p60"/>
              <p:cNvGrpSpPr/>
              <p:nvPr/>
            </p:nvGrpSpPr>
            <p:grpSpPr>
              <a:xfrm>
                <a:off x="4687631" y="3583965"/>
                <a:ext cx="31499" cy="26898"/>
                <a:chOff x="4687631" y="3583965"/>
                <a:chExt cx="31499" cy="26898"/>
              </a:xfrm>
            </p:grpSpPr>
            <p:sp>
              <p:nvSpPr>
                <p:cNvPr id="7623" name="Google Shape;7623;p60"/>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0"/>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5" name="Google Shape;7625;p60"/>
              <p:cNvGrpSpPr/>
              <p:nvPr/>
            </p:nvGrpSpPr>
            <p:grpSpPr>
              <a:xfrm>
                <a:off x="4719311" y="3471314"/>
                <a:ext cx="31499" cy="27001"/>
                <a:chOff x="4719311" y="3471314"/>
                <a:chExt cx="31499" cy="27001"/>
              </a:xfrm>
            </p:grpSpPr>
            <p:sp>
              <p:nvSpPr>
                <p:cNvPr id="7626" name="Google Shape;7626;p60"/>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0"/>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0"/>
              <p:cNvGrpSpPr/>
              <p:nvPr/>
            </p:nvGrpSpPr>
            <p:grpSpPr>
              <a:xfrm>
                <a:off x="4719311" y="3434404"/>
                <a:ext cx="31499" cy="26898"/>
                <a:chOff x="4719311" y="3434404"/>
                <a:chExt cx="31499" cy="26898"/>
              </a:xfrm>
            </p:grpSpPr>
            <p:sp>
              <p:nvSpPr>
                <p:cNvPr id="7629" name="Google Shape;7629;p60"/>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0"/>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60"/>
              <p:cNvGrpSpPr/>
              <p:nvPr/>
            </p:nvGrpSpPr>
            <p:grpSpPr>
              <a:xfrm>
                <a:off x="4768876" y="3401772"/>
                <a:ext cx="31499" cy="26898"/>
                <a:chOff x="4768876" y="3401772"/>
                <a:chExt cx="31499" cy="26898"/>
              </a:xfrm>
            </p:grpSpPr>
            <p:sp>
              <p:nvSpPr>
                <p:cNvPr id="7632" name="Google Shape;7632;p60"/>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0"/>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60"/>
              <p:cNvGrpSpPr/>
              <p:nvPr/>
            </p:nvGrpSpPr>
            <p:grpSpPr>
              <a:xfrm>
                <a:off x="4762214" y="3471377"/>
                <a:ext cx="26938" cy="26938"/>
                <a:chOff x="4762214" y="3471377"/>
                <a:chExt cx="26938" cy="26938"/>
              </a:xfrm>
            </p:grpSpPr>
            <p:sp>
              <p:nvSpPr>
                <p:cNvPr id="7635" name="Google Shape;7635;p60"/>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0"/>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60"/>
              <p:cNvGrpSpPr/>
              <p:nvPr/>
            </p:nvGrpSpPr>
            <p:grpSpPr>
              <a:xfrm>
                <a:off x="4790473" y="3344782"/>
                <a:ext cx="31405" cy="26898"/>
                <a:chOff x="4790473" y="3344782"/>
                <a:chExt cx="31405" cy="26898"/>
              </a:xfrm>
            </p:grpSpPr>
            <p:sp>
              <p:nvSpPr>
                <p:cNvPr id="7638" name="Google Shape;7638;p60"/>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0"/>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60"/>
              <p:cNvGrpSpPr/>
              <p:nvPr/>
            </p:nvGrpSpPr>
            <p:grpSpPr>
              <a:xfrm>
                <a:off x="4823774" y="3950733"/>
                <a:ext cx="37398" cy="32034"/>
                <a:chOff x="4823774" y="3950733"/>
                <a:chExt cx="37398" cy="32034"/>
              </a:xfrm>
            </p:grpSpPr>
            <p:sp>
              <p:nvSpPr>
                <p:cNvPr id="7641" name="Google Shape;7641;p60"/>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0"/>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60"/>
              <p:cNvGrpSpPr/>
              <p:nvPr/>
            </p:nvGrpSpPr>
            <p:grpSpPr>
              <a:xfrm>
                <a:off x="4823396" y="4110566"/>
                <a:ext cx="31405" cy="26906"/>
                <a:chOff x="4823396" y="4110566"/>
                <a:chExt cx="31405" cy="26906"/>
              </a:xfrm>
            </p:grpSpPr>
            <p:sp>
              <p:nvSpPr>
                <p:cNvPr id="7644" name="Google Shape;7644;p60"/>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0"/>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60"/>
              <p:cNvGrpSpPr/>
              <p:nvPr/>
            </p:nvGrpSpPr>
            <p:grpSpPr>
              <a:xfrm>
                <a:off x="4838332" y="3821150"/>
                <a:ext cx="31499" cy="26898"/>
                <a:chOff x="4838332" y="3821150"/>
                <a:chExt cx="31499" cy="26898"/>
              </a:xfrm>
            </p:grpSpPr>
            <p:sp>
              <p:nvSpPr>
                <p:cNvPr id="7647" name="Google Shape;7647;p60"/>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0"/>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9" name="Google Shape;7649;p60"/>
              <p:cNvGrpSpPr/>
              <p:nvPr/>
            </p:nvGrpSpPr>
            <p:grpSpPr>
              <a:xfrm>
                <a:off x="4661275" y="3815007"/>
                <a:ext cx="36824" cy="31523"/>
                <a:chOff x="4661275" y="3815007"/>
                <a:chExt cx="36824" cy="31523"/>
              </a:xfrm>
            </p:grpSpPr>
            <p:sp>
              <p:nvSpPr>
                <p:cNvPr id="7650" name="Google Shape;7650;p60"/>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0"/>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60"/>
              <p:cNvGrpSpPr/>
              <p:nvPr/>
            </p:nvGrpSpPr>
            <p:grpSpPr>
              <a:xfrm>
                <a:off x="4558998" y="3851037"/>
                <a:ext cx="33591" cy="28699"/>
                <a:chOff x="4558998" y="3851037"/>
                <a:chExt cx="33591" cy="28699"/>
              </a:xfrm>
            </p:grpSpPr>
            <p:sp>
              <p:nvSpPr>
                <p:cNvPr id="7653" name="Google Shape;7653;p60"/>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0"/>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60"/>
              <p:cNvGrpSpPr/>
              <p:nvPr/>
            </p:nvGrpSpPr>
            <p:grpSpPr>
              <a:xfrm>
                <a:off x="4696762" y="3638587"/>
                <a:ext cx="33591" cy="28794"/>
                <a:chOff x="4696762" y="3638587"/>
                <a:chExt cx="33591" cy="28794"/>
              </a:xfrm>
            </p:grpSpPr>
            <p:sp>
              <p:nvSpPr>
                <p:cNvPr id="7656" name="Google Shape;7656;p60"/>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0"/>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0"/>
              <p:cNvGrpSpPr/>
              <p:nvPr/>
            </p:nvGrpSpPr>
            <p:grpSpPr>
              <a:xfrm>
                <a:off x="4929479" y="3939140"/>
                <a:ext cx="33497" cy="28692"/>
                <a:chOff x="4929479" y="3939140"/>
                <a:chExt cx="33497" cy="28692"/>
              </a:xfrm>
            </p:grpSpPr>
            <p:sp>
              <p:nvSpPr>
                <p:cNvPr id="7659" name="Google Shape;7659;p60"/>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0"/>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1" name="Google Shape;7661;p60"/>
              <p:cNvGrpSpPr/>
              <p:nvPr/>
            </p:nvGrpSpPr>
            <p:grpSpPr>
              <a:xfrm>
                <a:off x="4907119" y="3986039"/>
                <a:ext cx="33497" cy="28699"/>
                <a:chOff x="4907119" y="3986039"/>
                <a:chExt cx="33497" cy="28699"/>
              </a:xfrm>
            </p:grpSpPr>
            <p:sp>
              <p:nvSpPr>
                <p:cNvPr id="7662" name="Google Shape;7662;p60"/>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0"/>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4" name="Google Shape;7664;p60"/>
              <p:cNvGrpSpPr/>
              <p:nvPr/>
            </p:nvGrpSpPr>
            <p:grpSpPr>
              <a:xfrm>
                <a:off x="4911783" y="4048102"/>
                <a:ext cx="33591" cy="28762"/>
                <a:chOff x="4911783" y="4048102"/>
                <a:chExt cx="33591" cy="28762"/>
              </a:xfrm>
            </p:grpSpPr>
            <p:sp>
              <p:nvSpPr>
                <p:cNvPr id="7665" name="Google Shape;7665;p60"/>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0"/>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7" name="Google Shape;7667;p60"/>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0"/>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9" name="Google Shape;7669;p60"/>
              <p:cNvGrpSpPr/>
              <p:nvPr/>
            </p:nvGrpSpPr>
            <p:grpSpPr>
              <a:xfrm>
                <a:off x="4762623" y="3837847"/>
                <a:ext cx="42416" cy="36273"/>
                <a:chOff x="4762623" y="3837847"/>
                <a:chExt cx="42416" cy="36273"/>
              </a:xfrm>
            </p:grpSpPr>
            <p:sp>
              <p:nvSpPr>
                <p:cNvPr id="7670" name="Google Shape;7670;p60"/>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0"/>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60"/>
              <p:cNvGrpSpPr/>
              <p:nvPr/>
            </p:nvGrpSpPr>
            <p:grpSpPr>
              <a:xfrm>
                <a:off x="4746044" y="4104966"/>
                <a:ext cx="33497" cy="28699"/>
                <a:chOff x="4746044" y="4104966"/>
                <a:chExt cx="33497" cy="28699"/>
              </a:xfrm>
            </p:grpSpPr>
            <p:sp>
              <p:nvSpPr>
                <p:cNvPr id="7673" name="Google Shape;7673;p60"/>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0"/>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60"/>
              <p:cNvGrpSpPr/>
              <p:nvPr/>
            </p:nvGrpSpPr>
            <p:grpSpPr>
              <a:xfrm>
                <a:off x="4859646" y="4162554"/>
                <a:ext cx="33591" cy="28762"/>
                <a:chOff x="4859646" y="4162554"/>
                <a:chExt cx="33591" cy="28762"/>
              </a:xfrm>
            </p:grpSpPr>
            <p:sp>
              <p:nvSpPr>
                <p:cNvPr id="7676" name="Google Shape;7676;p60"/>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0"/>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8" name="Google Shape;7678;p60"/>
            <p:cNvGrpSpPr/>
            <p:nvPr/>
          </p:nvGrpSpPr>
          <p:grpSpPr>
            <a:xfrm>
              <a:off x="3597785" y="3274438"/>
              <a:ext cx="855610" cy="1122100"/>
              <a:chOff x="3597785" y="3274438"/>
              <a:chExt cx="855610" cy="1122100"/>
            </a:xfrm>
          </p:grpSpPr>
          <p:grpSp>
            <p:nvGrpSpPr>
              <p:cNvPr id="7679" name="Google Shape;7679;p60"/>
              <p:cNvGrpSpPr/>
              <p:nvPr/>
            </p:nvGrpSpPr>
            <p:grpSpPr>
              <a:xfrm>
                <a:off x="3617857" y="3284717"/>
                <a:ext cx="826785" cy="1099165"/>
                <a:chOff x="3617857" y="3284717"/>
                <a:chExt cx="826785" cy="1099165"/>
              </a:xfrm>
            </p:grpSpPr>
            <p:sp>
              <p:nvSpPr>
                <p:cNvPr id="7680" name="Google Shape;7680;p60"/>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0"/>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0"/>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0"/>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0"/>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0"/>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0"/>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0"/>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0"/>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0"/>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0"/>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0"/>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0"/>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0"/>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0"/>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0"/>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0"/>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0"/>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0"/>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0"/>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0"/>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0"/>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0"/>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0"/>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0"/>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0"/>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0"/>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0"/>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0"/>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0"/>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0"/>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0"/>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0"/>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0"/>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0"/>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0"/>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0"/>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0"/>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0"/>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0"/>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0"/>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0"/>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0"/>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0"/>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0"/>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0"/>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0"/>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0"/>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0"/>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0"/>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0"/>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0"/>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0"/>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0"/>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0"/>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0"/>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60"/>
              <p:cNvGrpSpPr/>
              <p:nvPr/>
            </p:nvGrpSpPr>
            <p:grpSpPr>
              <a:xfrm>
                <a:off x="4180904" y="4251758"/>
                <a:ext cx="37783" cy="32420"/>
                <a:chOff x="4180904" y="4251758"/>
                <a:chExt cx="37783" cy="32420"/>
              </a:xfrm>
            </p:grpSpPr>
            <p:sp>
              <p:nvSpPr>
                <p:cNvPr id="7737" name="Google Shape;7737;p60"/>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0"/>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0"/>
              <p:cNvGrpSpPr/>
              <p:nvPr/>
            </p:nvGrpSpPr>
            <p:grpSpPr>
              <a:xfrm>
                <a:off x="4201644" y="4081324"/>
                <a:ext cx="37783" cy="32364"/>
                <a:chOff x="4201644" y="4081324"/>
                <a:chExt cx="37783" cy="32364"/>
              </a:xfrm>
            </p:grpSpPr>
            <p:sp>
              <p:nvSpPr>
                <p:cNvPr id="7740" name="Google Shape;7740;p60"/>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0"/>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2" name="Google Shape;7742;p60"/>
              <p:cNvGrpSpPr/>
              <p:nvPr/>
            </p:nvGrpSpPr>
            <p:grpSpPr>
              <a:xfrm>
                <a:off x="4284416" y="3887428"/>
                <a:ext cx="37783" cy="32451"/>
                <a:chOff x="4284416" y="3887428"/>
                <a:chExt cx="37783" cy="32451"/>
              </a:xfrm>
            </p:grpSpPr>
            <p:sp>
              <p:nvSpPr>
                <p:cNvPr id="7743" name="Google Shape;7743;p60"/>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0"/>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0"/>
              <p:cNvGrpSpPr/>
              <p:nvPr/>
            </p:nvGrpSpPr>
            <p:grpSpPr>
              <a:xfrm>
                <a:off x="4223721" y="3860404"/>
                <a:ext cx="37870" cy="32364"/>
                <a:chOff x="4223721" y="3860404"/>
                <a:chExt cx="37870" cy="32364"/>
              </a:xfrm>
            </p:grpSpPr>
            <p:sp>
              <p:nvSpPr>
                <p:cNvPr id="7746" name="Google Shape;7746;p60"/>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0"/>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60"/>
              <p:cNvGrpSpPr/>
              <p:nvPr/>
            </p:nvGrpSpPr>
            <p:grpSpPr>
              <a:xfrm>
                <a:off x="4104889" y="3699242"/>
                <a:ext cx="37776" cy="32357"/>
                <a:chOff x="4104889" y="3699242"/>
                <a:chExt cx="37776" cy="32357"/>
              </a:xfrm>
            </p:grpSpPr>
            <p:sp>
              <p:nvSpPr>
                <p:cNvPr id="7749" name="Google Shape;7749;p60"/>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0"/>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0"/>
              <p:cNvGrpSpPr/>
              <p:nvPr/>
            </p:nvGrpSpPr>
            <p:grpSpPr>
              <a:xfrm>
                <a:off x="4143608" y="3475121"/>
                <a:ext cx="37878" cy="32420"/>
                <a:chOff x="4143608" y="3475121"/>
                <a:chExt cx="37878" cy="32420"/>
              </a:xfrm>
            </p:grpSpPr>
            <p:sp>
              <p:nvSpPr>
                <p:cNvPr id="7752" name="Google Shape;7752;p60"/>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0"/>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0"/>
              <p:cNvGrpSpPr/>
              <p:nvPr/>
            </p:nvGrpSpPr>
            <p:grpSpPr>
              <a:xfrm>
                <a:off x="4217248" y="3570893"/>
                <a:ext cx="37776" cy="32364"/>
                <a:chOff x="4217248" y="3570893"/>
                <a:chExt cx="37776" cy="32364"/>
              </a:xfrm>
            </p:grpSpPr>
            <p:sp>
              <p:nvSpPr>
                <p:cNvPr id="7755" name="Google Shape;7755;p60"/>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0"/>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60"/>
              <p:cNvGrpSpPr/>
              <p:nvPr/>
            </p:nvGrpSpPr>
            <p:grpSpPr>
              <a:xfrm>
                <a:off x="4255307" y="3431612"/>
                <a:ext cx="37776" cy="32451"/>
                <a:chOff x="4255307" y="3431612"/>
                <a:chExt cx="37776" cy="32451"/>
              </a:xfrm>
            </p:grpSpPr>
            <p:sp>
              <p:nvSpPr>
                <p:cNvPr id="7758" name="Google Shape;7758;p60"/>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0"/>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60"/>
              <p:cNvGrpSpPr/>
              <p:nvPr/>
            </p:nvGrpSpPr>
            <p:grpSpPr>
              <a:xfrm>
                <a:off x="3853052" y="3577398"/>
                <a:ext cx="37776" cy="32420"/>
                <a:chOff x="3853052" y="3577398"/>
                <a:chExt cx="37776" cy="32420"/>
              </a:xfrm>
            </p:grpSpPr>
            <p:sp>
              <p:nvSpPr>
                <p:cNvPr id="7761" name="Google Shape;7761;p60"/>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0"/>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60"/>
              <p:cNvGrpSpPr/>
              <p:nvPr/>
            </p:nvGrpSpPr>
            <p:grpSpPr>
              <a:xfrm>
                <a:off x="4039908" y="3412107"/>
                <a:ext cx="37776" cy="32357"/>
                <a:chOff x="4039908" y="3412107"/>
                <a:chExt cx="37776" cy="32357"/>
              </a:xfrm>
            </p:grpSpPr>
            <p:sp>
              <p:nvSpPr>
                <p:cNvPr id="7764" name="Google Shape;7764;p60"/>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0"/>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60"/>
              <p:cNvGrpSpPr/>
              <p:nvPr/>
            </p:nvGrpSpPr>
            <p:grpSpPr>
              <a:xfrm>
                <a:off x="4017360" y="3342061"/>
                <a:ext cx="37870" cy="32380"/>
                <a:chOff x="4017360" y="3342061"/>
                <a:chExt cx="37870" cy="32380"/>
              </a:xfrm>
            </p:grpSpPr>
            <p:sp>
              <p:nvSpPr>
                <p:cNvPr id="7767" name="Google Shape;7767;p60"/>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0"/>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9" name="Google Shape;7769;p60"/>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0"/>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1" name="Google Shape;7771;p60"/>
              <p:cNvGrpSpPr/>
              <p:nvPr/>
            </p:nvGrpSpPr>
            <p:grpSpPr>
              <a:xfrm>
                <a:off x="3750870" y="3418650"/>
                <a:ext cx="37776" cy="32380"/>
                <a:chOff x="3750870" y="3418650"/>
                <a:chExt cx="37776" cy="32380"/>
              </a:xfrm>
            </p:grpSpPr>
            <p:sp>
              <p:nvSpPr>
                <p:cNvPr id="7772" name="Google Shape;7772;p60"/>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0"/>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0"/>
              <p:cNvGrpSpPr/>
              <p:nvPr/>
            </p:nvGrpSpPr>
            <p:grpSpPr>
              <a:xfrm>
                <a:off x="3632509" y="3274438"/>
                <a:ext cx="37783" cy="32357"/>
                <a:chOff x="3632509" y="3274438"/>
                <a:chExt cx="37783" cy="32357"/>
              </a:xfrm>
            </p:grpSpPr>
            <p:sp>
              <p:nvSpPr>
                <p:cNvPr id="7775" name="Google Shape;7775;p60"/>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0"/>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0"/>
              <p:cNvGrpSpPr/>
              <p:nvPr/>
            </p:nvGrpSpPr>
            <p:grpSpPr>
              <a:xfrm>
                <a:off x="3906424" y="3297561"/>
                <a:ext cx="37776" cy="32451"/>
                <a:chOff x="3906424" y="3297561"/>
                <a:chExt cx="37776" cy="32451"/>
              </a:xfrm>
            </p:grpSpPr>
            <p:sp>
              <p:nvSpPr>
                <p:cNvPr id="7778" name="Google Shape;7778;p60"/>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0"/>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60"/>
              <p:cNvGrpSpPr/>
              <p:nvPr/>
            </p:nvGrpSpPr>
            <p:grpSpPr>
              <a:xfrm>
                <a:off x="3866084" y="3412107"/>
                <a:ext cx="37776" cy="32357"/>
                <a:chOff x="3866084" y="3412107"/>
                <a:chExt cx="37776" cy="32357"/>
              </a:xfrm>
            </p:grpSpPr>
            <p:sp>
              <p:nvSpPr>
                <p:cNvPr id="7781" name="Google Shape;7781;p60"/>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0"/>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0"/>
              <p:cNvGrpSpPr/>
              <p:nvPr/>
            </p:nvGrpSpPr>
            <p:grpSpPr>
              <a:xfrm>
                <a:off x="4023919" y="3766409"/>
                <a:ext cx="37783" cy="32357"/>
                <a:chOff x="4023919" y="3766409"/>
                <a:chExt cx="37783" cy="32357"/>
              </a:xfrm>
            </p:grpSpPr>
            <p:sp>
              <p:nvSpPr>
                <p:cNvPr id="7784" name="Google Shape;7784;p60"/>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0"/>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0"/>
              <p:cNvGrpSpPr/>
              <p:nvPr/>
            </p:nvGrpSpPr>
            <p:grpSpPr>
              <a:xfrm>
                <a:off x="3973882" y="3779449"/>
                <a:ext cx="37776" cy="32357"/>
                <a:chOff x="3973882" y="3779449"/>
                <a:chExt cx="37776" cy="32357"/>
              </a:xfrm>
            </p:grpSpPr>
            <p:sp>
              <p:nvSpPr>
                <p:cNvPr id="7787" name="Google Shape;7787;p60"/>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0"/>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0"/>
              <p:cNvGrpSpPr/>
              <p:nvPr/>
            </p:nvGrpSpPr>
            <p:grpSpPr>
              <a:xfrm>
                <a:off x="4073398" y="3838028"/>
                <a:ext cx="37776" cy="32380"/>
                <a:chOff x="4073398" y="3838028"/>
                <a:chExt cx="37776" cy="32380"/>
              </a:xfrm>
            </p:grpSpPr>
            <p:sp>
              <p:nvSpPr>
                <p:cNvPr id="7790" name="Google Shape;7790;p60"/>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0"/>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60"/>
              <p:cNvGrpSpPr/>
              <p:nvPr/>
            </p:nvGrpSpPr>
            <p:grpSpPr>
              <a:xfrm>
                <a:off x="4342672" y="4144496"/>
                <a:ext cx="37752" cy="32364"/>
                <a:chOff x="4342672" y="4144496"/>
                <a:chExt cx="37752" cy="32364"/>
              </a:xfrm>
            </p:grpSpPr>
            <p:sp>
              <p:nvSpPr>
                <p:cNvPr id="7793" name="Google Shape;7793;p60"/>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0"/>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60"/>
              <p:cNvGrpSpPr/>
              <p:nvPr/>
            </p:nvGrpSpPr>
            <p:grpSpPr>
              <a:xfrm>
                <a:off x="4406386" y="4056872"/>
                <a:ext cx="37783" cy="32364"/>
                <a:chOff x="4406386" y="4056872"/>
                <a:chExt cx="37783" cy="32364"/>
              </a:xfrm>
            </p:grpSpPr>
            <p:sp>
              <p:nvSpPr>
                <p:cNvPr id="7796" name="Google Shape;7796;p60"/>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0"/>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0"/>
              <p:cNvGrpSpPr/>
              <p:nvPr/>
            </p:nvGrpSpPr>
            <p:grpSpPr>
              <a:xfrm>
                <a:off x="4284416" y="4245254"/>
                <a:ext cx="37783" cy="32357"/>
                <a:chOff x="4284416" y="4245254"/>
                <a:chExt cx="37783" cy="32357"/>
              </a:xfrm>
            </p:grpSpPr>
            <p:sp>
              <p:nvSpPr>
                <p:cNvPr id="7799" name="Google Shape;7799;p60"/>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0"/>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60"/>
              <p:cNvGrpSpPr/>
              <p:nvPr/>
            </p:nvGrpSpPr>
            <p:grpSpPr>
              <a:xfrm>
                <a:off x="4219057" y="4331258"/>
                <a:ext cx="37776" cy="32364"/>
                <a:chOff x="4219057" y="4331258"/>
                <a:chExt cx="37776" cy="32364"/>
              </a:xfrm>
            </p:grpSpPr>
            <p:sp>
              <p:nvSpPr>
                <p:cNvPr id="7802" name="Google Shape;7802;p60"/>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0"/>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60"/>
              <p:cNvGrpSpPr/>
              <p:nvPr/>
            </p:nvGrpSpPr>
            <p:grpSpPr>
              <a:xfrm>
                <a:off x="4204122" y="4141688"/>
                <a:ext cx="33497" cy="28699"/>
                <a:chOff x="4204122" y="4141688"/>
                <a:chExt cx="33497" cy="28699"/>
              </a:xfrm>
            </p:grpSpPr>
            <p:sp>
              <p:nvSpPr>
                <p:cNvPr id="7805" name="Google Shape;7805;p60"/>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0"/>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60"/>
              <p:cNvGrpSpPr/>
              <p:nvPr/>
            </p:nvGrpSpPr>
            <p:grpSpPr>
              <a:xfrm>
                <a:off x="4301546" y="4003869"/>
                <a:ext cx="38916" cy="33324"/>
                <a:chOff x="4301546" y="4003869"/>
                <a:chExt cx="38916" cy="33324"/>
              </a:xfrm>
            </p:grpSpPr>
            <p:sp>
              <p:nvSpPr>
                <p:cNvPr id="7808" name="Google Shape;7808;p60"/>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0"/>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0"/>
              <p:cNvGrpSpPr/>
              <p:nvPr/>
            </p:nvGrpSpPr>
            <p:grpSpPr>
              <a:xfrm>
                <a:off x="4210681" y="3924669"/>
                <a:ext cx="36549" cy="31366"/>
                <a:chOff x="4210681" y="3924669"/>
                <a:chExt cx="36549" cy="31366"/>
              </a:xfrm>
            </p:grpSpPr>
            <p:sp>
              <p:nvSpPr>
                <p:cNvPr id="7811" name="Google Shape;7811;p60"/>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0"/>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60"/>
              <p:cNvGrpSpPr/>
              <p:nvPr/>
            </p:nvGrpSpPr>
            <p:grpSpPr>
              <a:xfrm>
                <a:off x="3987771" y="3628874"/>
                <a:ext cx="31499" cy="26993"/>
                <a:chOff x="3987771" y="3628874"/>
                <a:chExt cx="31499" cy="26993"/>
              </a:xfrm>
            </p:grpSpPr>
            <p:sp>
              <p:nvSpPr>
                <p:cNvPr id="7814" name="Google Shape;7814;p60"/>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0"/>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0"/>
              <p:cNvGrpSpPr/>
              <p:nvPr/>
            </p:nvGrpSpPr>
            <p:grpSpPr>
              <a:xfrm>
                <a:off x="4087382" y="3775674"/>
                <a:ext cx="31405" cy="26898"/>
                <a:chOff x="4087382" y="3775674"/>
                <a:chExt cx="31405" cy="26898"/>
              </a:xfrm>
            </p:grpSpPr>
            <p:sp>
              <p:nvSpPr>
                <p:cNvPr id="7817" name="Google Shape;7817;p60"/>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0"/>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60"/>
              <p:cNvGrpSpPr/>
              <p:nvPr/>
            </p:nvGrpSpPr>
            <p:grpSpPr>
              <a:xfrm>
                <a:off x="4118873" y="3856637"/>
                <a:ext cx="31405" cy="26906"/>
                <a:chOff x="4118873" y="3856637"/>
                <a:chExt cx="31405" cy="26906"/>
              </a:xfrm>
            </p:grpSpPr>
            <p:sp>
              <p:nvSpPr>
                <p:cNvPr id="7820" name="Google Shape;7820;p60"/>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0"/>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0"/>
              <p:cNvGrpSpPr/>
              <p:nvPr/>
            </p:nvGrpSpPr>
            <p:grpSpPr>
              <a:xfrm>
                <a:off x="4168541" y="3639523"/>
                <a:ext cx="31499" cy="26906"/>
                <a:chOff x="4168541" y="3639523"/>
                <a:chExt cx="31499" cy="26906"/>
              </a:xfrm>
            </p:grpSpPr>
            <p:sp>
              <p:nvSpPr>
                <p:cNvPr id="7823" name="Google Shape;7823;p60"/>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0"/>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60"/>
              <p:cNvGrpSpPr/>
              <p:nvPr/>
            </p:nvGrpSpPr>
            <p:grpSpPr>
              <a:xfrm>
                <a:off x="3965789" y="3393545"/>
                <a:ext cx="31405" cy="26945"/>
                <a:chOff x="3965789" y="3393545"/>
                <a:chExt cx="31405" cy="26945"/>
              </a:xfrm>
            </p:grpSpPr>
            <p:sp>
              <p:nvSpPr>
                <p:cNvPr id="7826" name="Google Shape;7826;p60"/>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0"/>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60"/>
              <p:cNvGrpSpPr/>
              <p:nvPr/>
            </p:nvGrpSpPr>
            <p:grpSpPr>
              <a:xfrm>
                <a:off x="3925166" y="3491008"/>
                <a:ext cx="31405" cy="27001"/>
                <a:chOff x="3925166" y="3491008"/>
                <a:chExt cx="31405" cy="27001"/>
              </a:xfrm>
            </p:grpSpPr>
            <p:sp>
              <p:nvSpPr>
                <p:cNvPr id="7829" name="Google Shape;7829;p60"/>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0"/>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60"/>
              <p:cNvGrpSpPr/>
              <p:nvPr/>
            </p:nvGrpSpPr>
            <p:grpSpPr>
              <a:xfrm>
                <a:off x="3682845" y="3340976"/>
                <a:ext cx="31397" cy="26898"/>
                <a:chOff x="3682845" y="3340976"/>
                <a:chExt cx="31397" cy="26898"/>
              </a:xfrm>
            </p:grpSpPr>
            <p:sp>
              <p:nvSpPr>
                <p:cNvPr id="7832" name="Google Shape;7832;p60"/>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0"/>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60"/>
              <p:cNvGrpSpPr/>
              <p:nvPr/>
            </p:nvGrpSpPr>
            <p:grpSpPr>
              <a:xfrm>
                <a:off x="3795393" y="3353725"/>
                <a:ext cx="31499" cy="26993"/>
                <a:chOff x="3795393" y="3353725"/>
                <a:chExt cx="31499" cy="26993"/>
              </a:xfrm>
            </p:grpSpPr>
            <p:sp>
              <p:nvSpPr>
                <p:cNvPr id="7835" name="Google Shape;7835;p60"/>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0"/>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60"/>
              <p:cNvGrpSpPr/>
              <p:nvPr/>
            </p:nvGrpSpPr>
            <p:grpSpPr>
              <a:xfrm>
                <a:off x="4176909" y="4363221"/>
                <a:ext cx="38924" cy="33316"/>
                <a:chOff x="4176909" y="4363221"/>
                <a:chExt cx="38924" cy="33316"/>
              </a:xfrm>
            </p:grpSpPr>
            <p:sp>
              <p:nvSpPr>
                <p:cNvPr id="7838" name="Google Shape;7838;p60"/>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0"/>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0" name="Google Shape;7840;p60"/>
              <p:cNvGrpSpPr/>
              <p:nvPr/>
            </p:nvGrpSpPr>
            <p:grpSpPr>
              <a:xfrm>
                <a:off x="4226191" y="4007660"/>
                <a:ext cx="33560" cy="28770"/>
                <a:chOff x="4226191" y="4007660"/>
                <a:chExt cx="33560" cy="28770"/>
              </a:xfrm>
            </p:grpSpPr>
            <p:sp>
              <p:nvSpPr>
                <p:cNvPr id="7841" name="Google Shape;7841;p60"/>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0"/>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60"/>
              <p:cNvGrpSpPr/>
              <p:nvPr/>
            </p:nvGrpSpPr>
            <p:grpSpPr>
              <a:xfrm>
                <a:off x="3597785" y="3377045"/>
                <a:ext cx="33591" cy="28699"/>
                <a:chOff x="3597785" y="3377045"/>
                <a:chExt cx="33591" cy="28699"/>
              </a:xfrm>
            </p:grpSpPr>
            <p:sp>
              <p:nvSpPr>
                <p:cNvPr id="7844" name="Google Shape;7844;p60"/>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0"/>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60"/>
              <p:cNvGrpSpPr/>
              <p:nvPr/>
            </p:nvGrpSpPr>
            <p:grpSpPr>
              <a:xfrm>
                <a:off x="3887870" y="3669796"/>
                <a:ext cx="33591" cy="28692"/>
                <a:chOff x="3887870" y="3669796"/>
                <a:chExt cx="33591" cy="28692"/>
              </a:xfrm>
            </p:grpSpPr>
            <p:sp>
              <p:nvSpPr>
                <p:cNvPr id="7847" name="Google Shape;7847;p60"/>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0"/>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0"/>
              <p:cNvGrpSpPr/>
              <p:nvPr/>
            </p:nvGrpSpPr>
            <p:grpSpPr>
              <a:xfrm>
                <a:off x="3818320" y="3481625"/>
                <a:ext cx="33497" cy="28770"/>
                <a:chOff x="3818320" y="3481625"/>
                <a:chExt cx="33497" cy="28770"/>
              </a:xfrm>
            </p:grpSpPr>
            <p:sp>
              <p:nvSpPr>
                <p:cNvPr id="7850" name="Google Shape;7850;p60"/>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0"/>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60"/>
              <p:cNvGrpSpPr/>
              <p:nvPr/>
            </p:nvGrpSpPr>
            <p:grpSpPr>
              <a:xfrm>
                <a:off x="4278139" y="4120948"/>
                <a:ext cx="37492" cy="32129"/>
                <a:chOff x="4278139" y="4120948"/>
                <a:chExt cx="37492" cy="32129"/>
              </a:xfrm>
            </p:grpSpPr>
            <p:sp>
              <p:nvSpPr>
                <p:cNvPr id="7853" name="Google Shape;7853;p60"/>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0"/>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0"/>
              <p:cNvGrpSpPr/>
              <p:nvPr/>
            </p:nvGrpSpPr>
            <p:grpSpPr>
              <a:xfrm>
                <a:off x="4419898" y="3977388"/>
                <a:ext cx="33497" cy="28692"/>
                <a:chOff x="4419898" y="3977388"/>
                <a:chExt cx="33497" cy="28692"/>
              </a:xfrm>
            </p:grpSpPr>
            <p:sp>
              <p:nvSpPr>
                <p:cNvPr id="7856" name="Google Shape;7856;p60"/>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0"/>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8" name="Google Shape;7858;p60"/>
              <p:cNvGrpSpPr/>
              <p:nvPr/>
            </p:nvGrpSpPr>
            <p:grpSpPr>
              <a:xfrm>
                <a:off x="4158930" y="4034684"/>
                <a:ext cx="33497" cy="28762"/>
                <a:chOff x="4158930" y="4034684"/>
                <a:chExt cx="33497" cy="28762"/>
              </a:xfrm>
            </p:grpSpPr>
            <p:sp>
              <p:nvSpPr>
                <p:cNvPr id="7859" name="Google Shape;7859;p60"/>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0"/>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60"/>
              <p:cNvGrpSpPr/>
              <p:nvPr/>
            </p:nvGrpSpPr>
            <p:grpSpPr>
              <a:xfrm>
                <a:off x="4134949" y="3957049"/>
                <a:ext cx="33497" cy="28770"/>
                <a:chOff x="4134949" y="3957049"/>
                <a:chExt cx="33497" cy="28770"/>
              </a:xfrm>
            </p:grpSpPr>
            <p:sp>
              <p:nvSpPr>
                <p:cNvPr id="7862" name="Google Shape;7862;p60"/>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0"/>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0"/>
              <p:cNvGrpSpPr/>
              <p:nvPr/>
            </p:nvGrpSpPr>
            <p:grpSpPr>
              <a:xfrm>
                <a:off x="4193653" y="4184403"/>
                <a:ext cx="43580" cy="37264"/>
                <a:chOff x="4193653" y="4184403"/>
                <a:chExt cx="43580" cy="37264"/>
              </a:xfrm>
            </p:grpSpPr>
            <p:sp>
              <p:nvSpPr>
                <p:cNvPr id="7865" name="Google Shape;7865;p60"/>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0"/>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0"/>
              <p:cNvGrpSpPr/>
              <p:nvPr/>
            </p:nvGrpSpPr>
            <p:grpSpPr>
              <a:xfrm>
                <a:off x="4343600" y="3943844"/>
                <a:ext cx="43580" cy="37312"/>
                <a:chOff x="4343600" y="3943844"/>
                <a:chExt cx="43580" cy="37312"/>
              </a:xfrm>
            </p:grpSpPr>
            <p:sp>
              <p:nvSpPr>
                <p:cNvPr id="7868" name="Google Shape;7868;p60"/>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0"/>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60"/>
              <p:cNvGrpSpPr/>
              <p:nvPr/>
            </p:nvGrpSpPr>
            <p:grpSpPr>
              <a:xfrm>
                <a:off x="4172339" y="3381693"/>
                <a:ext cx="31499" cy="27001"/>
                <a:chOff x="4172339" y="3381693"/>
                <a:chExt cx="31499" cy="27001"/>
              </a:xfrm>
            </p:grpSpPr>
            <p:sp>
              <p:nvSpPr>
                <p:cNvPr id="7871" name="Google Shape;7871;p60"/>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0"/>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76" name="Shape 7876"/>
        <p:cNvGrpSpPr/>
        <p:nvPr/>
      </p:nvGrpSpPr>
      <p:grpSpPr>
        <a:xfrm>
          <a:off x="0" y="0"/>
          <a:ext cx="0" cy="0"/>
          <a:chOff x="0" y="0"/>
          <a:chExt cx="0" cy="0"/>
        </a:xfrm>
      </p:grpSpPr>
      <p:grpSp>
        <p:nvGrpSpPr>
          <p:cNvPr id="7877" name="Google Shape;7877;p61"/>
          <p:cNvGrpSpPr/>
          <p:nvPr/>
        </p:nvGrpSpPr>
        <p:grpSpPr>
          <a:xfrm>
            <a:off x="2126623" y="3607908"/>
            <a:ext cx="1102891" cy="760337"/>
            <a:chOff x="4967783" y="2151471"/>
            <a:chExt cx="3920692" cy="2702940"/>
          </a:xfrm>
        </p:grpSpPr>
        <p:grpSp>
          <p:nvGrpSpPr>
            <p:cNvPr id="7878" name="Google Shape;7878;p61"/>
            <p:cNvGrpSpPr/>
            <p:nvPr/>
          </p:nvGrpSpPr>
          <p:grpSpPr>
            <a:xfrm>
              <a:off x="5045709" y="2252109"/>
              <a:ext cx="3761071" cy="2501708"/>
              <a:chOff x="2691784" y="1805334"/>
              <a:chExt cx="3761071" cy="2501708"/>
            </a:xfrm>
          </p:grpSpPr>
          <p:sp>
            <p:nvSpPr>
              <p:cNvPr id="7879" name="Google Shape;7879;p6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6" name="Google Shape;7886;p61"/>
            <p:cNvGrpSpPr/>
            <p:nvPr/>
          </p:nvGrpSpPr>
          <p:grpSpPr>
            <a:xfrm>
              <a:off x="4967783" y="2151471"/>
              <a:ext cx="3920692" cy="2702940"/>
              <a:chOff x="2613858" y="1704696"/>
              <a:chExt cx="3920692" cy="2702940"/>
            </a:xfrm>
          </p:grpSpPr>
          <p:sp>
            <p:nvSpPr>
              <p:cNvPr id="7887" name="Google Shape;7887;p6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2" name="Google Shape;7892;p61"/>
          <p:cNvGrpSpPr/>
          <p:nvPr/>
        </p:nvGrpSpPr>
        <p:grpSpPr>
          <a:xfrm>
            <a:off x="3530532" y="1496185"/>
            <a:ext cx="1561911" cy="708580"/>
            <a:chOff x="3530532" y="1496185"/>
            <a:chExt cx="1561911" cy="708580"/>
          </a:xfrm>
        </p:grpSpPr>
        <p:grpSp>
          <p:nvGrpSpPr>
            <p:cNvPr id="7893" name="Google Shape;7893;p61"/>
            <p:cNvGrpSpPr/>
            <p:nvPr/>
          </p:nvGrpSpPr>
          <p:grpSpPr>
            <a:xfrm>
              <a:off x="3720318" y="1857562"/>
              <a:ext cx="1372125" cy="54"/>
              <a:chOff x="3720318" y="1857562"/>
              <a:chExt cx="1372125" cy="54"/>
            </a:xfrm>
          </p:grpSpPr>
          <p:cxnSp>
            <p:nvCxnSpPr>
              <p:cNvPr id="7894" name="Google Shape;7894;p61"/>
              <p:cNvCxnSpPr>
                <a:endCxn id="789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896" name="Google Shape;7896;p6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897" name="Google Shape;7897;p6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898" name="Google Shape;7898;p61"/>
              <p:cNvCxnSpPr>
                <a:stCxn id="789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899" name="Google Shape;7899;p61"/>
            <p:cNvGrpSpPr/>
            <p:nvPr/>
          </p:nvGrpSpPr>
          <p:grpSpPr>
            <a:xfrm>
              <a:off x="3567462" y="1496185"/>
              <a:ext cx="286500" cy="272914"/>
              <a:chOff x="3567462" y="1496185"/>
              <a:chExt cx="286500" cy="272914"/>
            </a:xfrm>
          </p:grpSpPr>
          <p:cxnSp>
            <p:nvCxnSpPr>
              <p:cNvPr id="7900" name="Google Shape;7900;p6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01" name="Google Shape;7901;p6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2" name="Google Shape;7902;p6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4" name="Google Shape;7904;p61"/>
            <p:cNvGrpSpPr/>
            <p:nvPr/>
          </p:nvGrpSpPr>
          <p:grpSpPr>
            <a:xfrm>
              <a:off x="3929014" y="1960574"/>
              <a:ext cx="286500" cy="242342"/>
              <a:chOff x="3929014" y="1960574"/>
              <a:chExt cx="286500" cy="242342"/>
            </a:xfrm>
          </p:grpSpPr>
          <p:cxnSp>
            <p:nvCxnSpPr>
              <p:cNvPr id="7905" name="Google Shape;7905;p6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906" name="Google Shape;7906;p6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61"/>
            <p:cNvGrpSpPr/>
            <p:nvPr/>
          </p:nvGrpSpPr>
          <p:grpSpPr>
            <a:xfrm>
              <a:off x="4290828" y="1496185"/>
              <a:ext cx="286500" cy="272914"/>
              <a:chOff x="4290828" y="1496185"/>
              <a:chExt cx="286500" cy="272914"/>
            </a:xfrm>
          </p:grpSpPr>
          <p:cxnSp>
            <p:nvCxnSpPr>
              <p:cNvPr id="7908" name="Google Shape;7908;p6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909" name="Google Shape;7909;p6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0" name="Google Shape;7910;p6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1" name="Google Shape;7911;p61"/>
            <p:cNvGrpSpPr/>
            <p:nvPr/>
          </p:nvGrpSpPr>
          <p:grpSpPr>
            <a:xfrm>
              <a:off x="4657726" y="1959674"/>
              <a:ext cx="286500" cy="245092"/>
              <a:chOff x="4657726" y="1959674"/>
              <a:chExt cx="286500" cy="245092"/>
            </a:xfrm>
          </p:grpSpPr>
          <p:cxnSp>
            <p:nvCxnSpPr>
              <p:cNvPr id="7912" name="Google Shape;7912;p6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913" name="Google Shape;7913;p6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4" name="Google Shape;7914;p61"/>
          <p:cNvGrpSpPr/>
          <p:nvPr/>
        </p:nvGrpSpPr>
        <p:grpSpPr>
          <a:xfrm>
            <a:off x="3512551" y="2358282"/>
            <a:ext cx="1597032" cy="378649"/>
            <a:chOff x="3512551" y="2358282"/>
            <a:chExt cx="1597032" cy="378649"/>
          </a:xfrm>
        </p:grpSpPr>
        <p:grpSp>
          <p:nvGrpSpPr>
            <p:cNvPr id="7915" name="Google Shape;7915;p61"/>
            <p:cNvGrpSpPr/>
            <p:nvPr/>
          </p:nvGrpSpPr>
          <p:grpSpPr>
            <a:xfrm>
              <a:off x="3738198" y="2553002"/>
              <a:ext cx="1145834" cy="117"/>
              <a:chOff x="3738198" y="2553002"/>
              <a:chExt cx="1145834" cy="117"/>
            </a:xfrm>
          </p:grpSpPr>
          <p:cxnSp>
            <p:nvCxnSpPr>
              <p:cNvPr id="7916" name="Google Shape;7916;p6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17" name="Google Shape;7917;p6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918" name="Google Shape;7918;p61"/>
              <p:cNvCxnSpPr>
                <a:stCxn id="7919" idx="6"/>
                <a:endCxn id="792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921" name="Google Shape;7921;p61"/>
            <p:cNvGrpSpPr/>
            <p:nvPr/>
          </p:nvGrpSpPr>
          <p:grpSpPr>
            <a:xfrm>
              <a:off x="3969644" y="2440153"/>
              <a:ext cx="225900" cy="296779"/>
              <a:chOff x="3969644" y="2440153"/>
              <a:chExt cx="225900" cy="296779"/>
            </a:xfrm>
          </p:grpSpPr>
          <p:cxnSp>
            <p:nvCxnSpPr>
              <p:cNvPr id="7922" name="Google Shape;7922;p6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920" name="Google Shape;7920;p6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1"/>
            <p:cNvGrpSpPr/>
            <p:nvPr/>
          </p:nvGrpSpPr>
          <p:grpSpPr>
            <a:xfrm>
              <a:off x="4426818" y="2358282"/>
              <a:ext cx="225600" cy="307471"/>
              <a:chOff x="4426818" y="2358282"/>
              <a:chExt cx="225600" cy="307471"/>
            </a:xfrm>
          </p:grpSpPr>
          <p:cxnSp>
            <p:nvCxnSpPr>
              <p:cNvPr id="7925" name="Google Shape;7925;p61"/>
              <p:cNvCxnSpPr>
                <a:stCxn id="792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927" name="Google Shape;7927;p6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61"/>
            <p:cNvGrpSpPr/>
            <p:nvPr/>
          </p:nvGrpSpPr>
          <p:grpSpPr>
            <a:xfrm>
              <a:off x="4883984" y="2440153"/>
              <a:ext cx="225600" cy="296479"/>
              <a:chOff x="4883984" y="2440153"/>
              <a:chExt cx="225600" cy="296479"/>
            </a:xfrm>
          </p:grpSpPr>
          <p:cxnSp>
            <p:nvCxnSpPr>
              <p:cNvPr id="7929" name="Google Shape;7929;p6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930" name="Google Shape;7930;p6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1"/>
            <p:cNvGrpSpPr/>
            <p:nvPr/>
          </p:nvGrpSpPr>
          <p:grpSpPr>
            <a:xfrm>
              <a:off x="3512551" y="2358356"/>
              <a:ext cx="225647" cy="307629"/>
              <a:chOff x="2182679" y="2005014"/>
              <a:chExt cx="792300" cy="1080158"/>
            </a:xfrm>
          </p:grpSpPr>
          <p:cxnSp>
            <p:nvCxnSpPr>
              <p:cNvPr id="7933" name="Google Shape;7933;p61"/>
              <p:cNvCxnSpPr>
                <a:stCxn id="793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919" name="Google Shape;7919;p6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5" name="Google Shape;7935;p61"/>
          <p:cNvGrpSpPr/>
          <p:nvPr/>
        </p:nvGrpSpPr>
        <p:grpSpPr>
          <a:xfrm>
            <a:off x="6872633" y="1182079"/>
            <a:ext cx="1559809" cy="722610"/>
            <a:chOff x="634175" y="2986275"/>
            <a:chExt cx="3147949" cy="1458344"/>
          </a:xfrm>
        </p:grpSpPr>
        <p:cxnSp>
          <p:nvCxnSpPr>
            <p:cNvPr id="7936" name="Google Shape;7936;p61"/>
            <p:cNvCxnSpPr>
              <a:stCxn id="7937" idx="4"/>
              <a:endCxn id="793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939" name="Google Shape;7939;p61"/>
            <p:cNvCxnSpPr>
              <a:stCxn id="7938" idx="0"/>
              <a:endCxn id="794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41" name="Google Shape;7941;p61"/>
            <p:cNvCxnSpPr>
              <a:stCxn id="7940" idx="4"/>
              <a:endCxn id="794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943" name="Google Shape;7943;p61"/>
            <p:cNvCxnSpPr>
              <a:stCxn id="7942" idx="0"/>
              <a:endCxn id="794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944" name="Google Shape;7944;p6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40" name="Google Shape;7940;p6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37" name="Google Shape;7937;p6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42" name="Google Shape;7942;p6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938" name="Google Shape;7938;p6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945" name="Google Shape;7945;p61"/>
          <p:cNvGrpSpPr/>
          <p:nvPr/>
        </p:nvGrpSpPr>
        <p:grpSpPr>
          <a:xfrm>
            <a:off x="3526424" y="2891987"/>
            <a:ext cx="1570719" cy="294123"/>
            <a:chOff x="998425" y="1182125"/>
            <a:chExt cx="1065400" cy="199500"/>
          </a:xfrm>
        </p:grpSpPr>
        <p:sp>
          <p:nvSpPr>
            <p:cNvPr id="7946" name="Google Shape;7946;p6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61"/>
          <p:cNvGrpSpPr/>
          <p:nvPr/>
        </p:nvGrpSpPr>
        <p:grpSpPr>
          <a:xfrm>
            <a:off x="6869680" y="2009474"/>
            <a:ext cx="1565716" cy="366729"/>
            <a:chOff x="1247650" y="2075423"/>
            <a:chExt cx="6648477" cy="1557238"/>
          </a:xfrm>
        </p:grpSpPr>
        <p:sp>
          <p:nvSpPr>
            <p:cNvPr id="7952" name="Google Shape;7952;p6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1"/>
          <p:cNvGrpSpPr/>
          <p:nvPr/>
        </p:nvGrpSpPr>
        <p:grpSpPr>
          <a:xfrm>
            <a:off x="6853992" y="3158289"/>
            <a:ext cx="1597061" cy="663440"/>
            <a:chOff x="6796238" y="3158297"/>
            <a:chExt cx="1630319" cy="677257"/>
          </a:xfrm>
        </p:grpSpPr>
        <p:cxnSp>
          <p:nvCxnSpPr>
            <p:cNvPr id="7959" name="Google Shape;7959;p6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960" name="Google Shape;7960;p6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961" name="Google Shape;7961;p6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962" name="Google Shape;7962;p6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963" name="Google Shape;7963;p61"/>
            <p:cNvGrpSpPr/>
            <p:nvPr/>
          </p:nvGrpSpPr>
          <p:grpSpPr>
            <a:xfrm>
              <a:off x="6796238" y="3311904"/>
              <a:ext cx="1630319" cy="377697"/>
              <a:chOff x="6796238" y="3311904"/>
              <a:chExt cx="1630319" cy="377697"/>
            </a:xfrm>
          </p:grpSpPr>
          <p:sp>
            <p:nvSpPr>
              <p:cNvPr id="7964" name="Google Shape;7964;p6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67" name="Google Shape;7967;p61"/>
          <p:cNvGrpSpPr/>
          <p:nvPr/>
        </p:nvGrpSpPr>
        <p:grpSpPr>
          <a:xfrm>
            <a:off x="5375130" y="1179681"/>
            <a:ext cx="1368606" cy="1593805"/>
            <a:chOff x="1839112" y="2209163"/>
            <a:chExt cx="1918159" cy="2233784"/>
          </a:xfrm>
        </p:grpSpPr>
        <p:sp>
          <p:nvSpPr>
            <p:cNvPr id="7968" name="Google Shape;7968;p6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1" name="Google Shape;7971;p61"/>
            <p:cNvCxnSpPr>
              <a:stCxn id="7968" idx="6"/>
              <a:endCxn id="796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972" name="Google Shape;7972;p61"/>
            <p:cNvCxnSpPr>
              <a:stCxn id="7969" idx="4"/>
              <a:endCxn id="797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974" name="Google Shape;7974;p61"/>
            <p:cNvCxnSpPr>
              <a:stCxn id="7973" idx="6"/>
              <a:endCxn id="797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975" name="Google Shape;7975;p61"/>
            <p:cNvCxnSpPr>
              <a:stCxn id="7970" idx="4"/>
              <a:endCxn id="797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973" name="Google Shape;7973;p6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78" name="Google Shape;7978;p61"/>
            <p:cNvCxnSpPr>
              <a:endCxn id="797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979" name="Google Shape;7979;p61"/>
          <p:cNvGrpSpPr/>
          <p:nvPr/>
        </p:nvGrpSpPr>
        <p:grpSpPr>
          <a:xfrm>
            <a:off x="3507503" y="1185917"/>
            <a:ext cx="1637968" cy="154942"/>
            <a:chOff x="238125" y="2506075"/>
            <a:chExt cx="7115411" cy="673075"/>
          </a:xfrm>
        </p:grpSpPr>
        <p:sp>
          <p:nvSpPr>
            <p:cNvPr id="7980" name="Google Shape;7980;p6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61"/>
          <p:cNvGrpSpPr/>
          <p:nvPr/>
        </p:nvGrpSpPr>
        <p:grpSpPr>
          <a:xfrm>
            <a:off x="746187" y="1507514"/>
            <a:ext cx="2476762" cy="91743"/>
            <a:chOff x="1464850" y="436376"/>
            <a:chExt cx="6001362" cy="222300"/>
          </a:xfrm>
        </p:grpSpPr>
        <p:sp>
          <p:nvSpPr>
            <p:cNvPr id="7986" name="Google Shape;7986;p6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91" name="Google Shape;7991;p6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992" name="Google Shape;7992;p6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993" name="Google Shape;7993;p6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994" name="Google Shape;7994;p6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995" name="Google Shape;7995;p61"/>
          <p:cNvGrpSpPr/>
          <p:nvPr/>
        </p:nvGrpSpPr>
        <p:grpSpPr>
          <a:xfrm>
            <a:off x="732455" y="2742980"/>
            <a:ext cx="1452710" cy="651923"/>
            <a:chOff x="803162" y="2667727"/>
            <a:chExt cx="1411906" cy="633611"/>
          </a:xfrm>
        </p:grpSpPr>
        <p:cxnSp>
          <p:nvCxnSpPr>
            <p:cNvPr id="7996" name="Google Shape;7996;p61"/>
            <p:cNvCxnSpPr>
              <a:stCxn id="7997" idx="2"/>
              <a:endCxn id="799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999" name="Google Shape;7999;p61"/>
            <p:cNvCxnSpPr>
              <a:stCxn id="8000" idx="0"/>
              <a:endCxn id="799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01" name="Google Shape;8001;p61"/>
            <p:cNvCxnSpPr>
              <a:stCxn id="8000" idx="2"/>
              <a:endCxn id="800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03" name="Google Shape;8003;p61"/>
            <p:cNvCxnSpPr>
              <a:stCxn id="8004" idx="0"/>
              <a:endCxn id="800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05" name="Google Shape;8005;p61"/>
            <p:cNvCxnSpPr>
              <a:stCxn id="7998" idx="2"/>
              <a:endCxn id="800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007" name="Google Shape;8007;p61"/>
            <p:cNvCxnSpPr>
              <a:stCxn id="8008" idx="0"/>
              <a:endCxn id="799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004" name="Google Shape;8004;p6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02" name="Google Shape;8002;p6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08" name="Google Shape;8008;p6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06" name="Google Shape;8006;p6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98" name="Google Shape;7998;p6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000" name="Google Shape;8000;p6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97" name="Google Shape;7997;p6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009" name="Google Shape;8009;p61"/>
          <p:cNvGrpSpPr/>
          <p:nvPr/>
        </p:nvGrpSpPr>
        <p:grpSpPr>
          <a:xfrm>
            <a:off x="732456" y="1178518"/>
            <a:ext cx="2518541" cy="209309"/>
            <a:chOff x="803163" y="1111966"/>
            <a:chExt cx="2447800" cy="203430"/>
          </a:xfrm>
        </p:grpSpPr>
        <p:grpSp>
          <p:nvGrpSpPr>
            <p:cNvPr id="8010" name="Google Shape;8010;p61"/>
            <p:cNvGrpSpPr/>
            <p:nvPr/>
          </p:nvGrpSpPr>
          <p:grpSpPr>
            <a:xfrm>
              <a:off x="1958180" y="1111966"/>
              <a:ext cx="588019" cy="121396"/>
              <a:chOff x="4808316" y="2800065"/>
              <a:chExt cx="1999386" cy="412910"/>
            </a:xfrm>
          </p:grpSpPr>
          <p:sp>
            <p:nvSpPr>
              <p:cNvPr id="8011" name="Google Shape;8011;p6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2" name="Google Shape;8012;p61"/>
              <p:cNvGrpSpPr/>
              <p:nvPr/>
            </p:nvGrpSpPr>
            <p:grpSpPr>
              <a:xfrm>
                <a:off x="4808316" y="2800065"/>
                <a:ext cx="92400" cy="411825"/>
                <a:chOff x="845575" y="2563700"/>
                <a:chExt cx="92400" cy="411825"/>
              </a:xfrm>
            </p:grpSpPr>
            <p:cxnSp>
              <p:nvCxnSpPr>
                <p:cNvPr id="8013" name="Google Shape;8013;p6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14" name="Google Shape;8014;p6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015" name="Google Shape;8015;p6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016" name="Google Shape;8016;p6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7" name="Google Shape;8017;p61"/>
            <p:cNvGrpSpPr/>
            <p:nvPr/>
          </p:nvGrpSpPr>
          <p:grpSpPr>
            <a:xfrm>
              <a:off x="803163" y="1111974"/>
              <a:ext cx="591158" cy="121545"/>
              <a:chOff x="803163" y="1111974"/>
              <a:chExt cx="591158" cy="121545"/>
            </a:xfrm>
          </p:grpSpPr>
          <p:grpSp>
            <p:nvGrpSpPr>
              <p:cNvPr id="8018" name="Google Shape;8018;p61"/>
              <p:cNvGrpSpPr/>
              <p:nvPr/>
            </p:nvGrpSpPr>
            <p:grpSpPr>
              <a:xfrm>
                <a:off x="803163" y="1111974"/>
                <a:ext cx="27175" cy="121077"/>
                <a:chOff x="845575" y="2563700"/>
                <a:chExt cx="92400" cy="411825"/>
              </a:xfrm>
            </p:grpSpPr>
            <p:cxnSp>
              <p:nvCxnSpPr>
                <p:cNvPr id="8019" name="Google Shape;8019;p6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20" name="Google Shape;8020;p6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1" name="Google Shape;8021;p6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61"/>
            <p:cNvGrpSpPr/>
            <p:nvPr/>
          </p:nvGrpSpPr>
          <p:grpSpPr>
            <a:xfrm>
              <a:off x="1381910" y="1194219"/>
              <a:ext cx="588341" cy="121177"/>
              <a:chOff x="1381910" y="1194219"/>
              <a:chExt cx="588341" cy="121177"/>
            </a:xfrm>
          </p:grpSpPr>
          <p:grpSp>
            <p:nvGrpSpPr>
              <p:cNvPr id="8023" name="Google Shape;8023;p61"/>
              <p:cNvGrpSpPr/>
              <p:nvPr/>
            </p:nvGrpSpPr>
            <p:grpSpPr>
              <a:xfrm rot="10800000">
                <a:off x="1381910" y="1194319"/>
                <a:ext cx="27175" cy="121077"/>
                <a:chOff x="2070100" y="2563700"/>
                <a:chExt cx="92400" cy="411825"/>
              </a:xfrm>
            </p:grpSpPr>
            <p:cxnSp>
              <p:nvCxnSpPr>
                <p:cNvPr id="8024" name="Google Shape;8024;p6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25" name="Google Shape;8025;p6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6" name="Google Shape;8026;p6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1"/>
            <p:cNvGrpSpPr/>
            <p:nvPr/>
          </p:nvGrpSpPr>
          <p:grpSpPr>
            <a:xfrm>
              <a:off x="2532079" y="1194219"/>
              <a:ext cx="704927" cy="121177"/>
              <a:chOff x="2532079" y="1194219"/>
              <a:chExt cx="704927" cy="121177"/>
            </a:xfrm>
          </p:grpSpPr>
          <p:grpSp>
            <p:nvGrpSpPr>
              <p:cNvPr id="8028" name="Google Shape;8028;p61"/>
              <p:cNvGrpSpPr/>
              <p:nvPr/>
            </p:nvGrpSpPr>
            <p:grpSpPr>
              <a:xfrm rot="10800000">
                <a:off x="2532079" y="1194319"/>
                <a:ext cx="27175" cy="121077"/>
                <a:chOff x="2070100" y="2563700"/>
                <a:chExt cx="92400" cy="411825"/>
              </a:xfrm>
            </p:grpSpPr>
            <p:cxnSp>
              <p:nvCxnSpPr>
                <p:cNvPr id="8029" name="Google Shape;8029;p6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30" name="Google Shape;8030;p6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1" name="Google Shape;8031;p6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2" name="Google Shape;8032;p61"/>
          <p:cNvGrpSpPr/>
          <p:nvPr/>
        </p:nvGrpSpPr>
        <p:grpSpPr>
          <a:xfrm>
            <a:off x="3525467" y="3875150"/>
            <a:ext cx="1567778" cy="491677"/>
            <a:chOff x="5194708" y="3484366"/>
            <a:chExt cx="3148148" cy="987304"/>
          </a:xfrm>
        </p:grpSpPr>
        <p:grpSp>
          <p:nvGrpSpPr>
            <p:cNvPr id="8033" name="Google Shape;8033;p61"/>
            <p:cNvGrpSpPr/>
            <p:nvPr/>
          </p:nvGrpSpPr>
          <p:grpSpPr>
            <a:xfrm>
              <a:off x="7531521" y="3484366"/>
              <a:ext cx="811335" cy="987304"/>
              <a:chOff x="3379425" y="1617275"/>
              <a:chExt cx="1090650" cy="1327200"/>
            </a:xfrm>
          </p:grpSpPr>
          <p:sp>
            <p:nvSpPr>
              <p:cNvPr id="8034" name="Google Shape;8034;p6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61"/>
            <p:cNvGrpSpPr/>
            <p:nvPr/>
          </p:nvGrpSpPr>
          <p:grpSpPr>
            <a:xfrm>
              <a:off x="6752546" y="3484366"/>
              <a:ext cx="811428" cy="987304"/>
              <a:chOff x="2332275" y="1617275"/>
              <a:chExt cx="1090775" cy="1327200"/>
            </a:xfrm>
          </p:grpSpPr>
          <p:sp>
            <p:nvSpPr>
              <p:cNvPr id="8038" name="Google Shape;8038;p6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61"/>
            <p:cNvGrpSpPr/>
            <p:nvPr/>
          </p:nvGrpSpPr>
          <p:grpSpPr>
            <a:xfrm>
              <a:off x="5973664" y="3484366"/>
              <a:ext cx="811335" cy="987304"/>
              <a:chOff x="1285250" y="1617275"/>
              <a:chExt cx="1090650" cy="1327200"/>
            </a:xfrm>
          </p:grpSpPr>
          <p:sp>
            <p:nvSpPr>
              <p:cNvPr id="8042" name="Google Shape;8042;p6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61"/>
            <p:cNvGrpSpPr/>
            <p:nvPr/>
          </p:nvGrpSpPr>
          <p:grpSpPr>
            <a:xfrm>
              <a:off x="5194708" y="3484366"/>
              <a:ext cx="811409" cy="987304"/>
              <a:chOff x="238125" y="1617275"/>
              <a:chExt cx="1090750" cy="1327200"/>
            </a:xfrm>
          </p:grpSpPr>
          <p:sp>
            <p:nvSpPr>
              <p:cNvPr id="8046" name="Google Shape;8046;p6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9" name="Google Shape;8049;p61"/>
          <p:cNvGrpSpPr/>
          <p:nvPr/>
        </p:nvGrpSpPr>
        <p:grpSpPr>
          <a:xfrm>
            <a:off x="3486076" y="3355561"/>
            <a:ext cx="1616964" cy="346256"/>
            <a:chOff x="1808063" y="4294338"/>
            <a:chExt cx="3370782" cy="721817"/>
          </a:xfrm>
        </p:grpSpPr>
        <p:sp>
          <p:nvSpPr>
            <p:cNvPr id="8050" name="Google Shape;8050;p6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61"/>
          <p:cNvGrpSpPr/>
          <p:nvPr/>
        </p:nvGrpSpPr>
        <p:grpSpPr>
          <a:xfrm>
            <a:off x="764288" y="3641590"/>
            <a:ext cx="1295882" cy="646587"/>
            <a:chOff x="834100" y="3642869"/>
            <a:chExt cx="1259483" cy="628426"/>
          </a:xfrm>
        </p:grpSpPr>
        <p:sp>
          <p:nvSpPr>
            <p:cNvPr id="8061" name="Google Shape;8061;p6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6" name="Google Shape;8086;p61"/>
            <p:cNvGrpSpPr/>
            <p:nvPr/>
          </p:nvGrpSpPr>
          <p:grpSpPr>
            <a:xfrm>
              <a:off x="1360364" y="3847835"/>
              <a:ext cx="208119" cy="224359"/>
              <a:chOff x="1360769" y="3847100"/>
              <a:chExt cx="208119" cy="224359"/>
            </a:xfrm>
          </p:grpSpPr>
          <p:sp>
            <p:nvSpPr>
              <p:cNvPr id="8087" name="Google Shape;8087;p6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6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1"/>
          <p:cNvGrpSpPr/>
          <p:nvPr/>
        </p:nvGrpSpPr>
        <p:grpSpPr>
          <a:xfrm rot="5400000">
            <a:off x="5977401" y="3438087"/>
            <a:ext cx="164064" cy="1414916"/>
            <a:chOff x="4428249" y="1369375"/>
            <a:chExt cx="36905" cy="429569"/>
          </a:xfrm>
        </p:grpSpPr>
        <p:sp>
          <p:nvSpPr>
            <p:cNvPr id="8122" name="Google Shape;8122;p6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61"/>
          <p:cNvGrpSpPr/>
          <p:nvPr/>
        </p:nvGrpSpPr>
        <p:grpSpPr>
          <a:xfrm flipH="1" rot="10800000">
            <a:off x="5349830" y="3026630"/>
            <a:ext cx="1419207" cy="24808"/>
            <a:chOff x="219558" y="4738465"/>
            <a:chExt cx="5852400" cy="102300"/>
          </a:xfrm>
        </p:grpSpPr>
        <p:cxnSp>
          <p:nvCxnSpPr>
            <p:cNvPr id="8155" name="Google Shape;8155;p6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156" name="Google Shape;8156;p6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1"/>
          <p:cNvGrpSpPr/>
          <p:nvPr/>
        </p:nvGrpSpPr>
        <p:grpSpPr>
          <a:xfrm>
            <a:off x="5361148" y="3399694"/>
            <a:ext cx="1396570" cy="385016"/>
            <a:chOff x="5286284" y="2966544"/>
            <a:chExt cx="1396570" cy="385016"/>
          </a:xfrm>
        </p:grpSpPr>
        <p:cxnSp>
          <p:nvCxnSpPr>
            <p:cNvPr id="8162" name="Google Shape;8162;p6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163" name="Google Shape;8163;p6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164" name="Google Shape;8164;p61"/>
            <p:cNvGrpSpPr/>
            <p:nvPr/>
          </p:nvGrpSpPr>
          <p:grpSpPr>
            <a:xfrm>
              <a:off x="5287688" y="3173364"/>
              <a:ext cx="1395166" cy="74100"/>
              <a:chOff x="5287688" y="3173364"/>
              <a:chExt cx="1395166" cy="74100"/>
            </a:xfrm>
          </p:grpSpPr>
          <p:cxnSp>
            <p:nvCxnSpPr>
              <p:cNvPr id="8165" name="Google Shape;8165;p6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166" name="Google Shape;8166;p6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167" name="Google Shape;8167;p6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68" name="Google Shape;8168;p6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69" name="Google Shape;8169;p6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70" name="Google Shape;8170;p6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71" name="Google Shape;8171;p6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172" name="Google Shape;8172;p6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173" name="Google Shape;8173;p6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174" name="Google Shape;8174;p61"/>
          <p:cNvGrpSpPr/>
          <p:nvPr/>
        </p:nvGrpSpPr>
        <p:grpSpPr>
          <a:xfrm>
            <a:off x="2047214" y="1818470"/>
            <a:ext cx="1182276" cy="662027"/>
            <a:chOff x="2029517" y="1732295"/>
            <a:chExt cx="1149068" cy="643432"/>
          </a:xfrm>
        </p:grpSpPr>
        <p:grpSp>
          <p:nvGrpSpPr>
            <p:cNvPr id="8175" name="Google Shape;8175;p61"/>
            <p:cNvGrpSpPr/>
            <p:nvPr/>
          </p:nvGrpSpPr>
          <p:grpSpPr>
            <a:xfrm>
              <a:off x="2708660" y="1746937"/>
              <a:ext cx="455427" cy="244429"/>
              <a:chOff x="2700693" y="1746937"/>
              <a:chExt cx="455427" cy="244429"/>
            </a:xfrm>
          </p:grpSpPr>
          <p:grpSp>
            <p:nvGrpSpPr>
              <p:cNvPr id="8176" name="Google Shape;8176;p61"/>
              <p:cNvGrpSpPr/>
              <p:nvPr/>
            </p:nvGrpSpPr>
            <p:grpSpPr>
              <a:xfrm>
                <a:off x="2905682" y="1782817"/>
                <a:ext cx="250438" cy="208549"/>
                <a:chOff x="2905682" y="1782817"/>
                <a:chExt cx="250438" cy="208549"/>
              </a:xfrm>
            </p:grpSpPr>
            <p:cxnSp>
              <p:nvCxnSpPr>
                <p:cNvPr id="8177" name="Google Shape;8177;p6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78" name="Google Shape;8178;p6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61"/>
              <p:cNvGrpSpPr/>
              <p:nvPr/>
            </p:nvGrpSpPr>
            <p:grpSpPr>
              <a:xfrm>
                <a:off x="2700693" y="1746937"/>
                <a:ext cx="449967" cy="72374"/>
                <a:chOff x="2700693" y="1746937"/>
                <a:chExt cx="449967" cy="72374"/>
              </a:xfrm>
            </p:grpSpPr>
            <p:cxnSp>
              <p:nvCxnSpPr>
                <p:cNvPr id="8180" name="Google Shape;8180;p6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81" name="Google Shape;8181;p6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2" name="Google Shape;8182;p61"/>
            <p:cNvGrpSpPr/>
            <p:nvPr/>
          </p:nvGrpSpPr>
          <p:grpSpPr>
            <a:xfrm>
              <a:off x="2029517" y="1732295"/>
              <a:ext cx="1149068" cy="643432"/>
              <a:chOff x="2029517" y="1732295"/>
              <a:chExt cx="1149068" cy="643432"/>
            </a:xfrm>
          </p:grpSpPr>
          <p:grpSp>
            <p:nvGrpSpPr>
              <p:cNvPr id="8183" name="Google Shape;8183;p61"/>
              <p:cNvGrpSpPr/>
              <p:nvPr/>
            </p:nvGrpSpPr>
            <p:grpSpPr>
              <a:xfrm>
                <a:off x="2703618" y="2103152"/>
                <a:ext cx="474966" cy="260017"/>
                <a:chOff x="2703618" y="2103152"/>
                <a:chExt cx="474966" cy="260017"/>
              </a:xfrm>
            </p:grpSpPr>
            <p:grpSp>
              <p:nvGrpSpPr>
                <p:cNvPr id="8184" name="Google Shape;8184;p61"/>
                <p:cNvGrpSpPr/>
                <p:nvPr/>
              </p:nvGrpSpPr>
              <p:grpSpPr>
                <a:xfrm>
                  <a:off x="2703618" y="2290640"/>
                  <a:ext cx="450291" cy="72529"/>
                  <a:chOff x="2703618" y="2290640"/>
                  <a:chExt cx="450291" cy="72529"/>
                </a:xfrm>
              </p:grpSpPr>
              <p:cxnSp>
                <p:nvCxnSpPr>
                  <p:cNvPr id="8185" name="Google Shape;8185;p6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86" name="Google Shape;8186;p6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61"/>
                <p:cNvGrpSpPr/>
                <p:nvPr/>
              </p:nvGrpSpPr>
              <p:grpSpPr>
                <a:xfrm>
                  <a:off x="2908607" y="2103152"/>
                  <a:ext cx="269977" cy="223538"/>
                  <a:chOff x="2908607" y="2103152"/>
                  <a:chExt cx="269977" cy="223538"/>
                </a:xfrm>
              </p:grpSpPr>
              <p:cxnSp>
                <p:nvCxnSpPr>
                  <p:cNvPr id="8188" name="Google Shape;8188;p6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189" name="Google Shape;8189;p6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0" name="Google Shape;8190;p61"/>
              <p:cNvGrpSpPr/>
              <p:nvPr/>
            </p:nvGrpSpPr>
            <p:grpSpPr>
              <a:xfrm>
                <a:off x="2029517" y="1732295"/>
                <a:ext cx="685827" cy="643432"/>
                <a:chOff x="2029517" y="1732295"/>
                <a:chExt cx="685827" cy="643432"/>
              </a:xfrm>
            </p:grpSpPr>
            <p:sp>
              <p:nvSpPr>
                <p:cNvPr id="8191" name="Google Shape;8191;p6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2" name="Google Shape;8192;p61"/>
                <p:cNvGrpSpPr/>
                <p:nvPr/>
              </p:nvGrpSpPr>
              <p:grpSpPr>
                <a:xfrm>
                  <a:off x="2158948" y="1732295"/>
                  <a:ext cx="556396" cy="333108"/>
                  <a:chOff x="2158948" y="1732295"/>
                  <a:chExt cx="556396" cy="333108"/>
                </a:xfrm>
              </p:grpSpPr>
              <p:cxnSp>
                <p:nvCxnSpPr>
                  <p:cNvPr id="8193" name="Google Shape;8193;p6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194" name="Google Shape;8194;p6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1"/>
                <p:cNvGrpSpPr/>
                <p:nvPr/>
              </p:nvGrpSpPr>
              <p:grpSpPr>
                <a:xfrm>
                  <a:off x="2159908" y="2065057"/>
                  <a:ext cx="550884" cy="310670"/>
                  <a:chOff x="2159908" y="2065057"/>
                  <a:chExt cx="550884" cy="310670"/>
                </a:xfrm>
              </p:grpSpPr>
              <p:cxnSp>
                <p:nvCxnSpPr>
                  <p:cNvPr id="8196" name="Google Shape;8196;p6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197" name="Google Shape;8197;p6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198" name="Google Shape;8198;p61"/>
          <p:cNvGrpSpPr/>
          <p:nvPr/>
        </p:nvGrpSpPr>
        <p:grpSpPr>
          <a:xfrm>
            <a:off x="732462" y="1766083"/>
            <a:ext cx="962651" cy="810058"/>
            <a:chOff x="844912" y="1681380"/>
            <a:chExt cx="935611" cy="787305"/>
          </a:xfrm>
        </p:grpSpPr>
        <p:grpSp>
          <p:nvGrpSpPr>
            <p:cNvPr id="8199" name="Google Shape;8199;p61"/>
            <p:cNvGrpSpPr/>
            <p:nvPr/>
          </p:nvGrpSpPr>
          <p:grpSpPr>
            <a:xfrm>
              <a:off x="844912" y="1819635"/>
              <a:ext cx="329836" cy="510016"/>
              <a:chOff x="844912" y="1819635"/>
              <a:chExt cx="329836" cy="510016"/>
            </a:xfrm>
          </p:grpSpPr>
          <p:sp>
            <p:nvSpPr>
              <p:cNvPr id="8200" name="Google Shape;8200;p6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1"/>
            <p:cNvGrpSpPr/>
            <p:nvPr/>
          </p:nvGrpSpPr>
          <p:grpSpPr>
            <a:xfrm>
              <a:off x="1284601" y="2158168"/>
              <a:ext cx="495923" cy="310517"/>
              <a:chOff x="1284601" y="2158168"/>
              <a:chExt cx="495923" cy="310517"/>
            </a:xfrm>
          </p:grpSpPr>
          <p:sp>
            <p:nvSpPr>
              <p:cNvPr id="8207" name="Google Shape;8207;p6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8" name="Google Shape;8208;p61"/>
              <p:cNvGrpSpPr/>
              <p:nvPr/>
            </p:nvGrpSpPr>
            <p:grpSpPr>
              <a:xfrm>
                <a:off x="1507666" y="2158168"/>
                <a:ext cx="272858" cy="310517"/>
                <a:chOff x="1507666" y="2158168"/>
                <a:chExt cx="272858" cy="310517"/>
              </a:xfrm>
            </p:grpSpPr>
            <p:grpSp>
              <p:nvGrpSpPr>
                <p:cNvPr id="8209" name="Google Shape;8209;p61"/>
                <p:cNvGrpSpPr/>
                <p:nvPr/>
              </p:nvGrpSpPr>
              <p:grpSpPr>
                <a:xfrm>
                  <a:off x="1507666" y="2176104"/>
                  <a:ext cx="166395" cy="273149"/>
                  <a:chOff x="1507666" y="2176104"/>
                  <a:chExt cx="166395" cy="273149"/>
                </a:xfrm>
              </p:grpSpPr>
              <p:sp>
                <p:nvSpPr>
                  <p:cNvPr id="8210" name="Google Shape;8210;p6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7" name="Google Shape;8217;p6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9" name="Google Shape;8219;p61"/>
            <p:cNvGrpSpPr/>
            <p:nvPr/>
          </p:nvGrpSpPr>
          <p:grpSpPr>
            <a:xfrm>
              <a:off x="1284601" y="1681380"/>
              <a:ext cx="495923" cy="310517"/>
              <a:chOff x="1284601" y="1681380"/>
              <a:chExt cx="495923" cy="310517"/>
            </a:xfrm>
          </p:grpSpPr>
          <p:sp>
            <p:nvSpPr>
              <p:cNvPr id="8220" name="Google Shape;8220;p6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1" name="Google Shape;8221;p61"/>
              <p:cNvGrpSpPr/>
              <p:nvPr/>
            </p:nvGrpSpPr>
            <p:grpSpPr>
              <a:xfrm>
                <a:off x="1507666" y="1681380"/>
                <a:ext cx="272858" cy="310517"/>
                <a:chOff x="1507666" y="1681380"/>
                <a:chExt cx="272858" cy="310517"/>
              </a:xfrm>
            </p:grpSpPr>
            <p:grpSp>
              <p:nvGrpSpPr>
                <p:cNvPr id="8222" name="Google Shape;8222;p61"/>
                <p:cNvGrpSpPr/>
                <p:nvPr/>
              </p:nvGrpSpPr>
              <p:grpSpPr>
                <a:xfrm>
                  <a:off x="1507666" y="1700120"/>
                  <a:ext cx="166395" cy="272984"/>
                  <a:chOff x="1507666" y="1700120"/>
                  <a:chExt cx="166395" cy="272984"/>
                </a:xfrm>
              </p:grpSpPr>
              <p:sp>
                <p:nvSpPr>
                  <p:cNvPr id="8223" name="Google Shape;8223;p6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0" name="Google Shape;8230;p6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32" name="Google Shape;8232;p61"/>
          <p:cNvGrpSpPr/>
          <p:nvPr/>
        </p:nvGrpSpPr>
        <p:grpSpPr>
          <a:xfrm>
            <a:off x="6841403" y="2533512"/>
            <a:ext cx="1622269" cy="552443"/>
            <a:chOff x="6894650" y="2574740"/>
            <a:chExt cx="1445100" cy="492111"/>
          </a:xfrm>
        </p:grpSpPr>
        <p:sp>
          <p:nvSpPr>
            <p:cNvPr id="8233" name="Google Shape;8233;p6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8" name="Google Shape;8238;p6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239" name="Google Shape;8239;p61"/>
          <p:cNvGrpSpPr/>
          <p:nvPr/>
        </p:nvGrpSpPr>
        <p:grpSpPr>
          <a:xfrm>
            <a:off x="6860946" y="3907768"/>
            <a:ext cx="1583206" cy="475705"/>
            <a:chOff x="6953919" y="3907920"/>
            <a:chExt cx="1377300" cy="475705"/>
          </a:xfrm>
        </p:grpSpPr>
        <p:cxnSp>
          <p:nvCxnSpPr>
            <p:cNvPr id="8240" name="Google Shape;8240;p6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41" name="Google Shape;8241;p6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242" name="Google Shape;8242;p6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243" name="Google Shape;8243;p6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244" name="Google Shape;8244;p6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245" name="Google Shape;8245;p61"/>
          <p:cNvGrpSpPr/>
          <p:nvPr/>
        </p:nvGrpSpPr>
        <p:grpSpPr>
          <a:xfrm>
            <a:off x="2364534" y="2668913"/>
            <a:ext cx="836286" cy="824529"/>
            <a:chOff x="2389399" y="2595741"/>
            <a:chExt cx="812796" cy="801369"/>
          </a:xfrm>
        </p:grpSpPr>
        <p:grpSp>
          <p:nvGrpSpPr>
            <p:cNvPr id="8246" name="Google Shape;8246;p61"/>
            <p:cNvGrpSpPr/>
            <p:nvPr/>
          </p:nvGrpSpPr>
          <p:grpSpPr>
            <a:xfrm>
              <a:off x="2492145" y="2881565"/>
              <a:ext cx="607300" cy="229751"/>
              <a:chOff x="2492145" y="2881565"/>
              <a:chExt cx="607300" cy="229751"/>
            </a:xfrm>
          </p:grpSpPr>
          <p:sp>
            <p:nvSpPr>
              <p:cNvPr id="8247" name="Google Shape;8247;p6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61"/>
            <p:cNvGrpSpPr/>
            <p:nvPr/>
          </p:nvGrpSpPr>
          <p:grpSpPr>
            <a:xfrm>
              <a:off x="2389399" y="2595741"/>
              <a:ext cx="812796" cy="296825"/>
              <a:chOff x="2389399" y="2595741"/>
              <a:chExt cx="812796" cy="296825"/>
            </a:xfrm>
          </p:grpSpPr>
          <p:grpSp>
            <p:nvGrpSpPr>
              <p:cNvPr id="8251" name="Google Shape;8251;p61"/>
              <p:cNvGrpSpPr/>
              <p:nvPr/>
            </p:nvGrpSpPr>
            <p:grpSpPr>
              <a:xfrm>
                <a:off x="2389399" y="2595741"/>
                <a:ext cx="363638" cy="296825"/>
                <a:chOff x="2389399" y="2595741"/>
                <a:chExt cx="363638" cy="296825"/>
              </a:xfrm>
            </p:grpSpPr>
            <p:grpSp>
              <p:nvGrpSpPr>
                <p:cNvPr id="8252" name="Google Shape;8252;p61"/>
                <p:cNvGrpSpPr/>
                <p:nvPr/>
              </p:nvGrpSpPr>
              <p:grpSpPr>
                <a:xfrm>
                  <a:off x="2493852" y="2794333"/>
                  <a:ext cx="259185" cy="98232"/>
                  <a:chOff x="2493852" y="2794333"/>
                  <a:chExt cx="259185" cy="98232"/>
                </a:xfrm>
              </p:grpSpPr>
              <p:sp>
                <p:nvSpPr>
                  <p:cNvPr id="8253" name="Google Shape;8253;p6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61"/>
                <p:cNvGrpSpPr/>
                <p:nvPr/>
              </p:nvGrpSpPr>
              <p:grpSpPr>
                <a:xfrm>
                  <a:off x="2389399" y="2595741"/>
                  <a:ext cx="224343" cy="182054"/>
                  <a:chOff x="2389399" y="2595741"/>
                  <a:chExt cx="224343" cy="182054"/>
                </a:xfrm>
              </p:grpSpPr>
              <p:sp>
                <p:nvSpPr>
                  <p:cNvPr id="8257" name="Google Shape;8257;p6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9" name="Google Shape;8259;p61"/>
              <p:cNvGrpSpPr/>
              <p:nvPr/>
            </p:nvGrpSpPr>
            <p:grpSpPr>
              <a:xfrm>
                <a:off x="2683630" y="2595741"/>
                <a:ext cx="224334" cy="296825"/>
                <a:chOff x="2683630" y="2595741"/>
                <a:chExt cx="224334" cy="296825"/>
              </a:xfrm>
            </p:grpSpPr>
            <p:grpSp>
              <p:nvGrpSpPr>
                <p:cNvPr id="8260" name="Google Shape;8260;p61"/>
                <p:cNvGrpSpPr/>
                <p:nvPr/>
              </p:nvGrpSpPr>
              <p:grpSpPr>
                <a:xfrm>
                  <a:off x="2788083" y="2794333"/>
                  <a:ext cx="15356" cy="98232"/>
                  <a:chOff x="2788083" y="2794333"/>
                  <a:chExt cx="15356" cy="98232"/>
                </a:xfrm>
              </p:grpSpPr>
              <p:sp>
                <p:nvSpPr>
                  <p:cNvPr id="8261" name="Google Shape;8261;p6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1"/>
                <p:cNvGrpSpPr/>
                <p:nvPr/>
              </p:nvGrpSpPr>
              <p:grpSpPr>
                <a:xfrm>
                  <a:off x="2683630" y="2595741"/>
                  <a:ext cx="224334" cy="182054"/>
                  <a:chOff x="2683630" y="2595741"/>
                  <a:chExt cx="224334" cy="182054"/>
                </a:xfrm>
              </p:grpSpPr>
              <p:sp>
                <p:nvSpPr>
                  <p:cNvPr id="8265" name="Google Shape;8265;p6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7" name="Google Shape;8267;p61"/>
              <p:cNvGrpSpPr/>
              <p:nvPr/>
            </p:nvGrpSpPr>
            <p:grpSpPr>
              <a:xfrm>
                <a:off x="2838475" y="2595741"/>
                <a:ext cx="363719" cy="296825"/>
                <a:chOff x="2838475" y="2595741"/>
                <a:chExt cx="363719" cy="296825"/>
              </a:xfrm>
            </p:grpSpPr>
            <p:grpSp>
              <p:nvGrpSpPr>
                <p:cNvPr id="8268" name="Google Shape;8268;p61"/>
                <p:cNvGrpSpPr/>
                <p:nvPr/>
              </p:nvGrpSpPr>
              <p:grpSpPr>
                <a:xfrm>
                  <a:off x="2838475" y="2794333"/>
                  <a:ext cx="259185" cy="98232"/>
                  <a:chOff x="2838475" y="2794333"/>
                  <a:chExt cx="259185" cy="98232"/>
                </a:xfrm>
              </p:grpSpPr>
              <p:sp>
                <p:nvSpPr>
                  <p:cNvPr id="8269" name="Google Shape;8269;p6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61"/>
                <p:cNvGrpSpPr/>
                <p:nvPr/>
              </p:nvGrpSpPr>
              <p:grpSpPr>
                <a:xfrm>
                  <a:off x="2977852" y="2595741"/>
                  <a:ext cx="224343" cy="182054"/>
                  <a:chOff x="2977852" y="2595741"/>
                  <a:chExt cx="224343" cy="182054"/>
                </a:xfrm>
              </p:grpSpPr>
              <p:sp>
                <p:nvSpPr>
                  <p:cNvPr id="8273" name="Google Shape;8273;p6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75" name="Google Shape;8275;p61"/>
            <p:cNvGrpSpPr/>
            <p:nvPr/>
          </p:nvGrpSpPr>
          <p:grpSpPr>
            <a:xfrm>
              <a:off x="2389399" y="3100241"/>
              <a:ext cx="812796" cy="296869"/>
              <a:chOff x="2389399" y="3100241"/>
              <a:chExt cx="812796" cy="296869"/>
            </a:xfrm>
          </p:grpSpPr>
          <p:grpSp>
            <p:nvGrpSpPr>
              <p:cNvPr id="8276" name="Google Shape;8276;p61"/>
              <p:cNvGrpSpPr/>
              <p:nvPr/>
            </p:nvGrpSpPr>
            <p:grpSpPr>
              <a:xfrm>
                <a:off x="2683630" y="3100241"/>
                <a:ext cx="224334" cy="296869"/>
                <a:chOff x="2683630" y="3100241"/>
                <a:chExt cx="224334" cy="296869"/>
              </a:xfrm>
            </p:grpSpPr>
            <p:grpSp>
              <p:nvGrpSpPr>
                <p:cNvPr id="8277" name="Google Shape;8277;p61"/>
                <p:cNvGrpSpPr/>
                <p:nvPr/>
              </p:nvGrpSpPr>
              <p:grpSpPr>
                <a:xfrm>
                  <a:off x="2788083" y="3100241"/>
                  <a:ext cx="15356" cy="98237"/>
                  <a:chOff x="2788083" y="3100241"/>
                  <a:chExt cx="15356" cy="98237"/>
                </a:xfrm>
              </p:grpSpPr>
              <p:sp>
                <p:nvSpPr>
                  <p:cNvPr id="8278" name="Google Shape;8278;p6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1"/>
                <p:cNvGrpSpPr/>
                <p:nvPr/>
              </p:nvGrpSpPr>
              <p:grpSpPr>
                <a:xfrm>
                  <a:off x="2683630" y="3215065"/>
                  <a:ext cx="224334" cy="182045"/>
                  <a:chOff x="2683630" y="3215065"/>
                  <a:chExt cx="224334" cy="182045"/>
                </a:xfrm>
              </p:grpSpPr>
              <p:sp>
                <p:nvSpPr>
                  <p:cNvPr id="8282" name="Google Shape;8282;p6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84" name="Google Shape;8284;p61"/>
              <p:cNvGrpSpPr/>
              <p:nvPr/>
            </p:nvGrpSpPr>
            <p:grpSpPr>
              <a:xfrm>
                <a:off x="2389399" y="3100241"/>
                <a:ext cx="363638" cy="296869"/>
                <a:chOff x="2389399" y="3100241"/>
                <a:chExt cx="363638" cy="296869"/>
              </a:xfrm>
            </p:grpSpPr>
            <p:grpSp>
              <p:nvGrpSpPr>
                <p:cNvPr id="8285" name="Google Shape;8285;p61"/>
                <p:cNvGrpSpPr/>
                <p:nvPr/>
              </p:nvGrpSpPr>
              <p:grpSpPr>
                <a:xfrm>
                  <a:off x="2493852" y="3100241"/>
                  <a:ext cx="259185" cy="98237"/>
                  <a:chOff x="2493852" y="3100241"/>
                  <a:chExt cx="259185" cy="98237"/>
                </a:xfrm>
              </p:grpSpPr>
              <p:sp>
                <p:nvSpPr>
                  <p:cNvPr id="8286" name="Google Shape;8286;p6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61"/>
                <p:cNvGrpSpPr/>
                <p:nvPr/>
              </p:nvGrpSpPr>
              <p:grpSpPr>
                <a:xfrm>
                  <a:off x="2389399" y="3215065"/>
                  <a:ext cx="224343" cy="182045"/>
                  <a:chOff x="2389399" y="3215065"/>
                  <a:chExt cx="224343" cy="182045"/>
                </a:xfrm>
              </p:grpSpPr>
              <p:sp>
                <p:nvSpPr>
                  <p:cNvPr id="8290" name="Google Shape;8290;p6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2" name="Google Shape;8292;p61"/>
              <p:cNvGrpSpPr/>
              <p:nvPr/>
            </p:nvGrpSpPr>
            <p:grpSpPr>
              <a:xfrm>
                <a:off x="2838475" y="3100241"/>
                <a:ext cx="363719" cy="296869"/>
                <a:chOff x="2838475" y="3100241"/>
                <a:chExt cx="363719" cy="296869"/>
              </a:xfrm>
            </p:grpSpPr>
            <p:grpSp>
              <p:nvGrpSpPr>
                <p:cNvPr id="8293" name="Google Shape;8293;p61"/>
                <p:cNvGrpSpPr/>
                <p:nvPr/>
              </p:nvGrpSpPr>
              <p:grpSpPr>
                <a:xfrm>
                  <a:off x="2838475" y="3100241"/>
                  <a:ext cx="259185" cy="98237"/>
                  <a:chOff x="2838475" y="3100241"/>
                  <a:chExt cx="259185" cy="98237"/>
                </a:xfrm>
              </p:grpSpPr>
              <p:sp>
                <p:nvSpPr>
                  <p:cNvPr id="8294" name="Google Shape;8294;p6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61"/>
                <p:cNvGrpSpPr/>
                <p:nvPr/>
              </p:nvGrpSpPr>
              <p:grpSpPr>
                <a:xfrm>
                  <a:off x="2977852" y="3215065"/>
                  <a:ext cx="224343" cy="182045"/>
                  <a:chOff x="2977852" y="3215065"/>
                  <a:chExt cx="224343" cy="182045"/>
                </a:xfrm>
              </p:grpSpPr>
              <p:sp>
                <p:nvSpPr>
                  <p:cNvPr id="8298" name="Google Shape;8298;p6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3" name="Shape 8303"/>
        <p:cNvGrpSpPr/>
        <p:nvPr/>
      </p:nvGrpSpPr>
      <p:grpSpPr>
        <a:xfrm>
          <a:off x="0" y="0"/>
          <a:ext cx="0" cy="0"/>
          <a:chOff x="0" y="0"/>
          <a:chExt cx="0" cy="0"/>
        </a:xfrm>
      </p:grpSpPr>
      <p:grpSp>
        <p:nvGrpSpPr>
          <p:cNvPr id="8304" name="Google Shape;8304;p62"/>
          <p:cNvGrpSpPr/>
          <p:nvPr/>
        </p:nvGrpSpPr>
        <p:grpSpPr>
          <a:xfrm>
            <a:off x="718875" y="3363288"/>
            <a:ext cx="2390414" cy="1024800"/>
            <a:chOff x="728925" y="3296613"/>
            <a:chExt cx="2390414" cy="1024800"/>
          </a:xfrm>
        </p:grpSpPr>
        <p:grpSp>
          <p:nvGrpSpPr>
            <p:cNvPr id="8305" name="Google Shape;8305;p62"/>
            <p:cNvGrpSpPr/>
            <p:nvPr/>
          </p:nvGrpSpPr>
          <p:grpSpPr>
            <a:xfrm>
              <a:off x="728925" y="3619800"/>
              <a:ext cx="2390414" cy="500893"/>
              <a:chOff x="728925" y="3619800"/>
              <a:chExt cx="2390414" cy="500893"/>
            </a:xfrm>
          </p:grpSpPr>
          <p:sp>
            <p:nvSpPr>
              <p:cNvPr id="8306" name="Google Shape;8306;p6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07" name="Google Shape;8307;p6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08" name="Google Shape;8308;p62"/>
            <p:cNvGrpSpPr/>
            <p:nvPr/>
          </p:nvGrpSpPr>
          <p:grpSpPr>
            <a:xfrm>
              <a:off x="1348050" y="3296613"/>
              <a:ext cx="1706152" cy="1024800"/>
              <a:chOff x="1348050" y="3296613"/>
              <a:chExt cx="1706152" cy="1024800"/>
            </a:xfrm>
          </p:grpSpPr>
          <p:sp>
            <p:nvSpPr>
              <p:cNvPr id="8309" name="Google Shape;8309;p6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10" name="Google Shape;8310;p6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11" name="Google Shape;8311;p6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12" name="Google Shape;8312;p6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13" name="Google Shape;8313;p6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14" name="Google Shape;8314;p62"/>
            <p:cNvGrpSpPr/>
            <p:nvPr/>
          </p:nvGrpSpPr>
          <p:grpSpPr>
            <a:xfrm>
              <a:off x="1455707" y="3654858"/>
              <a:ext cx="1491150" cy="417657"/>
              <a:chOff x="1455707" y="3654858"/>
              <a:chExt cx="1491150" cy="417657"/>
            </a:xfrm>
          </p:grpSpPr>
          <p:sp>
            <p:nvSpPr>
              <p:cNvPr id="8315" name="Google Shape;8315;p6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35" name="Google Shape;8335;p62"/>
          <p:cNvGraphicFramePr/>
          <p:nvPr/>
        </p:nvGraphicFramePr>
        <p:xfrm>
          <a:off x="5954575" y="2361200"/>
          <a:ext cx="3000000" cy="3000000"/>
        </p:xfrm>
        <a:graphic>
          <a:graphicData uri="http://schemas.openxmlformats.org/drawingml/2006/table">
            <a:tbl>
              <a:tblPr>
                <a:noFill/>
                <a:tableStyleId>{4715F2C4-7DA0-4EFD-B24E-4C198AF47B80}</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336" name="Google Shape;8336;p62"/>
          <p:cNvGrpSpPr/>
          <p:nvPr/>
        </p:nvGrpSpPr>
        <p:grpSpPr>
          <a:xfrm>
            <a:off x="727251" y="1188964"/>
            <a:ext cx="2396505" cy="976502"/>
            <a:chOff x="749309" y="1112739"/>
            <a:chExt cx="2371603" cy="976502"/>
          </a:xfrm>
        </p:grpSpPr>
        <p:grpSp>
          <p:nvGrpSpPr>
            <p:cNvPr id="8337" name="Google Shape;8337;p62"/>
            <p:cNvGrpSpPr/>
            <p:nvPr/>
          </p:nvGrpSpPr>
          <p:grpSpPr>
            <a:xfrm>
              <a:off x="1092126" y="1112739"/>
              <a:ext cx="2028786" cy="975464"/>
              <a:chOff x="1092126" y="1112739"/>
              <a:chExt cx="2028786" cy="975464"/>
            </a:xfrm>
          </p:grpSpPr>
          <p:sp>
            <p:nvSpPr>
              <p:cNvPr id="8338" name="Google Shape;8338;p6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62"/>
            <p:cNvGrpSpPr/>
            <p:nvPr/>
          </p:nvGrpSpPr>
          <p:grpSpPr>
            <a:xfrm>
              <a:off x="749309" y="1112739"/>
              <a:ext cx="314700" cy="975464"/>
              <a:chOff x="749309" y="1112739"/>
              <a:chExt cx="314700" cy="975464"/>
            </a:xfrm>
          </p:grpSpPr>
          <p:sp>
            <p:nvSpPr>
              <p:cNvPr id="8363" name="Google Shape;8363;p6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7" name="Google Shape;8367;p6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371" name="Google Shape;8371;p62"/>
          <p:cNvGraphicFramePr/>
          <p:nvPr/>
        </p:nvGraphicFramePr>
        <p:xfrm>
          <a:off x="5954600" y="1188950"/>
          <a:ext cx="3000000" cy="3000000"/>
        </p:xfrm>
        <a:graphic>
          <a:graphicData uri="http://schemas.openxmlformats.org/drawingml/2006/table">
            <a:tbl>
              <a:tblPr>
                <a:noFill/>
                <a:tableStyleId>{4715F2C4-7DA0-4EFD-B24E-4C198AF47B80}</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372" name="Google Shape;8372;p62"/>
          <p:cNvGraphicFramePr/>
          <p:nvPr/>
        </p:nvGraphicFramePr>
        <p:xfrm>
          <a:off x="3375463" y="2361200"/>
          <a:ext cx="3000000" cy="3000000"/>
        </p:xfrm>
        <a:graphic>
          <a:graphicData uri="http://schemas.openxmlformats.org/drawingml/2006/table">
            <a:tbl>
              <a:tblPr>
                <a:noFill/>
                <a:tableStyleId>{4715F2C4-7DA0-4EFD-B24E-4C198AF47B80}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373" name="Google Shape;8373;p62"/>
          <p:cNvGrpSpPr/>
          <p:nvPr/>
        </p:nvGrpSpPr>
        <p:grpSpPr>
          <a:xfrm>
            <a:off x="3377449" y="3352160"/>
            <a:ext cx="2363377" cy="1047062"/>
            <a:chOff x="3358399" y="3285485"/>
            <a:chExt cx="2363377" cy="1047062"/>
          </a:xfrm>
        </p:grpSpPr>
        <p:grpSp>
          <p:nvGrpSpPr>
            <p:cNvPr id="8374" name="Google Shape;8374;p62"/>
            <p:cNvGrpSpPr/>
            <p:nvPr/>
          </p:nvGrpSpPr>
          <p:grpSpPr>
            <a:xfrm>
              <a:off x="3358412" y="3285485"/>
              <a:ext cx="2363244" cy="139500"/>
              <a:chOff x="3358412" y="3285485"/>
              <a:chExt cx="2363244" cy="139500"/>
            </a:xfrm>
          </p:grpSpPr>
          <p:sp>
            <p:nvSpPr>
              <p:cNvPr id="8375" name="Google Shape;8375;p6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2"/>
            <p:cNvGrpSpPr/>
            <p:nvPr/>
          </p:nvGrpSpPr>
          <p:grpSpPr>
            <a:xfrm>
              <a:off x="3358412" y="3466996"/>
              <a:ext cx="2363244" cy="139500"/>
              <a:chOff x="3358412" y="3466996"/>
              <a:chExt cx="2363244" cy="139500"/>
            </a:xfrm>
          </p:grpSpPr>
          <p:sp>
            <p:nvSpPr>
              <p:cNvPr id="8381" name="Google Shape;8381;p6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62"/>
            <p:cNvGrpSpPr/>
            <p:nvPr/>
          </p:nvGrpSpPr>
          <p:grpSpPr>
            <a:xfrm>
              <a:off x="3358412" y="3648507"/>
              <a:ext cx="2363244" cy="139500"/>
              <a:chOff x="3358412" y="3648507"/>
              <a:chExt cx="2363244" cy="139500"/>
            </a:xfrm>
          </p:grpSpPr>
          <p:sp>
            <p:nvSpPr>
              <p:cNvPr id="8387" name="Google Shape;8387;p6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62"/>
            <p:cNvGrpSpPr/>
            <p:nvPr/>
          </p:nvGrpSpPr>
          <p:grpSpPr>
            <a:xfrm>
              <a:off x="3358412" y="3830018"/>
              <a:ext cx="2363244" cy="139500"/>
              <a:chOff x="3358412" y="3830018"/>
              <a:chExt cx="2363244" cy="139500"/>
            </a:xfrm>
          </p:grpSpPr>
          <p:sp>
            <p:nvSpPr>
              <p:cNvPr id="8393" name="Google Shape;8393;p6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2"/>
            <p:cNvGrpSpPr/>
            <p:nvPr/>
          </p:nvGrpSpPr>
          <p:grpSpPr>
            <a:xfrm>
              <a:off x="3358399" y="4011514"/>
              <a:ext cx="2363377" cy="139537"/>
              <a:chOff x="3294800" y="4134603"/>
              <a:chExt cx="2638876" cy="152400"/>
            </a:xfrm>
          </p:grpSpPr>
          <p:sp>
            <p:nvSpPr>
              <p:cNvPr id="8399" name="Google Shape;8399;p6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62"/>
            <p:cNvGrpSpPr/>
            <p:nvPr/>
          </p:nvGrpSpPr>
          <p:grpSpPr>
            <a:xfrm>
              <a:off x="3358399" y="4193010"/>
              <a:ext cx="2363377" cy="139537"/>
              <a:chOff x="3294800" y="4134603"/>
              <a:chExt cx="2638876" cy="152400"/>
            </a:xfrm>
          </p:grpSpPr>
          <p:sp>
            <p:nvSpPr>
              <p:cNvPr id="8405" name="Google Shape;8405;p6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10" name="Google Shape;8410;p62"/>
          <p:cNvGraphicFramePr/>
          <p:nvPr/>
        </p:nvGraphicFramePr>
        <p:xfrm>
          <a:off x="728250" y="2361200"/>
          <a:ext cx="3000000" cy="3000000"/>
        </p:xfrm>
        <a:graphic>
          <a:graphicData uri="http://schemas.openxmlformats.org/drawingml/2006/table">
            <a:tbl>
              <a:tblPr>
                <a:noFill/>
                <a:tableStyleId>{4715F2C4-7DA0-4EFD-B24E-4C198AF47B80}</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411" name="Google Shape;8411;p62"/>
          <p:cNvGrpSpPr/>
          <p:nvPr/>
        </p:nvGrpSpPr>
        <p:grpSpPr>
          <a:xfrm>
            <a:off x="4177919" y="2765014"/>
            <a:ext cx="1302095" cy="60959"/>
            <a:chOff x="3558802" y="4011427"/>
            <a:chExt cx="1866000" cy="111300"/>
          </a:xfrm>
        </p:grpSpPr>
        <p:sp>
          <p:nvSpPr>
            <p:cNvPr id="8412" name="Google Shape;8412;p6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2"/>
          <p:cNvGrpSpPr/>
          <p:nvPr/>
        </p:nvGrpSpPr>
        <p:grpSpPr>
          <a:xfrm>
            <a:off x="4723407" y="3047174"/>
            <a:ext cx="914340" cy="60959"/>
            <a:chOff x="3558802" y="4011427"/>
            <a:chExt cx="1866000" cy="111300"/>
          </a:xfrm>
        </p:grpSpPr>
        <p:sp>
          <p:nvSpPr>
            <p:cNvPr id="8415" name="Google Shape;8415;p6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2"/>
          <p:cNvGrpSpPr/>
          <p:nvPr/>
        </p:nvGrpSpPr>
        <p:grpSpPr>
          <a:xfrm>
            <a:off x="5926924" y="3381697"/>
            <a:ext cx="2519825" cy="1001454"/>
            <a:chOff x="1906114" y="789980"/>
            <a:chExt cx="1487676" cy="606868"/>
          </a:xfrm>
        </p:grpSpPr>
        <p:cxnSp>
          <p:nvCxnSpPr>
            <p:cNvPr id="8418" name="Google Shape;8418;p6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19" name="Google Shape;8419;p6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20" name="Google Shape;8420;p6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21" name="Google Shape;8421;p62"/>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JANUARY</a:t>
              </a:r>
              <a:endParaRPr sz="300">
                <a:solidFill>
                  <a:srgbClr val="E3E9ED"/>
                </a:solidFill>
              </a:endParaRPr>
            </a:p>
          </p:txBody>
        </p:sp>
        <p:sp>
          <p:nvSpPr>
            <p:cNvPr id="8422" name="Google Shape;8422;p62"/>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FEBRUARY</a:t>
              </a:r>
              <a:endParaRPr sz="300">
                <a:solidFill>
                  <a:srgbClr val="E3E9ED"/>
                </a:solidFill>
              </a:endParaRPr>
            </a:p>
          </p:txBody>
        </p:sp>
        <p:sp>
          <p:nvSpPr>
            <p:cNvPr id="8423" name="Google Shape;8423;p62"/>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MARCH</a:t>
              </a:r>
              <a:endParaRPr sz="300">
                <a:solidFill>
                  <a:srgbClr val="E3E9ED"/>
                </a:solidFill>
              </a:endParaRPr>
            </a:p>
          </p:txBody>
        </p:sp>
        <p:sp>
          <p:nvSpPr>
            <p:cNvPr id="8424" name="Google Shape;8424;p62"/>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GB" sz="300">
                  <a:solidFill>
                    <a:srgbClr val="E3E9ED"/>
                  </a:solidFill>
                </a:rPr>
                <a:t>APRIL</a:t>
              </a:r>
              <a:endParaRPr sz="300">
                <a:solidFill>
                  <a:srgbClr val="E3E9ED"/>
                </a:solidFill>
              </a:endParaRPr>
            </a:p>
          </p:txBody>
        </p:sp>
        <p:sp>
          <p:nvSpPr>
            <p:cNvPr id="8425" name="Google Shape;8425;p6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2"/>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GB" sz="300">
                  <a:solidFill>
                    <a:srgbClr val="E3E9ED"/>
                  </a:solidFill>
                </a:rPr>
                <a:t>PHASE 1</a:t>
              </a:r>
              <a:endParaRPr sz="300">
                <a:solidFill>
                  <a:srgbClr val="E3E9ED"/>
                </a:solidFill>
              </a:endParaRPr>
            </a:p>
          </p:txBody>
        </p:sp>
        <p:sp>
          <p:nvSpPr>
            <p:cNvPr id="8432" name="Google Shape;8432;p62"/>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GB" sz="300">
                  <a:solidFill>
                    <a:srgbClr val="E3E9ED"/>
                  </a:solidFill>
                </a:rPr>
                <a:t>Task 1</a:t>
              </a:r>
              <a:endParaRPr sz="300">
                <a:solidFill>
                  <a:srgbClr val="E3E9ED"/>
                </a:solidFill>
              </a:endParaRPr>
            </a:p>
          </p:txBody>
        </p:sp>
        <p:sp>
          <p:nvSpPr>
            <p:cNvPr id="8433" name="Google Shape;8433;p62"/>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GB" sz="300">
                  <a:solidFill>
                    <a:srgbClr val="E3E9ED"/>
                  </a:solidFill>
                </a:rPr>
                <a:t>Task 2</a:t>
              </a:r>
              <a:endParaRPr sz="300">
                <a:solidFill>
                  <a:srgbClr val="E3E9ED"/>
                </a:solidFill>
              </a:endParaRPr>
            </a:p>
          </p:txBody>
        </p:sp>
        <p:sp>
          <p:nvSpPr>
            <p:cNvPr id="8434" name="Google Shape;8434;p6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62"/>
          <p:cNvGrpSpPr/>
          <p:nvPr/>
        </p:nvGrpSpPr>
        <p:grpSpPr>
          <a:xfrm>
            <a:off x="3372612" y="1159008"/>
            <a:ext cx="2363393" cy="1005865"/>
            <a:chOff x="3292400" y="1193188"/>
            <a:chExt cx="2615240" cy="1131075"/>
          </a:xfrm>
        </p:grpSpPr>
        <p:sp>
          <p:nvSpPr>
            <p:cNvPr id="8436" name="Google Shape;8436;p6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7" name="Google Shape;8437;p6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38" name="Google Shape;8438;p6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JANUARY</a:t>
              </a:r>
              <a:endParaRPr sz="200">
                <a:solidFill>
                  <a:srgbClr val="FFFFFF"/>
                </a:solidFill>
              </a:endParaRPr>
            </a:p>
          </p:txBody>
        </p:sp>
        <p:sp>
          <p:nvSpPr>
            <p:cNvPr id="8439" name="Google Shape;8439;p6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FEBRUARY</a:t>
              </a:r>
              <a:endParaRPr sz="200">
                <a:solidFill>
                  <a:srgbClr val="FFFFFF"/>
                </a:solidFill>
              </a:endParaRPr>
            </a:p>
          </p:txBody>
        </p:sp>
        <p:sp>
          <p:nvSpPr>
            <p:cNvPr id="8440" name="Google Shape;8440;p6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MARCH</a:t>
              </a:r>
              <a:endParaRPr sz="200">
                <a:solidFill>
                  <a:srgbClr val="FFFFFF"/>
                </a:solidFill>
              </a:endParaRPr>
            </a:p>
          </p:txBody>
        </p:sp>
        <p:sp>
          <p:nvSpPr>
            <p:cNvPr id="8441" name="Google Shape;8441;p6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APRIL</a:t>
              </a:r>
              <a:endParaRPr sz="200">
                <a:solidFill>
                  <a:srgbClr val="FFFFFF"/>
                </a:solidFill>
              </a:endParaRPr>
            </a:p>
          </p:txBody>
        </p:sp>
        <p:sp>
          <p:nvSpPr>
            <p:cNvPr id="8442" name="Google Shape;8442;p6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MAY</a:t>
              </a:r>
              <a:endParaRPr sz="200">
                <a:solidFill>
                  <a:srgbClr val="FFFFFF"/>
                </a:solidFill>
              </a:endParaRPr>
            </a:p>
          </p:txBody>
        </p:sp>
        <p:sp>
          <p:nvSpPr>
            <p:cNvPr id="8443" name="Google Shape;8443;p6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GB" sz="200">
                  <a:solidFill>
                    <a:srgbClr val="FFFFFF"/>
                  </a:solidFill>
                </a:rPr>
                <a:t>JUNE</a:t>
              </a:r>
              <a:endParaRPr sz="200">
                <a:solidFill>
                  <a:srgbClr val="FFFFFF"/>
                </a:solidFill>
              </a:endParaRPr>
            </a:p>
          </p:txBody>
        </p:sp>
        <p:sp>
          <p:nvSpPr>
            <p:cNvPr id="8444" name="Google Shape;8444;p6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GB" sz="200">
                  <a:solidFill>
                    <a:srgbClr val="FFFFFF"/>
                  </a:solidFill>
                </a:rPr>
                <a:t>PHASE 1</a:t>
              </a:r>
              <a:endParaRPr sz="200">
                <a:solidFill>
                  <a:srgbClr val="FFFFFF"/>
                </a:solidFill>
              </a:endParaRPr>
            </a:p>
          </p:txBody>
        </p:sp>
        <p:sp>
          <p:nvSpPr>
            <p:cNvPr id="8445" name="Google Shape;8445;p6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GB" sz="200">
                  <a:solidFill>
                    <a:srgbClr val="FFFFFF"/>
                  </a:solidFill>
                </a:rPr>
                <a:t>PHASE 2</a:t>
              </a:r>
              <a:endParaRPr sz="200">
                <a:solidFill>
                  <a:srgbClr val="FFFFFF"/>
                </a:solidFill>
              </a:endParaRPr>
            </a:p>
          </p:txBody>
        </p:sp>
        <p:sp>
          <p:nvSpPr>
            <p:cNvPr id="8446" name="Google Shape;8446;p6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8447" name="Google Shape;8447;p6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2</a:t>
              </a:r>
              <a:endParaRPr sz="200">
                <a:solidFill>
                  <a:srgbClr val="FFFFFF"/>
                </a:solidFill>
              </a:endParaRPr>
            </a:p>
          </p:txBody>
        </p:sp>
        <p:sp>
          <p:nvSpPr>
            <p:cNvPr id="8448" name="Google Shape;8448;p6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1</a:t>
              </a:r>
              <a:endParaRPr sz="200">
                <a:solidFill>
                  <a:srgbClr val="FFFFFF"/>
                </a:solidFill>
              </a:endParaRPr>
            </a:p>
          </p:txBody>
        </p:sp>
        <p:sp>
          <p:nvSpPr>
            <p:cNvPr id="8449" name="Google Shape;8449;p6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GB" sz="200">
                  <a:solidFill>
                    <a:srgbClr val="FFFFFF"/>
                  </a:solidFill>
                </a:rPr>
                <a:t>Task 2</a:t>
              </a:r>
              <a:endParaRPr sz="200">
                <a:solidFill>
                  <a:srgbClr val="FFFFFF"/>
                </a:solidFill>
              </a:endParaRPr>
            </a:p>
          </p:txBody>
        </p:sp>
        <p:grpSp>
          <p:nvGrpSpPr>
            <p:cNvPr id="8450" name="Google Shape;8450;p62"/>
            <p:cNvGrpSpPr/>
            <p:nvPr/>
          </p:nvGrpSpPr>
          <p:grpSpPr>
            <a:xfrm>
              <a:off x="3748438" y="1378608"/>
              <a:ext cx="2159202" cy="903971"/>
              <a:chOff x="1683525" y="2179850"/>
              <a:chExt cx="4519050" cy="2134525"/>
            </a:xfrm>
          </p:grpSpPr>
          <p:sp>
            <p:nvSpPr>
              <p:cNvPr id="8451" name="Google Shape;8451;p6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2" name="Google Shape;8452;p6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3" name="Google Shape;8453;p6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4" name="Google Shape;8454;p6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5" name="Google Shape;8455;p6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6" name="Google Shape;8456;p6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7" name="Google Shape;8457;p6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8" name="Google Shape;8458;p6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9" name="Google Shape;8459;p6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60" name="Google Shape;8460;p6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61" name="Google Shape;8461;p6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62" name="Google Shape;8462;p6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6" name="Shape 8466"/>
        <p:cNvGrpSpPr/>
        <p:nvPr/>
      </p:nvGrpSpPr>
      <p:grpSpPr>
        <a:xfrm>
          <a:off x="0" y="0"/>
          <a:ext cx="0" cy="0"/>
          <a:chOff x="0" y="0"/>
          <a:chExt cx="0" cy="0"/>
        </a:xfrm>
      </p:grpSpPr>
      <p:grpSp>
        <p:nvGrpSpPr>
          <p:cNvPr id="8467" name="Google Shape;8467;p63"/>
          <p:cNvGrpSpPr/>
          <p:nvPr/>
        </p:nvGrpSpPr>
        <p:grpSpPr>
          <a:xfrm>
            <a:off x="4814684" y="1191441"/>
            <a:ext cx="745431" cy="718863"/>
            <a:chOff x="4249973" y="1201875"/>
            <a:chExt cx="1958568" cy="1888762"/>
          </a:xfrm>
        </p:grpSpPr>
        <p:sp>
          <p:nvSpPr>
            <p:cNvPr id="8468" name="Google Shape;8468;p6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63"/>
            <p:cNvGrpSpPr/>
            <p:nvPr/>
          </p:nvGrpSpPr>
          <p:grpSpPr>
            <a:xfrm>
              <a:off x="5853086" y="1789142"/>
              <a:ext cx="355454" cy="1048099"/>
              <a:chOff x="5576108" y="2016725"/>
              <a:chExt cx="565200" cy="1666560"/>
            </a:xfrm>
          </p:grpSpPr>
          <p:sp>
            <p:nvSpPr>
              <p:cNvPr id="8470" name="Google Shape;8470;p6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71" name="Google Shape;8471;p6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63"/>
            <p:cNvGrpSpPr/>
            <p:nvPr/>
          </p:nvGrpSpPr>
          <p:grpSpPr>
            <a:xfrm>
              <a:off x="4869455" y="2691676"/>
              <a:ext cx="1013897" cy="398961"/>
              <a:chOff x="4012057" y="3451825"/>
              <a:chExt cx="1612175" cy="634379"/>
            </a:xfrm>
          </p:grpSpPr>
          <p:sp>
            <p:nvSpPr>
              <p:cNvPr id="8473" name="Google Shape;8473;p6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74" name="Google Shape;8474;p6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3"/>
            <p:cNvGrpSpPr/>
            <p:nvPr/>
          </p:nvGrpSpPr>
          <p:grpSpPr>
            <a:xfrm>
              <a:off x="4276937" y="2155961"/>
              <a:ext cx="651965" cy="891358"/>
              <a:chOff x="3069908" y="2599997"/>
              <a:chExt cx="1036675" cy="1417328"/>
            </a:xfrm>
          </p:grpSpPr>
          <p:sp>
            <p:nvSpPr>
              <p:cNvPr id="8476" name="Google Shape;8476;p6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77" name="Google Shape;8477;p6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63"/>
            <p:cNvGrpSpPr/>
            <p:nvPr/>
          </p:nvGrpSpPr>
          <p:grpSpPr>
            <a:xfrm>
              <a:off x="5054918" y="1201875"/>
              <a:ext cx="999548" cy="602711"/>
              <a:chOff x="4306958" y="1082925"/>
              <a:chExt cx="1589359" cy="958358"/>
            </a:xfrm>
          </p:grpSpPr>
          <p:sp>
            <p:nvSpPr>
              <p:cNvPr id="8479" name="Google Shape;8479;p6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80" name="Google Shape;8480;p6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63"/>
            <p:cNvGrpSpPr/>
            <p:nvPr/>
          </p:nvGrpSpPr>
          <p:grpSpPr>
            <a:xfrm>
              <a:off x="4249973" y="1303451"/>
              <a:ext cx="799317" cy="841334"/>
              <a:chOff x="3027033" y="1244439"/>
              <a:chExt cx="1270977" cy="1337786"/>
            </a:xfrm>
          </p:grpSpPr>
          <p:sp>
            <p:nvSpPr>
              <p:cNvPr id="8482" name="Google Shape;8482;p6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83" name="Google Shape;8483;p6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4" name="Google Shape;8484;p63"/>
          <p:cNvGrpSpPr/>
          <p:nvPr/>
        </p:nvGrpSpPr>
        <p:grpSpPr>
          <a:xfrm>
            <a:off x="731057" y="2069890"/>
            <a:ext cx="761767" cy="729896"/>
            <a:chOff x="2657744" y="2337745"/>
            <a:chExt cx="832987" cy="798137"/>
          </a:xfrm>
        </p:grpSpPr>
        <p:sp>
          <p:nvSpPr>
            <p:cNvPr id="8485" name="Google Shape;8485;p6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63"/>
          <p:cNvGrpSpPr/>
          <p:nvPr/>
        </p:nvGrpSpPr>
        <p:grpSpPr>
          <a:xfrm>
            <a:off x="3242022" y="2073097"/>
            <a:ext cx="685569" cy="723586"/>
            <a:chOff x="3398134" y="2057755"/>
            <a:chExt cx="704087" cy="743130"/>
          </a:xfrm>
        </p:grpSpPr>
        <p:grpSp>
          <p:nvGrpSpPr>
            <p:cNvPr id="8492" name="Google Shape;8492;p63"/>
            <p:cNvGrpSpPr/>
            <p:nvPr/>
          </p:nvGrpSpPr>
          <p:grpSpPr>
            <a:xfrm>
              <a:off x="3398134" y="2290183"/>
              <a:ext cx="315300" cy="219900"/>
              <a:chOff x="3398134" y="2290183"/>
              <a:chExt cx="315300" cy="219900"/>
            </a:xfrm>
          </p:grpSpPr>
          <p:sp>
            <p:nvSpPr>
              <p:cNvPr id="8493" name="Google Shape;8493;p6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494" name="Google Shape;8494;p63"/>
              <p:cNvCxnSpPr>
                <a:stCxn id="849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495" name="Google Shape;8495;p63"/>
            <p:cNvGrpSpPr/>
            <p:nvPr/>
          </p:nvGrpSpPr>
          <p:grpSpPr>
            <a:xfrm>
              <a:off x="3547823" y="2467358"/>
              <a:ext cx="219900" cy="333527"/>
              <a:chOff x="3547823" y="2467358"/>
              <a:chExt cx="219900" cy="333527"/>
            </a:xfrm>
          </p:grpSpPr>
          <p:sp>
            <p:nvSpPr>
              <p:cNvPr id="8496" name="Google Shape;8496;p6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497" name="Google Shape;8497;p6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498" name="Google Shape;8498;p63"/>
            <p:cNvGrpSpPr/>
            <p:nvPr/>
          </p:nvGrpSpPr>
          <p:grpSpPr>
            <a:xfrm>
              <a:off x="3734138" y="2467358"/>
              <a:ext cx="219900" cy="333527"/>
              <a:chOff x="3734138" y="2467358"/>
              <a:chExt cx="219900" cy="333527"/>
            </a:xfrm>
          </p:grpSpPr>
          <p:sp>
            <p:nvSpPr>
              <p:cNvPr id="8499" name="Google Shape;8499;p6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00" name="Google Shape;8500;p6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501" name="Google Shape;8501;p63"/>
            <p:cNvGrpSpPr/>
            <p:nvPr/>
          </p:nvGrpSpPr>
          <p:grpSpPr>
            <a:xfrm>
              <a:off x="3787560" y="2288011"/>
              <a:ext cx="314661" cy="219900"/>
              <a:chOff x="3787560" y="2288011"/>
              <a:chExt cx="314661" cy="219900"/>
            </a:xfrm>
          </p:grpSpPr>
          <p:sp>
            <p:nvSpPr>
              <p:cNvPr id="8502" name="Google Shape;8502;p6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503" name="Google Shape;8503;p6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504" name="Google Shape;8504;p63"/>
            <p:cNvGrpSpPr/>
            <p:nvPr/>
          </p:nvGrpSpPr>
          <p:grpSpPr>
            <a:xfrm>
              <a:off x="3637290" y="2057755"/>
              <a:ext cx="219900" cy="335499"/>
              <a:chOff x="3637290" y="2057755"/>
              <a:chExt cx="219900" cy="335499"/>
            </a:xfrm>
          </p:grpSpPr>
          <p:sp>
            <p:nvSpPr>
              <p:cNvPr id="8505" name="Google Shape;8505;p6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506" name="Google Shape;8506;p6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507" name="Google Shape;8507;p63"/>
          <p:cNvGrpSpPr/>
          <p:nvPr/>
        </p:nvGrpSpPr>
        <p:grpSpPr>
          <a:xfrm>
            <a:off x="4917244" y="2079792"/>
            <a:ext cx="710153" cy="710153"/>
            <a:chOff x="5007123" y="2079403"/>
            <a:chExt cx="687600" cy="687600"/>
          </a:xfrm>
        </p:grpSpPr>
        <p:sp>
          <p:nvSpPr>
            <p:cNvPr id="8508" name="Google Shape;8508;p6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63"/>
          <p:cNvGrpSpPr/>
          <p:nvPr/>
        </p:nvGrpSpPr>
        <p:grpSpPr>
          <a:xfrm>
            <a:off x="5726681" y="2074299"/>
            <a:ext cx="720998" cy="721183"/>
            <a:chOff x="5797446" y="2063053"/>
            <a:chExt cx="698100" cy="698280"/>
          </a:xfrm>
        </p:grpSpPr>
        <p:sp>
          <p:nvSpPr>
            <p:cNvPr id="8513" name="Google Shape;8513;p6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63"/>
          <p:cNvGrpSpPr/>
          <p:nvPr/>
        </p:nvGrpSpPr>
        <p:grpSpPr>
          <a:xfrm>
            <a:off x="8171828" y="3719904"/>
            <a:ext cx="280585" cy="673164"/>
            <a:chOff x="8075075" y="3754290"/>
            <a:chExt cx="255612" cy="613194"/>
          </a:xfrm>
        </p:grpSpPr>
        <p:grpSp>
          <p:nvGrpSpPr>
            <p:cNvPr id="8518" name="Google Shape;8518;p63"/>
            <p:cNvGrpSpPr/>
            <p:nvPr/>
          </p:nvGrpSpPr>
          <p:grpSpPr>
            <a:xfrm>
              <a:off x="8075075" y="3754290"/>
              <a:ext cx="255612" cy="613194"/>
              <a:chOff x="8075075" y="3754290"/>
              <a:chExt cx="255612" cy="613194"/>
            </a:xfrm>
          </p:grpSpPr>
          <p:sp>
            <p:nvSpPr>
              <p:cNvPr id="8519" name="Google Shape;8519;p6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1" name="Google Shape;8521;p6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3"/>
          <p:cNvGrpSpPr/>
          <p:nvPr/>
        </p:nvGrpSpPr>
        <p:grpSpPr>
          <a:xfrm>
            <a:off x="5288887" y="3708700"/>
            <a:ext cx="470352" cy="683745"/>
            <a:chOff x="1697726" y="3244179"/>
            <a:chExt cx="788124" cy="1146069"/>
          </a:xfrm>
        </p:grpSpPr>
        <p:sp>
          <p:nvSpPr>
            <p:cNvPr id="8523" name="Google Shape;8523;p6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5" name="Google Shape;8525;p63"/>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6" name="Google Shape;8526;p63"/>
          <p:cNvGrpSpPr/>
          <p:nvPr/>
        </p:nvGrpSpPr>
        <p:grpSpPr>
          <a:xfrm>
            <a:off x="5910037" y="3719902"/>
            <a:ext cx="293891" cy="293845"/>
            <a:chOff x="6134814" y="3754290"/>
            <a:chExt cx="293891" cy="293845"/>
          </a:xfrm>
        </p:grpSpPr>
        <p:sp>
          <p:nvSpPr>
            <p:cNvPr id="8527" name="Google Shape;8527;p6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63"/>
          <p:cNvGrpSpPr/>
          <p:nvPr/>
        </p:nvGrpSpPr>
        <p:grpSpPr>
          <a:xfrm>
            <a:off x="5910037" y="4098574"/>
            <a:ext cx="293891" cy="293891"/>
            <a:chOff x="6134814" y="4086186"/>
            <a:chExt cx="293891" cy="293891"/>
          </a:xfrm>
        </p:grpSpPr>
        <p:sp>
          <p:nvSpPr>
            <p:cNvPr id="8530" name="Google Shape;8530;p6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63"/>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3"/>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4" name="Google Shape;8534;p63"/>
          <p:cNvGrpSpPr/>
          <p:nvPr/>
        </p:nvGrpSpPr>
        <p:grpSpPr>
          <a:xfrm>
            <a:off x="7835013" y="2927266"/>
            <a:ext cx="622883" cy="621944"/>
            <a:chOff x="1187048" y="238125"/>
            <a:chExt cx="5256397" cy="5248476"/>
          </a:xfrm>
        </p:grpSpPr>
        <p:sp>
          <p:nvSpPr>
            <p:cNvPr id="8535" name="Google Shape;8535;p6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3"/>
          <p:cNvGrpSpPr/>
          <p:nvPr/>
        </p:nvGrpSpPr>
        <p:grpSpPr>
          <a:xfrm>
            <a:off x="2292118" y="2936875"/>
            <a:ext cx="1310987" cy="612407"/>
            <a:chOff x="238125" y="1188750"/>
            <a:chExt cx="7140450" cy="3335550"/>
          </a:xfrm>
        </p:grpSpPr>
        <p:sp>
          <p:nvSpPr>
            <p:cNvPr id="8540" name="Google Shape;8540;p6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3"/>
          <p:cNvGrpSpPr/>
          <p:nvPr/>
        </p:nvGrpSpPr>
        <p:grpSpPr>
          <a:xfrm>
            <a:off x="6617990" y="2927430"/>
            <a:ext cx="1110299" cy="621702"/>
            <a:chOff x="238125" y="1335475"/>
            <a:chExt cx="5418735" cy="3034175"/>
          </a:xfrm>
        </p:grpSpPr>
        <p:sp>
          <p:nvSpPr>
            <p:cNvPr id="8546" name="Google Shape;8546;p6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3"/>
          <p:cNvGrpSpPr/>
          <p:nvPr/>
        </p:nvGrpSpPr>
        <p:grpSpPr>
          <a:xfrm>
            <a:off x="5435649" y="2924327"/>
            <a:ext cx="1074451" cy="627181"/>
            <a:chOff x="5359127" y="2910889"/>
            <a:chExt cx="1097723" cy="640831"/>
          </a:xfrm>
        </p:grpSpPr>
        <p:grpSp>
          <p:nvGrpSpPr>
            <p:cNvPr id="8550" name="Google Shape;8550;p63"/>
            <p:cNvGrpSpPr/>
            <p:nvPr/>
          </p:nvGrpSpPr>
          <p:grpSpPr>
            <a:xfrm>
              <a:off x="5929791" y="3263088"/>
              <a:ext cx="527060" cy="287097"/>
              <a:chOff x="5929791" y="3263088"/>
              <a:chExt cx="527060" cy="287097"/>
            </a:xfrm>
          </p:grpSpPr>
          <p:sp>
            <p:nvSpPr>
              <p:cNvPr id="8551" name="Google Shape;8551;p6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52" name="Google Shape;8552;p6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53" name="Google Shape;8553;p63"/>
            <p:cNvGrpSpPr/>
            <p:nvPr/>
          </p:nvGrpSpPr>
          <p:grpSpPr>
            <a:xfrm>
              <a:off x="5359127" y="3263089"/>
              <a:ext cx="526428" cy="288631"/>
              <a:chOff x="5359127" y="3263089"/>
              <a:chExt cx="526428" cy="288631"/>
            </a:xfrm>
          </p:grpSpPr>
          <p:sp>
            <p:nvSpPr>
              <p:cNvPr id="8554" name="Google Shape;8554;p6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55" name="Google Shape;8555;p6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56" name="Google Shape;8556;p63"/>
            <p:cNvGrpSpPr/>
            <p:nvPr/>
          </p:nvGrpSpPr>
          <p:grpSpPr>
            <a:xfrm>
              <a:off x="5551525" y="2910889"/>
              <a:ext cx="520901" cy="610283"/>
              <a:chOff x="5551525" y="2910889"/>
              <a:chExt cx="520901" cy="610283"/>
            </a:xfrm>
          </p:grpSpPr>
          <p:sp>
            <p:nvSpPr>
              <p:cNvPr id="8557" name="Google Shape;8557;p6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58" name="Google Shape;8558;p6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59" name="Google Shape;8559;p63"/>
            <p:cNvGrpSpPr/>
            <p:nvPr/>
          </p:nvGrpSpPr>
          <p:grpSpPr>
            <a:xfrm>
              <a:off x="5743962" y="2919100"/>
              <a:ext cx="623674" cy="284502"/>
              <a:chOff x="5743962" y="2919100"/>
              <a:chExt cx="623674" cy="284502"/>
            </a:xfrm>
          </p:grpSpPr>
          <p:sp>
            <p:nvSpPr>
              <p:cNvPr id="8560" name="Google Shape;8560;p6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61" name="Google Shape;8561;p6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562" name="Google Shape;8562;p63"/>
          <p:cNvGrpSpPr/>
          <p:nvPr/>
        </p:nvGrpSpPr>
        <p:grpSpPr>
          <a:xfrm>
            <a:off x="7586863" y="2075038"/>
            <a:ext cx="874976" cy="719600"/>
            <a:chOff x="7608988" y="2093194"/>
            <a:chExt cx="817276" cy="672147"/>
          </a:xfrm>
        </p:grpSpPr>
        <p:cxnSp>
          <p:nvCxnSpPr>
            <p:cNvPr id="8563" name="Google Shape;8563;p6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64" name="Google Shape;8564;p6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65" name="Google Shape;8565;p6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66" name="Google Shape;8566;p6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67" name="Google Shape;8567;p6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568" name="Google Shape;8568;p6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569" name="Google Shape;8569;p63"/>
            <p:cNvGrpSpPr/>
            <p:nvPr/>
          </p:nvGrpSpPr>
          <p:grpSpPr>
            <a:xfrm>
              <a:off x="7721175" y="2093194"/>
              <a:ext cx="599587" cy="623846"/>
              <a:chOff x="7721175" y="2093194"/>
              <a:chExt cx="599587" cy="623846"/>
            </a:xfrm>
          </p:grpSpPr>
          <p:grpSp>
            <p:nvGrpSpPr>
              <p:cNvPr id="8570" name="Google Shape;8570;p63"/>
              <p:cNvGrpSpPr/>
              <p:nvPr/>
            </p:nvGrpSpPr>
            <p:grpSpPr>
              <a:xfrm>
                <a:off x="7721175" y="2093194"/>
                <a:ext cx="291605" cy="623846"/>
                <a:chOff x="9405575" y="2061418"/>
                <a:chExt cx="291605" cy="623846"/>
              </a:xfrm>
            </p:grpSpPr>
            <p:sp>
              <p:nvSpPr>
                <p:cNvPr id="8571" name="Google Shape;8571;p6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63"/>
              <p:cNvGrpSpPr/>
              <p:nvPr/>
            </p:nvGrpSpPr>
            <p:grpSpPr>
              <a:xfrm flipH="1">
                <a:off x="8029157" y="2093194"/>
                <a:ext cx="291605" cy="623846"/>
                <a:chOff x="9405575" y="2061418"/>
                <a:chExt cx="291605" cy="623846"/>
              </a:xfrm>
            </p:grpSpPr>
            <p:sp>
              <p:nvSpPr>
                <p:cNvPr id="8579" name="Google Shape;8579;p6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86" name="Google Shape;8586;p63"/>
          <p:cNvGrpSpPr/>
          <p:nvPr/>
        </p:nvGrpSpPr>
        <p:grpSpPr>
          <a:xfrm>
            <a:off x="4031299" y="1191441"/>
            <a:ext cx="712557" cy="785901"/>
            <a:chOff x="4206459" y="1191441"/>
            <a:chExt cx="712557" cy="785901"/>
          </a:xfrm>
        </p:grpSpPr>
        <p:sp>
          <p:nvSpPr>
            <p:cNvPr id="8587" name="Google Shape;8587;p6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1" name="Google Shape;8591;p63"/>
            <p:cNvGrpSpPr/>
            <p:nvPr/>
          </p:nvGrpSpPr>
          <p:grpSpPr>
            <a:xfrm>
              <a:off x="4644280" y="1290523"/>
              <a:ext cx="143716" cy="29463"/>
              <a:chOff x="4644280" y="1290523"/>
              <a:chExt cx="143716" cy="29463"/>
            </a:xfrm>
          </p:grpSpPr>
          <p:sp>
            <p:nvSpPr>
              <p:cNvPr id="8592" name="Google Shape;8592;p6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3"/>
            <p:cNvGrpSpPr/>
            <p:nvPr/>
          </p:nvGrpSpPr>
          <p:grpSpPr>
            <a:xfrm>
              <a:off x="4356567" y="1191441"/>
              <a:ext cx="143690" cy="29488"/>
              <a:chOff x="4356567" y="1191441"/>
              <a:chExt cx="143690" cy="29488"/>
            </a:xfrm>
          </p:grpSpPr>
          <p:sp>
            <p:nvSpPr>
              <p:cNvPr id="8597" name="Google Shape;8597;p6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3"/>
            <p:cNvGrpSpPr/>
            <p:nvPr/>
          </p:nvGrpSpPr>
          <p:grpSpPr>
            <a:xfrm>
              <a:off x="4339009" y="1863727"/>
              <a:ext cx="143703" cy="29476"/>
              <a:chOff x="4339009" y="1863727"/>
              <a:chExt cx="143703" cy="29476"/>
            </a:xfrm>
          </p:grpSpPr>
          <p:sp>
            <p:nvSpPr>
              <p:cNvPr id="8602" name="Google Shape;8602;p6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6" name="Google Shape;8606;p63"/>
            <p:cNvGrpSpPr/>
            <p:nvPr/>
          </p:nvGrpSpPr>
          <p:grpSpPr>
            <a:xfrm>
              <a:off x="4206459" y="1607315"/>
              <a:ext cx="29539" cy="142899"/>
              <a:chOff x="4206459" y="1607315"/>
              <a:chExt cx="29539" cy="142899"/>
            </a:xfrm>
          </p:grpSpPr>
          <p:sp>
            <p:nvSpPr>
              <p:cNvPr id="8607" name="Google Shape;8607;p6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1" name="Google Shape;8611;p6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5" name="Google Shape;8615;p63"/>
            <p:cNvGrpSpPr/>
            <p:nvPr/>
          </p:nvGrpSpPr>
          <p:grpSpPr>
            <a:xfrm>
              <a:off x="4889463" y="1423737"/>
              <a:ext cx="29552" cy="142899"/>
              <a:chOff x="4889463" y="1423737"/>
              <a:chExt cx="29552" cy="142899"/>
            </a:xfrm>
          </p:grpSpPr>
          <p:sp>
            <p:nvSpPr>
              <p:cNvPr id="8616" name="Google Shape;8616;p6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63"/>
            <p:cNvGrpSpPr/>
            <p:nvPr/>
          </p:nvGrpSpPr>
          <p:grpSpPr>
            <a:xfrm>
              <a:off x="4771663" y="1876896"/>
              <a:ext cx="108651" cy="100447"/>
              <a:chOff x="4771663" y="1876896"/>
              <a:chExt cx="108651" cy="100447"/>
            </a:xfrm>
          </p:grpSpPr>
          <p:sp>
            <p:nvSpPr>
              <p:cNvPr id="8621" name="Google Shape;8621;p6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5" name="Google Shape;8625;p63"/>
          <p:cNvGrpSpPr/>
          <p:nvPr/>
        </p:nvGrpSpPr>
        <p:grpSpPr>
          <a:xfrm>
            <a:off x="4026774" y="2074664"/>
            <a:ext cx="791287" cy="720350"/>
            <a:chOff x="267375" y="1071875"/>
            <a:chExt cx="470500" cy="428550"/>
          </a:xfrm>
        </p:grpSpPr>
        <p:sp>
          <p:nvSpPr>
            <p:cNvPr id="8626" name="Google Shape;8626;p6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63"/>
          <p:cNvGrpSpPr/>
          <p:nvPr/>
        </p:nvGrpSpPr>
        <p:grpSpPr>
          <a:xfrm>
            <a:off x="727269" y="3719294"/>
            <a:ext cx="1408444" cy="673166"/>
            <a:chOff x="712664" y="3693287"/>
            <a:chExt cx="1460738" cy="698160"/>
          </a:xfrm>
        </p:grpSpPr>
        <p:grpSp>
          <p:nvGrpSpPr>
            <p:cNvPr id="8635" name="Google Shape;8635;p63"/>
            <p:cNvGrpSpPr/>
            <p:nvPr/>
          </p:nvGrpSpPr>
          <p:grpSpPr>
            <a:xfrm>
              <a:off x="1380079" y="4133090"/>
              <a:ext cx="234048" cy="258099"/>
              <a:chOff x="1380079" y="4133090"/>
              <a:chExt cx="234048" cy="258099"/>
            </a:xfrm>
          </p:grpSpPr>
          <p:sp>
            <p:nvSpPr>
              <p:cNvPr id="8636" name="Google Shape;8636;p6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3"/>
            <p:cNvGrpSpPr/>
            <p:nvPr/>
          </p:nvGrpSpPr>
          <p:grpSpPr>
            <a:xfrm>
              <a:off x="884610" y="3864082"/>
              <a:ext cx="1118566" cy="527275"/>
              <a:chOff x="890961" y="3865463"/>
              <a:chExt cx="1115221" cy="525698"/>
            </a:xfrm>
          </p:grpSpPr>
          <p:sp>
            <p:nvSpPr>
              <p:cNvPr id="8640" name="Google Shape;8640;p6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3"/>
            <p:cNvGrpSpPr/>
            <p:nvPr/>
          </p:nvGrpSpPr>
          <p:grpSpPr>
            <a:xfrm>
              <a:off x="712664" y="3693287"/>
              <a:ext cx="1460738" cy="698160"/>
              <a:chOff x="712664" y="3693025"/>
              <a:chExt cx="1460738" cy="698160"/>
            </a:xfrm>
          </p:grpSpPr>
          <p:sp>
            <p:nvSpPr>
              <p:cNvPr id="8644" name="Google Shape;8644;p6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0" name="Google Shape;8650;p63"/>
          <p:cNvGrpSpPr/>
          <p:nvPr/>
        </p:nvGrpSpPr>
        <p:grpSpPr>
          <a:xfrm>
            <a:off x="3164985" y="1191441"/>
            <a:ext cx="795485" cy="738831"/>
            <a:chOff x="3348603" y="1236445"/>
            <a:chExt cx="749256" cy="695894"/>
          </a:xfrm>
        </p:grpSpPr>
        <p:grpSp>
          <p:nvGrpSpPr>
            <p:cNvPr id="8651" name="Google Shape;8651;p63"/>
            <p:cNvGrpSpPr/>
            <p:nvPr/>
          </p:nvGrpSpPr>
          <p:grpSpPr>
            <a:xfrm>
              <a:off x="3583779" y="1236445"/>
              <a:ext cx="293795" cy="285811"/>
              <a:chOff x="3750225" y="1774000"/>
              <a:chExt cx="149575" cy="145525"/>
            </a:xfrm>
          </p:grpSpPr>
          <p:sp>
            <p:nvSpPr>
              <p:cNvPr id="8652" name="Google Shape;8652;p6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3"/>
            <p:cNvGrpSpPr/>
            <p:nvPr/>
          </p:nvGrpSpPr>
          <p:grpSpPr>
            <a:xfrm>
              <a:off x="3775534" y="1462599"/>
              <a:ext cx="322325" cy="285958"/>
              <a:chOff x="3847850" y="1889150"/>
              <a:chExt cx="164100" cy="145600"/>
            </a:xfrm>
          </p:grpSpPr>
          <p:sp>
            <p:nvSpPr>
              <p:cNvPr id="8655" name="Google Shape;8655;p6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3"/>
            <p:cNvGrpSpPr/>
            <p:nvPr/>
          </p:nvGrpSpPr>
          <p:grpSpPr>
            <a:xfrm>
              <a:off x="3545329" y="1646528"/>
              <a:ext cx="293746" cy="285811"/>
              <a:chOff x="3730650" y="1982800"/>
              <a:chExt cx="149550" cy="145525"/>
            </a:xfrm>
          </p:grpSpPr>
          <p:sp>
            <p:nvSpPr>
              <p:cNvPr id="8658" name="Google Shape;8658;p6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3"/>
            <p:cNvGrpSpPr/>
            <p:nvPr/>
          </p:nvGrpSpPr>
          <p:grpSpPr>
            <a:xfrm>
              <a:off x="3348603" y="1415046"/>
              <a:ext cx="294384" cy="284387"/>
              <a:chOff x="3630494" y="1864938"/>
              <a:chExt cx="149875" cy="144800"/>
            </a:xfrm>
          </p:grpSpPr>
          <p:sp>
            <p:nvSpPr>
              <p:cNvPr id="8661" name="Google Shape;8661;p6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3" name="Google Shape;8663;p63"/>
          <p:cNvGrpSpPr/>
          <p:nvPr/>
        </p:nvGrpSpPr>
        <p:grpSpPr>
          <a:xfrm>
            <a:off x="2286512" y="3714337"/>
            <a:ext cx="1324924" cy="678083"/>
            <a:chOff x="2413923" y="3711366"/>
            <a:chExt cx="1374117" cy="703260"/>
          </a:xfrm>
        </p:grpSpPr>
        <p:grpSp>
          <p:nvGrpSpPr>
            <p:cNvPr id="8664" name="Google Shape;8664;p63"/>
            <p:cNvGrpSpPr/>
            <p:nvPr/>
          </p:nvGrpSpPr>
          <p:grpSpPr>
            <a:xfrm>
              <a:off x="2413923" y="3711366"/>
              <a:ext cx="1374117" cy="703260"/>
              <a:chOff x="2413923" y="3711366"/>
              <a:chExt cx="1374117" cy="703260"/>
            </a:xfrm>
          </p:grpSpPr>
          <p:sp>
            <p:nvSpPr>
              <p:cNvPr id="8665" name="Google Shape;8665;p6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6" name="Google Shape;8666;p63"/>
              <p:cNvGrpSpPr/>
              <p:nvPr/>
            </p:nvGrpSpPr>
            <p:grpSpPr>
              <a:xfrm>
                <a:off x="2600284" y="3808654"/>
                <a:ext cx="234506" cy="138009"/>
                <a:chOff x="2600284" y="3808654"/>
                <a:chExt cx="234506" cy="138009"/>
              </a:xfrm>
            </p:grpSpPr>
            <p:sp>
              <p:nvSpPr>
                <p:cNvPr id="8667" name="Google Shape;8667;p6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8" name="Google Shape;8668;p6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69" name="Google Shape;8669;p63"/>
              <p:cNvGrpSpPr/>
              <p:nvPr/>
            </p:nvGrpSpPr>
            <p:grpSpPr>
              <a:xfrm>
                <a:off x="3359659" y="3805664"/>
                <a:ext cx="232294" cy="141000"/>
                <a:chOff x="3359659" y="3805664"/>
                <a:chExt cx="232294" cy="141000"/>
              </a:xfrm>
            </p:grpSpPr>
            <p:sp>
              <p:nvSpPr>
                <p:cNvPr id="8670" name="Google Shape;8670;p6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1" name="Google Shape;8671;p6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72" name="Google Shape;8672;p63"/>
              <p:cNvGrpSpPr/>
              <p:nvPr/>
            </p:nvGrpSpPr>
            <p:grpSpPr>
              <a:xfrm>
                <a:off x="3067316" y="3711366"/>
                <a:ext cx="66900" cy="166809"/>
                <a:chOff x="3067316" y="3711366"/>
                <a:chExt cx="66900" cy="166809"/>
              </a:xfrm>
            </p:grpSpPr>
            <p:sp>
              <p:nvSpPr>
                <p:cNvPr id="8673" name="Google Shape;8673;p6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4" name="Google Shape;8674;p6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75" name="Google Shape;8675;p63"/>
              <p:cNvGrpSpPr/>
              <p:nvPr/>
            </p:nvGrpSpPr>
            <p:grpSpPr>
              <a:xfrm>
                <a:off x="2413923" y="4058666"/>
                <a:ext cx="224119" cy="66900"/>
                <a:chOff x="2413923" y="4058666"/>
                <a:chExt cx="224119" cy="66900"/>
              </a:xfrm>
            </p:grpSpPr>
            <p:sp>
              <p:nvSpPr>
                <p:cNvPr id="8676" name="Google Shape;8676;p6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7" name="Google Shape;8677;p6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78" name="Google Shape;8678;p63"/>
              <p:cNvGrpSpPr/>
              <p:nvPr/>
            </p:nvGrpSpPr>
            <p:grpSpPr>
              <a:xfrm>
                <a:off x="3564643" y="4058666"/>
                <a:ext cx="223397" cy="66900"/>
                <a:chOff x="3564643" y="4058666"/>
                <a:chExt cx="223397" cy="66900"/>
              </a:xfrm>
            </p:grpSpPr>
            <p:sp>
              <p:nvSpPr>
                <p:cNvPr id="8679" name="Google Shape;8679;p6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80" name="Google Shape;8680;p6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681" name="Google Shape;8681;p63"/>
            <p:cNvGrpSpPr/>
            <p:nvPr/>
          </p:nvGrpSpPr>
          <p:grpSpPr>
            <a:xfrm>
              <a:off x="2633353" y="3965763"/>
              <a:ext cx="933975" cy="445687"/>
              <a:chOff x="2633353" y="3965763"/>
              <a:chExt cx="933975" cy="445687"/>
            </a:xfrm>
          </p:grpSpPr>
          <p:sp>
            <p:nvSpPr>
              <p:cNvPr id="8682" name="Google Shape;8682;p6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4" name="Google Shape;8684;p63"/>
          <p:cNvGrpSpPr/>
          <p:nvPr/>
        </p:nvGrpSpPr>
        <p:grpSpPr>
          <a:xfrm>
            <a:off x="6410784" y="1264884"/>
            <a:ext cx="1131087" cy="587383"/>
            <a:chOff x="238125" y="999450"/>
            <a:chExt cx="7140700" cy="3708225"/>
          </a:xfrm>
        </p:grpSpPr>
        <p:sp>
          <p:nvSpPr>
            <p:cNvPr id="8685" name="Google Shape;8685;p6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3"/>
          <p:cNvGrpSpPr/>
          <p:nvPr/>
        </p:nvGrpSpPr>
        <p:grpSpPr>
          <a:xfrm>
            <a:off x="3762234" y="3714379"/>
            <a:ext cx="1375854" cy="678131"/>
            <a:chOff x="3913765" y="3641905"/>
            <a:chExt cx="1522805" cy="750560"/>
          </a:xfrm>
        </p:grpSpPr>
        <p:grpSp>
          <p:nvGrpSpPr>
            <p:cNvPr id="8695" name="Google Shape;8695;p63"/>
            <p:cNvGrpSpPr/>
            <p:nvPr/>
          </p:nvGrpSpPr>
          <p:grpSpPr>
            <a:xfrm>
              <a:off x="3913765" y="3997002"/>
              <a:ext cx="1522805" cy="395463"/>
              <a:chOff x="3913765" y="3997002"/>
              <a:chExt cx="1522805" cy="395463"/>
            </a:xfrm>
          </p:grpSpPr>
          <p:grpSp>
            <p:nvGrpSpPr>
              <p:cNvPr id="8696" name="Google Shape;8696;p63"/>
              <p:cNvGrpSpPr/>
              <p:nvPr/>
            </p:nvGrpSpPr>
            <p:grpSpPr>
              <a:xfrm>
                <a:off x="3913765" y="4138659"/>
                <a:ext cx="507602" cy="253806"/>
                <a:chOff x="3913765" y="4138659"/>
                <a:chExt cx="507602" cy="253806"/>
              </a:xfrm>
            </p:grpSpPr>
            <p:sp>
              <p:nvSpPr>
                <p:cNvPr id="8697" name="Google Shape;8697;p6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GB"/>
                    <a:t>     </a:t>
                  </a:r>
                  <a:endParaRPr/>
                </a:p>
              </p:txBody>
            </p:sp>
          </p:grpSp>
          <p:grpSp>
            <p:nvGrpSpPr>
              <p:cNvPr id="8699" name="Google Shape;8699;p63"/>
              <p:cNvGrpSpPr/>
              <p:nvPr/>
            </p:nvGrpSpPr>
            <p:grpSpPr>
              <a:xfrm>
                <a:off x="4421361" y="3997002"/>
                <a:ext cx="507618" cy="395463"/>
                <a:chOff x="4421361" y="3997002"/>
                <a:chExt cx="507618" cy="395463"/>
              </a:xfrm>
            </p:grpSpPr>
            <p:sp>
              <p:nvSpPr>
                <p:cNvPr id="8700" name="Google Shape;8700;p6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3"/>
              <p:cNvGrpSpPr/>
              <p:nvPr/>
            </p:nvGrpSpPr>
            <p:grpSpPr>
              <a:xfrm>
                <a:off x="4928973" y="4189418"/>
                <a:ext cx="507596" cy="203047"/>
                <a:chOff x="4928973" y="4189418"/>
                <a:chExt cx="507596" cy="203047"/>
              </a:xfrm>
            </p:grpSpPr>
            <p:sp>
              <p:nvSpPr>
                <p:cNvPr id="8703" name="Google Shape;8703;p6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5" name="Google Shape;8705;p63"/>
            <p:cNvGrpSpPr/>
            <p:nvPr/>
          </p:nvGrpSpPr>
          <p:grpSpPr>
            <a:xfrm>
              <a:off x="4482186" y="3641905"/>
              <a:ext cx="397605" cy="349784"/>
              <a:chOff x="2906375" y="1159725"/>
              <a:chExt cx="1860575" cy="1636800"/>
            </a:xfrm>
          </p:grpSpPr>
          <p:sp>
            <p:nvSpPr>
              <p:cNvPr id="8706" name="Google Shape;8706;p6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0" name="Google Shape;8710;p63"/>
          <p:cNvGrpSpPr/>
          <p:nvPr/>
        </p:nvGrpSpPr>
        <p:grpSpPr>
          <a:xfrm>
            <a:off x="6546943" y="2074305"/>
            <a:ext cx="940737" cy="721067"/>
            <a:chOff x="6599718" y="2068734"/>
            <a:chExt cx="940737" cy="721067"/>
          </a:xfrm>
        </p:grpSpPr>
        <p:sp>
          <p:nvSpPr>
            <p:cNvPr id="8711" name="Google Shape;8711;p6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7" name="Google Shape;8717;p63"/>
            <p:cNvGrpSpPr/>
            <p:nvPr/>
          </p:nvGrpSpPr>
          <p:grpSpPr>
            <a:xfrm>
              <a:off x="6836957" y="2068734"/>
              <a:ext cx="461892" cy="721067"/>
              <a:chOff x="6836957" y="2068734"/>
              <a:chExt cx="461892" cy="721067"/>
            </a:xfrm>
          </p:grpSpPr>
          <p:sp>
            <p:nvSpPr>
              <p:cNvPr id="8718" name="Google Shape;8718;p6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4" name="Google Shape;8724;p63"/>
              <p:cNvGrpSpPr/>
              <p:nvPr/>
            </p:nvGrpSpPr>
            <p:grpSpPr>
              <a:xfrm>
                <a:off x="6836957" y="2068734"/>
                <a:ext cx="461892" cy="721067"/>
                <a:chOff x="6836957" y="2068734"/>
                <a:chExt cx="461892" cy="721067"/>
              </a:xfrm>
            </p:grpSpPr>
            <p:sp>
              <p:nvSpPr>
                <p:cNvPr id="8725" name="Google Shape;8725;p6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32" name="Google Shape;8732;p63"/>
          <p:cNvGrpSpPr/>
          <p:nvPr/>
        </p:nvGrpSpPr>
        <p:grpSpPr>
          <a:xfrm>
            <a:off x="2430262" y="2078652"/>
            <a:ext cx="712577" cy="712374"/>
            <a:chOff x="2559249" y="2069323"/>
            <a:chExt cx="685566" cy="685634"/>
          </a:xfrm>
        </p:grpSpPr>
        <p:sp>
          <p:nvSpPr>
            <p:cNvPr id="8733" name="Google Shape;8733;p6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3"/>
          <p:cNvGrpSpPr/>
          <p:nvPr/>
        </p:nvGrpSpPr>
        <p:grpSpPr>
          <a:xfrm>
            <a:off x="7612699" y="1191441"/>
            <a:ext cx="845645" cy="711911"/>
            <a:chOff x="951975" y="315800"/>
            <a:chExt cx="5860325" cy="4933550"/>
          </a:xfrm>
        </p:grpSpPr>
        <p:sp>
          <p:nvSpPr>
            <p:cNvPr id="8747" name="Google Shape;8747;p6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3"/>
          <p:cNvGrpSpPr/>
          <p:nvPr/>
        </p:nvGrpSpPr>
        <p:grpSpPr>
          <a:xfrm>
            <a:off x="3709828" y="2927550"/>
            <a:ext cx="1617932" cy="621724"/>
            <a:chOff x="3862800" y="3038525"/>
            <a:chExt cx="1329006" cy="510698"/>
          </a:xfrm>
        </p:grpSpPr>
        <p:sp>
          <p:nvSpPr>
            <p:cNvPr id="8756" name="Google Shape;8756;p6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8" name="Google Shape;8758;p63"/>
            <p:cNvGrpSpPr/>
            <p:nvPr/>
          </p:nvGrpSpPr>
          <p:grpSpPr>
            <a:xfrm>
              <a:off x="3967075" y="3040337"/>
              <a:ext cx="1019927" cy="402126"/>
              <a:chOff x="3967075" y="3040337"/>
              <a:chExt cx="1019927" cy="402126"/>
            </a:xfrm>
          </p:grpSpPr>
          <p:sp>
            <p:nvSpPr>
              <p:cNvPr id="8759" name="Google Shape;8759;p6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63"/>
            <p:cNvGrpSpPr/>
            <p:nvPr/>
          </p:nvGrpSpPr>
          <p:grpSpPr>
            <a:xfrm>
              <a:off x="4186700" y="3040337"/>
              <a:ext cx="390475" cy="183289"/>
              <a:chOff x="4186700" y="3040337"/>
              <a:chExt cx="390475" cy="183289"/>
            </a:xfrm>
          </p:grpSpPr>
          <p:sp>
            <p:nvSpPr>
              <p:cNvPr id="8762" name="Google Shape;8762;p6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3"/>
            <p:cNvGrpSpPr/>
            <p:nvPr/>
          </p:nvGrpSpPr>
          <p:grpSpPr>
            <a:xfrm>
              <a:off x="4073727" y="3040337"/>
              <a:ext cx="697794" cy="296263"/>
              <a:chOff x="4073727" y="3040337"/>
              <a:chExt cx="697794" cy="296263"/>
            </a:xfrm>
          </p:grpSpPr>
          <p:sp>
            <p:nvSpPr>
              <p:cNvPr id="8765" name="Google Shape;8765;p6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3"/>
            <p:cNvGrpSpPr/>
            <p:nvPr/>
          </p:nvGrpSpPr>
          <p:grpSpPr>
            <a:xfrm>
              <a:off x="3862800" y="3038525"/>
              <a:ext cx="1329006" cy="510698"/>
              <a:chOff x="3862800" y="3038525"/>
              <a:chExt cx="1329006" cy="510698"/>
            </a:xfrm>
          </p:grpSpPr>
          <p:sp>
            <p:nvSpPr>
              <p:cNvPr id="8768" name="Google Shape;8768;p6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0" name="Google Shape;8770;p63"/>
          <p:cNvGrpSpPr/>
          <p:nvPr/>
        </p:nvGrpSpPr>
        <p:grpSpPr>
          <a:xfrm>
            <a:off x="718150" y="1191441"/>
            <a:ext cx="883205" cy="775176"/>
            <a:chOff x="649648" y="271400"/>
            <a:chExt cx="6215377" cy="5455143"/>
          </a:xfrm>
        </p:grpSpPr>
        <p:sp>
          <p:nvSpPr>
            <p:cNvPr id="8771" name="Google Shape;8771;p6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3"/>
          <p:cNvGrpSpPr/>
          <p:nvPr/>
        </p:nvGrpSpPr>
        <p:grpSpPr>
          <a:xfrm>
            <a:off x="2326452" y="1191441"/>
            <a:ext cx="767704" cy="815489"/>
            <a:chOff x="2499700" y="1135950"/>
            <a:chExt cx="732402" cy="777990"/>
          </a:xfrm>
        </p:grpSpPr>
        <p:grpSp>
          <p:nvGrpSpPr>
            <p:cNvPr id="8784" name="Google Shape;8784;p63"/>
            <p:cNvGrpSpPr/>
            <p:nvPr/>
          </p:nvGrpSpPr>
          <p:grpSpPr>
            <a:xfrm>
              <a:off x="2499700" y="1135950"/>
              <a:ext cx="732402" cy="694705"/>
              <a:chOff x="2499700" y="1135950"/>
              <a:chExt cx="732402" cy="694705"/>
            </a:xfrm>
          </p:grpSpPr>
          <p:sp>
            <p:nvSpPr>
              <p:cNvPr id="8785" name="Google Shape;8785;p6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63"/>
            <p:cNvGrpSpPr/>
            <p:nvPr/>
          </p:nvGrpSpPr>
          <p:grpSpPr>
            <a:xfrm>
              <a:off x="2517909" y="1188726"/>
              <a:ext cx="702702" cy="725214"/>
              <a:chOff x="2517909" y="1188726"/>
              <a:chExt cx="702702" cy="725214"/>
            </a:xfrm>
          </p:grpSpPr>
          <p:sp>
            <p:nvSpPr>
              <p:cNvPr id="8813" name="Google Shape;8813;p6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8" name="Google Shape;8818;p63"/>
          <p:cNvGrpSpPr/>
          <p:nvPr/>
        </p:nvGrpSpPr>
        <p:grpSpPr>
          <a:xfrm>
            <a:off x="1672184" y="1191441"/>
            <a:ext cx="583439" cy="870229"/>
            <a:chOff x="1716825" y="1121550"/>
            <a:chExt cx="622800" cy="928938"/>
          </a:xfrm>
        </p:grpSpPr>
        <p:grpSp>
          <p:nvGrpSpPr>
            <p:cNvPr id="8819" name="Google Shape;8819;p63"/>
            <p:cNvGrpSpPr/>
            <p:nvPr/>
          </p:nvGrpSpPr>
          <p:grpSpPr>
            <a:xfrm>
              <a:off x="1716825" y="1121550"/>
              <a:ext cx="622800" cy="928938"/>
              <a:chOff x="1716825" y="1121550"/>
              <a:chExt cx="622800" cy="928938"/>
            </a:xfrm>
          </p:grpSpPr>
          <p:cxnSp>
            <p:nvCxnSpPr>
              <p:cNvPr id="8820" name="Google Shape;8820;p6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821" name="Google Shape;8821;p6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63"/>
            <p:cNvGrpSpPr/>
            <p:nvPr/>
          </p:nvGrpSpPr>
          <p:grpSpPr>
            <a:xfrm>
              <a:off x="1768050" y="1172775"/>
              <a:ext cx="520200" cy="832000"/>
              <a:chOff x="1768050" y="1172775"/>
              <a:chExt cx="520200" cy="832000"/>
            </a:xfrm>
          </p:grpSpPr>
          <p:cxnSp>
            <p:nvCxnSpPr>
              <p:cNvPr id="8823" name="Google Shape;8823;p6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824" name="Google Shape;8824;p6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63"/>
            <p:cNvGrpSpPr/>
            <p:nvPr/>
          </p:nvGrpSpPr>
          <p:grpSpPr>
            <a:xfrm>
              <a:off x="1820100" y="1225475"/>
              <a:ext cx="416400" cy="729575"/>
              <a:chOff x="1820100" y="1225475"/>
              <a:chExt cx="416400" cy="729575"/>
            </a:xfrm>
          </p:grpSpPr>
          <p:cxnSp>
            <p:nvCxnSpPr>
              <p:cNvPr id="8826" name="Google Shape;8826;p6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827" name="Google Shape;8827;p6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63"/>
            <p:cNvGrpSpPr/>
            <p:nvPr/>
          </p:nvGrpSpPr>
          <p:grpSpPr>
            <a:xfrm>
              <a:off x="1874250" y="1278825"/>
              <a:ext cx="308100" cy="605275"/>
              <a:chOff x="1874250" y="1278825"/>
              <a:chExt cx="308100" cy="605275"/>
            </a:xfrm>
          </p:grpSpPr>
          <p:cxnSp>
            <p:nvCxnSpPr>
              <p:cNvPr id="8829" name="Google Shape;8829;p6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830" name="Google Shape;8830;p6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1" name="Google Shape;8831;p6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3"/>
          <p:cNvGrpSpPr/>
          <p:nvPr/>
        </p:nvGrpSpPr>
        <p:grpSpPr>
          <a:xfrm>
            <a:off x="1592007" y="2077763"/>
            <a:ext cx="739072" cy="714152"/>
            <a:chOff x="4334725" y="1355875"/>
            <a:chExt cx="3106650" cy="3001900"/>
          </a:xfrm>
        </p:grpSpPr>
        <p:grpSp>
          <p:nvGrpSpPr>
            <p:cNvPr id="8833" name="Google Shape;8833;p63"/>
            <p:cNvGrpSpPr/>
            <p:nvPr/>
          </p:nvGrpSpPr>
          <p:grpSpPr>
            <a:xfrm>
              <a:off x="4516050" y="1724875"/>
              <a:ext cx="2693725" cy="2632900"/>
              <a:chOff x="4516050" y="1724875"/>
              <a:chExt cx="2693725" cy="2632900"/>
            </a:xfrm>
          </p:grpSpPr>
          <p:sp>
            <p:nvSpPr>
              <p:cNvPr id="8834" name="Google Shape;8834;p6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3"/>
            <p:cNvGrpSpPr/>
            <p:nvPr/>
          </p:nvGrpSpPr>
          <p:grpSpPr>
            <a:xfrm>
              <a:off x="4334725" y="1355875"/>
              <a:ext cx="3106650" cy="2709650"/>
              <a:chOff x="4334725" y="1355875"/>
              <a:chExt cx="3106650" cy="2709650"/>
            </a:xfrm>
          </p:grpSpPr>
          <p:sp>
            <p:nvSpPr>
              <p:cNvPr id="8838" name="Google Shape;8838;p6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1" name="Google Shape;8841;p63"/>
          <p:cNvGrpSpPr/>
          <p:nvPr/>
        </p:nvGrpSpPr>
        <p:grpSpPr>
          <a:xfrm>
            <a:off x="7708956" y="3708534"/>
            <a:ext cx="312074" cy="684173"/>
            <a:chOff x="7645573" y="3754300"/>
            <a:chExt cx="293855" cy="644170"/>
          </a:xfrm>
        </p:grpSpPr>
        <p:sp>
          <p:nvSpPr>
            <p:cNvPr id="8842" name="Google Shape;8842;p6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3"/>
          <p:cNvGrpSpPr/>
          <p:nvPr/>
        </p:nvGrpSpPr>
        <p:grpSpPr>
          <a:xfrm>
            <a:off x="5630944" y="1191441"/>
            <a:ext cx="709011" cy="739359"/>
            <a:chOff x="5830645" y="1256617"/>
            <a:chExt cx="530340" cy="553040"/>
          </a:xfrm>
        </p:grpSpPr>
        <p:grpSp>
          <p:nvGrpSpPr>
            <p:cNvPr id="8845" name="Google Shape;8845;p63"/>
            <p:cNvGrpSpPr/>
            <p:nvPr/>
          </p:nvGrpSpPr>
          <p:grpSpPr>
            <a:xfrm>
              <a:off x="5830645" y="1256617"/>
              <a:ext cx="259743" cy="269909"/>
              <a:chOff x="5830645" y="1256617"/>
              <a:chExt cx="259743" cy="269909"/>
            </a:xfrm>
          </p:grpSpPr>
          <p:sp>
            <p:nvSpPr>
              <p:cNvPr id="8846" name="Google Shape;8846;p6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63"/>
            <p:cNvGrpSpPr/>
            <p:nvPr/>
          </p:nvGrpSpPr>
          <p:grpSpPr>
            <a:xfrm>
              <a:off x="6101293" y="1256617"/>
              <a:ext cx="259692" cy="269909"/>
              <a:chOff x="6101293" y="1256617"/>
              <a:chExt cx="259692" cy="269909"/>
            </a:xfrm>
          </p:grpSpPr>
          <p:sp>
            <p:nvSpPr>
              <p:cNvPr id="8849" name="Google Shape;8849;p6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63"/>
            <p:cNvGrpSpPr/>
            <p:nvPr/>
          </p:nvGrpSpPr>
          <p:grpSpPr>
            <a:xfrm>
              <a:off x="5830645" y="1539749"/>
              <a:ext cx="259692" cy="269909"/>
              <a:chOff x="5830645" y="1539749"/>
              <a:chExt cx="259692" cy="269909"/>
            </a:xfrm>
          </p:grpSpPr>
          <p:sp>
            <p:nvSpPr>
              <p:cNvPr id="8852" name="Google Shape;8852;p6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3"/>
            <p:cNvGrpSpPr/>
            <p:nvPr/>
          </p:nvGrpSpPr>
          <p:grpSpPr>
            <a:xfrm>
              <a:off x="6101293" y="1539749"/>
              <a:ext cx="259692" cy="269909"/>
              <a:chOff x="6101293" y="1539749"/>
              <a:chExt cx="259692" cy="269909"/>
            </a:xfrm>
          </p:grpSpPr>
          <p:sp>
            <p:nvSpPr>
              <p:cNvPr id="8855" name="Google Shape;8855;p6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7" name="Google Shape;8857;p6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3"/>
          <p:cNvGrpSpPr/>
          <p:nvPr/>
        </p:nvGrpSpPr>
        <p:grpSpPr>
          <a:xfrm>
            <a:off x="732438" y="2927557"/>
            <a:ext cx="1452955" cy="621360"/>
            <a:chOff x="732422" y="2990152"/>
            <a:chExt cx="1337773" cy="572102"/>
          </a:xfrm>
        </p:grpSpPr>
        <p:sp>
          <p:nvSpPr>
            <p:cNvPr id="8859" name="Google Shape;8859;p6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8" name="Shape 8868"/>
        <p:cNvGrpSpPr/>
        <p:nvPr/>
      </p:nvGrpSpPr>
      <p:grpSpPr>
        <a:xfrm>
          <a:off x="0" y="0"/>
          <a:ext cx="0" cy="0"/>
          <a:chOff x="0" y="0"/>
          <a:chExt cx="0" cy="0"/>
        </a:xfrm>
      </p:grpSpPr>
      <p:grpSp>
        <p:nvGrpSpPr>
          <p:cNvPr id="8869" name="Google Shape;8869;p64"/>
          <p:cNvGrpSpPr/>
          <p:nvPr/>
        </p:nvGrpSpPr>
        <p:grpSpPr>
          <a:xfrm>
            <a:off x="729238" y="1179665"/>
            <a:ext cx="1636117" cy="1526144"/>
            <a:chOff x="729238" y="1179665"/>
            <a:chExt cx="1636117" cy="1526144"/>
          </a:xfrm>
        </p:grpSpPr>
        <p:grpSp>
          <p:nvGrpSpPr>
            <p:cNvPr id="8870" name="Google Shape;8870;p64"/>
            <p:cNvGrpSpPr/>
            <p:nvPr/>
          </p:nvGrpSpPr>
          <p:grpSpPr>
            <a:xfrm>
              <a:off x="729238" y="1179665"/>
              <a:ext cx="80700" cy="1526144"/>
              <a:chOff x="729238" y="1179665"/>
              <a:chExt cx="80700" cy="1526144"/>
            </a:xfrm>
          </p:grpSpPr>
          <p:sp>
            <p:nvSpPr>
              <p:cNvPr id="8871" name="Google Shape;8871;p6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64"/>
            <p:cNvGrpSpPr/>
            <p:nvPr/>
          </p:nvGrpSpPr>
          <p:grpSpPr>
            <a:xfrm>
              <a:off x="903098" y="1179665"/>
              <a:ext cx="80700" cy="1526144"/>
              <a:chOff x="903098" y="1179665"/>
              <a:chExt cx="80700" cy="1526144"/>
            </a:xfrm>
          </p:grpSpPr>
          <p:sp>
            <p:nvSpPr>
              <p:cNvPr id="8882" name="Google Shape;8882;p6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4"/>
            <p:cNvGrpSpPr/>
            <p:nvPr/>
          </p:nvGrpSpPr>
          <p:grpSpPr>
            <a:xfrm>
              <a:off x="1076958" y="1179665"/>
              <a:ext cx="80700" cy="1526144"/>
              <a:chOff x="1076958" y="1179665"/>
              <a:chExt cx="80700" cy="1526144"/>
            </a:xfrm>
          </p:grpSpPr>
          <p:sp>
            <p:nvSpPr>
              <p:cNvPr id="8893" name="Google Shape;8893;p6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64"/>
            <p:cNvGrpSpPr/>
            <p:nvPr/>
          </p:nvGrpSpPr>
          <p:grpSpPr>
            <a:xfrm>
              <a:off x="1247707" y="1179665"/>
              <a:ext cx="80700" cy="1526144"/>
              <a:chOff x="1247707" y="1179665"/>
              <a:chExt cx="80700" cy="1526144"/>
            </a:xfrm>
          </p:grpSpPr>
          <p:sp>
            <p:nvSpPr>
              <p:cNvPr id="8904" name="Google Shape;8904;p6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64"/>
            <p:cNvGrpSpPr/>
            <p:nvPr/>
          </p:nvGrpSpPr>
          <p:grpSpPr>
            <a:xfrm>
              <a:off x="1421567" y="1179665"/>
              <a:ext cx="80700" cy="1526144"/>
              <a:chOff x="1421567" y="1179665"/>
              <a:chExt cx="80700" cy="1526144"/>
            </a:xfrm>
          </p:grpSpPr>
          <p:sp>
            <p:nvSpPr>
              <p:cNvPr id="8915" name="Google Shape;8915;p6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4"/>
            <p:cNvGrpSpPr/>
            <p:nvPr/>
          </p:nvGrpSpPr>
          <p:grpSpPr>
            <a:xfrm>
              <a:off x="1592327" y="1179665"/>
              <a:ext cx="80700" cy="1526144"/>
              <a:chOff x="1592327" y="1179665"/>
              <a:chExt cx="80700" cy="1526144"/>
            </a:xfrm>
          </p:grpSpPr>
          <p:sp>
            <p:nvSpPr>
              <p:cNvPr id="8926" name="Google Shape;8926;p6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4"/>
            <p:cNvGrpSpPr/>
            <p:nvPr/>
          </p:nvGrpSpPr>
          <p:grpSpPr>
            <a:xfrm>
              <a:off x="1766187" y="1179665"/>
              <a:ext cx="80700" cy="1526144"/>
              <a:chOff x="1766187" y="1179665"/>
              <a:chExt cx="80700" cy="1526144"/>
            </a:xfrm>
          </p:grpSpPr>
          <p:sp>
            <p:nvSpPr>
              <p:cNvPr id="8937" name="Google Shape;8937;p6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64"/>
            <p:cNvGrpSpPr/>
            <p:nvPr/>
          </p:nvGrpSpPr>
          <p:grpSpPr>
            <a:xfrm>
              <a:off x="1936935" y="1179665"/>
              <a:ext cx="80700" cy="1526144"/>
              <a:chOff x="1936935" y="1179665"/>
              <a:chExt cx="80700" cy="1526144"/>
            </a:xfrm>
          </p:grpSpPr>
          <p:sp>
            <p:nvSpPr>
              <p:cNvPr id="8948" name="Google Shape;8948;p6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4"/>
            <p:cNvGrpSpPr/>
            <p:nvPr/>
          </p:nvGrpSpPr>
          <p:grpSpPr>
            <a:xfrm>
              <a:off x="2110795" y="1179665"/>
              <a:ext cx="80700" cy="1526144"/>
              <a:chOff x="2110795" y="1179665"/>
              <a:chExt cx="80700" cy="1526144"/>
            </a:xfrm>
          </p:grpSpPr>
          <p:sp>
            <p:nvSpPr>
              <p:cNvPr id="8959" name="Google Shape;8959;p6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4"/>
            <p:cNvGrpSpPr/>
            <p:nvPr/>
          </p:nvGrpSpPr>
          <p:grpSpPr>
            <a:xfrm>
              <a:off x="2284655" y="1179665"/>
              <a:ext cx="80700" cy="1526144"/>
              <a:chOff x="2284655" y="1179665"/>
              <a:chExt cx="80700" cy="1526144"/>
            </a:xfrm>
          </p:grpSpPr>
          <p:sp>
            <p:nvSpPr>
              <p:cNvPr id="8970" name="Google Shape;8970;p6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0" name="Google Shape;8980;p64"/>
          <p:cNvGrpSpPr/>
          <p:nvPr/>
        </p:nvGrpSpPr>
        <p:grpSpPr>
          <a:xfrm>
            <a:off x="2623904" y="1198803"/>
            <a:ext cx="1364248" cy="1102133"/>
            <a:chOff x="2623904" y="1198803"/>
            <a:chExt cx="1364248" cy="1102133"/>
          </a:xfrm>
        </p:grpSpPr>
        <p:grpSp>
          <p:nvGrpSpPr>
            <p:cNvPr id="8981" name="Google Shape;8981;p64"/>
            <p:cNvGrpSpPr/>
            <p:nvPr/>
          </p:nvGrpSpPr>
          <p:grpSpPr>
            <a:xfrm>
              <a:off x="2623907" y="1198803"/>
              <a:ext cx="1364245" cy="273000"/>
              <a:chOff x="2623907" y="1198803"/>
              <a:chExt cx="1364245" cy="273000"/>
            </a:xfrm>
          </p:grpSpPr>
          <p:sp>
            <p:nvSpPr>
              <p:cNvPr id="8982" name="Google Shape;8982;p6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4"/>
            <p:cNvGrpSpPr/>
            <p:nvPr/>
          </p:nvGrpSpPr>
          <p:grpSpPr>
            <a:xfrm>
              <a:off x="2623904" y="1476964"/>
              <a:ext cx="1364245" cy="273000"/>
              <a:chOff x="2623904" y="1476964"/>
              <a:chExt cx="1364245" cy="273000"/>
            </a:xfrm>
          </p:grpSpPr>
          <p:sp>
            <p:nvSpPr>
              <p:cNvPr id="8988" name="Google Shape;8988;p6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4"/>
            <p:cNvGrpSpPr/>
            <p:nvPr/>
          </p:nvGrpSpPr>
          <p:grpSpPr>
            <a:xfrm>
              <a:off x="2623907" y="1749775"/>
              <a:ext cx="1364245" cy="273000"/>
              <a:chOff x="2623907" y="1749775"/>
              <a:chExt cx="1364245" cy="273000"/>
            </a:xfrm>
          </p:grpSpPr>
          <p:sp>
            <p:nvSpPr>
              <p:cNvPr id="8994" name="Google Shape;8994;p6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4"/>
            <p:cNvGrpSpPr/>
            <p:nvPr/>
          </p:nvGrpSpPr>
          <p:grpSpPr>
            <a:xfrm>
              <a:off x="2623904" y="2027936"/>
              <a:ext cx="1364245" cy="273000"/>
              <a:chOff x="2623904" y="2027936"/>
              <a:chExt cx="1364245" cy="273000"/>
            </a:xfrm>
          </p:grpSpPr>
          <p:sp>
            <p:nvSpPr>
              <p:cNvPr id="9000" name="Google Shape;9000;p6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5" name="Google Shape;9005;p64"/>
          <p:cNvGrpSpPr/>
          <p:nvPr/>
        </p:nvGrpSpPr>
        <p:grpSpPr>
          <a:xfrm>
            <a:off x="2613365" y="2657986"/>
            <a:ext cx="1387541" cy="159124"/>
            <a:chOff x="3200660" y="2180272"/>
            <a:chExt cx="2563824" cy="378237"/>
          </a:xfrm>
        </p:grpSpPr>
        <p:sp>
          <p:nvSpPr>
            <p:cNvPr id="9006" name="Google Shape;9006;p6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4"/>
          <p:cNvGrpSpPr/>
          <p:nvPr/>
        </p:nvGrpSpPr>
        <p:grpSpPr>
          <a:xfrm>
            <a:off x="2609890" y="2935811"/>
            <a:ext cx="1390502" cy="159625"/>
            <a:chOff x="3530150" y="2790075"/>
            <a:chExt cx="1962600" cy="225300"/>
          </a:xfrm>
        </p:grpSpPr>
        <p:sp>
          <p:nvSpPr>
            <p:cNvPr id="9025" name="Google Shape;9025;p6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4"/>
          <p:cNvGrpSpPr/>
          <p:nvPr/>
        </p:nvGrpSpPr>
        <p:grpSpPr>
          <a:xfrm>
            <a:off x="2610543" y="3214137"/>
            <a:ext cx="1411629" cy="153761"/>
            <a:chOff x="3558802" y="4011427"/>
            <a:chExt cx="1866000" cy="111300"/>
          </a:xfrm>
        </p:grpSpPr>
        <p:sp>
          <p:nvSpPr>
            <p:cNvPr id="9028" name="Google Shape;9028;p6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4"/>
          <p:cNvGrpSpPr/>
          <p:nvPr/>
        </p:nvGrpSpPr>
        <p:grpSpPr>
          <a:xfrm>
            <a:off x="2610235" y="2419536"/>
            <a:ext cx="1383503" cy="119749"/>
            <a:chOff x="3465975" y="2270276"/>
            <a:chExt cx="1986364" cy="171929"/>
          </a:xfrm>
        </p:grpSpPr>
        <p:sp>
          <p:nvSpPr>
            <p:cNvPr id="9031" name="Google Shape;9031;p6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4"/>
          <p:cNvGrpSpPr/>
          <p:nvPr/>
        </p:nvGrpSpPr>
        <p:grpSpPr>
          <a:xfrm>
            <a:off x="2621243" y="3783187"/>
            <a:ext cx="1369531" cy="195460"/>
            <a:chOff x="723300" y="4253549"/>
            <a:chExt cx="2276482" cy="324900"/>
          </a:xfrm>
        </p:grpSpPr>
        <p:sp>
          <p:nvSpPr>
            <p:cNvPr id="9040" name="Google Shape;9040;p6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64"/>
          <p:cNvGrpSpPr/>
          <p:nvPr/>
        </p:nvGrpSpPr>
        <p:grpSpPr>
          <a:xfrm>
            <a:off x="2610803" y="3484367"/>
            <a:ext cx="1389066" cy="180119"/>
            <a:chOff x="705948" y="3788465"/>
            <a:chExt cx="2308953" cy="299400"/>
          </a:xfrm>
        </p:grpSpPr>
        <p:sp>
          <p:nvSpPr>
            <p:cNvPr id="9046" name="Google Shape;9046;p6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64"/>
          <p:cNvGrpSpPr/>
          <p:nvPr/>
        </p:nvGrpSpPr>
        <p:grpSpPr>
          <a:xfrm>
            <a:off x="2658741" y="4097347"/>
            <a:ext cx="1304609" cy="294074"/>
            <a:chOff x="2658741" y="4097347"/>
            <a:chExt cx="1304609" cy="294074"/>
          </a:xfrm>
        </p:grpSpPr>
        <p:grpSp>
          <p:nvGrpSpPr>
            <p:cNvPr id="9052" name="Google Shape;9052;p64"/>
            <p:cNvGrpSpPr/>
            <p:nvPr/>
          </p:nvGrpSpPr>
          <p:grpSpPr>
            <a:xfrm>
              <a:off x="2658741" y="4097347"/>
              <a:ext cx="118572" cy="294074"/>
              <a:chOff x="3343310" y="4475555"/>
              <a:chExt cx="127717" cy="316753"/>
            </a:xfrm>
          </p:grpSpPr>
          <p:sp>
            <p:nvSpPr>
              <p:cNvPr id="9053" name="Google Shape;9053;p6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64"/>
            <p:cNvGrpSpPr/>
            <p:nvPr/>
          </p:nvGrpSpPr>
          <p:grpSpPr>
            <a:xfrm>
              <a:off x="3815519" y="4098388"/>
              <a:ext cx="147831" cy="291991"/>
              <a:chOff x="3527539" y="4476677"/>
              <a:chExt cx="159232" cy="314510"/>
            </a:xfrm>
          </p:grpSpPr>
          <p:sp>
            <p:nvSpPr>
              <p:cNvPr id="9056" name="Google Shape;9056;p6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64"/>
            <p:cNvGrpSpPr/>
            <p:nvPr/>
          </p:nvGrpSpPr>
          <p:grpSpPr>
            <a:xfrm>
              <a:off x="3511696" y="4098388"/>
              <a:ext cx="147831" cy="291991"/>
              <a:chOff x="3527539" y="4476677"/>
              <a:chExt cx="159232" cy="314510"/>
            </a:xfrm>
          </p:grpSpPr>
          <p:sp>
            <p:nvSpPr>
              <p:cNvPr id="9059" name="Google Shape;9059;p6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4"/>
            <p:cNvGrpSpPr/>
            <p:nvPr/>
          </p:nvGrpSpPr>
          <p:grpSpPr>
            <a:xfrm>
              <a:off x="3207874" y="4098388"/>
              <a:ext cx="147831" cy="291991"/>
              <a:chOff x="3527539" y="4476677"/>
              <a:chExt cx="159232" cy="314510"/>
            </a:xfrm>
          </p:grpSpPr>
          <p:sp>
            <p:nvSpPr>
              <p:cNvPr id="9062" name="Google Shape;9062;p6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4"/>
            <p:cNvGrpSpPr/>
            <p:nvPr/>
          </p:nvGrpSpPr>
          <p:grpSpPr>
            <a:xfrm>
              <a:off x="2933305" y="4097347"/>
              <a:ext cx="118572" cy="294074"/>
              <a:chOff x="3343310" y="4475555"/>
              <a:chExt cx="127717" cy="316753"/>
            </a:xfrm>
          </p:grpSpPr>
          <p:sp>
            <p:nvSpPr>
              <p:cNvPr id="9065" name="Google Shape;9065;p6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67" name="Google Shape;9067;p64"/>
          <p:cNvGrpSpPr/>
          <p:nvPr/>
        </p:nvGrpSpPr>
        <p:grpSpPr>
          <a:xfrm>
            <a:off x="4277571" y="2080469"/>
            <a:ext cx="1433821" cy="191501"/>
            <a:chOff x="4273350" y="2080469"/>
            <a:chExt cx="1433821" cy="191501"/>
          </a:xfrm>
        </p:grpSpPr>
        <p:grpSp>
          <p:nvGrpSpPr>
            <p:cNvPr id="9068" name="Google Shape;9068;p64"/>
            <p:cNvGrpSpPr/>
            <p:nvPr/>
          </p:nvGrpSpPr>
          <p:grpSpPr>
            <a:xfrm>
              <a:off x="4273350" y="2080469"/>
              <a:ext cx="1433821" cy="0"/>
              <a:chOff x="5224975" y="2962250"/>
              <a:chExt cx="1544400" cy="0"/>
            </a:xfrm>
          </p:grpSpPr>
          <p:cxnSp>
            <p:nvCxnSpPr>
              <p:cNvPr id="9069" name="Google Shape;9069;p6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070" name="Google Shape;9070;p6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071" name="Google Shape;9071;p64"/>
            <p:cNvGrpSpPr/>
            <p:nvPr/>
          </p:nvGrpSpPr>
          <p:grpSpPr>
            <a:xfrm>
              <a:off x="4273350" y="2271969"/>
              <a:ext cx="1433821" cy="0"/>
              <a:chOff x="5224975" y="2962250"/>
              <a:chExt cx="1544400" cy="0"/>
            </a:xfrm>
          </p:grpSpPr>
          <p:cxnSp>
            <p:nvCxnSpPr>
              <p:cNvPr id="9072" name="Google Shape;9072;p6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073" name="Google Shape;9073;p6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074" name="Google Shape;9074;p64"/>
          <p:cNvGrpSpPr/>
          <p:nvPr/>
        </p:nvGrpSpPr>
        <p:grpSpPr>
          <a:xfrm>
            <a:off x="4279126" y="1183036"/>
            <a:ext cx="1430711" cy="743389"/>
            <a:chOff x="5159450" y="1919950"/>
            <a:chExt cx="1541050" cy="862500"/>
          </a:xfrm>
        </p:grpSpPr>
        <p:sp>
          <p:nvSpPr>
            <p:cNvPr id="9075" name="Google Shape;9075;p6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076" name="Google Shape;9076;p64"/>
            <p:cNvGrpSpPr/>
            <p:nvPr/>
          </p:nvGrpSpPr>
          <p:grpSpPr>
            <a:xfrm>
              <a:off x="5159450" y="1919950"/>
              <a:ext cx="1541050" cy="862500"/>
              <a:chOff x="5159450" y="1919950"/>
              <a:chExt cx="1541050" cy="862500"/>
            </a:xfrm>
          </p:grpSpPr>
          <p:cxnSp>
            <p:nvCxnSpPr>
              <p:cNvPr id="9077" name="Google Shape;9077;p6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078" name="Google Shape;9078;p6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079" name="Google Shape;9079;p64"/>
          <p:cNvGrpSpPr/>
          <p:nvPr/>
        </p:nvGrpSpPr>
        <p:grpSpPr>
          <a:xfrm>
            <a:off x="4269239" y="2406364"/>
            <a:ext cx="1450484" cy="1052087"/>
            <a:chOff x="5230575" y="1554475"/>
            <a:chExt cx="2137150" cy="1550150"/>
          </a:xfrm>
        </p:grpSpPr>
        <p:sp>
          <p:nvSpPr>
            <p:cNvPr id="9080" name="Google Shape;9080;p6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64"/>
          <p:cNvGrpSpPr/>
          <p:nvPr/>
        </p:nvGrpSpPr>
        <p:grpSpPr>
          <a:xfrm rot="10800000">
            <a:off x="4285790" y="3498553"/>
            <a:ext cx="1417383" cy="887946"/>
            <a:chOff x="5645403" y="2920021"/>
            <a:chExt cx="2650800" cy="2180614"/>
          </a:xfrm>
        </p:grpSpPr>
        <p:sp>
          <p:nvSpPr>
            <p:cNvPr id="9094" name="Google Shape;9094;p6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5" name="Google Shape;9095;p64"/>
            <p:cNvCxnSpPr>
              <a:stCxn id="909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096" name="Google Shape;9096;p6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7" name="Google Shape;9097;p64"/>
            <p:cNvCxnSpPr>
              <a:endCxn id="9096"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9098" name="Google Shape;9098;p6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9" name="Google Shape;9099;p64"/>
            <p:cNvCxnSpPr>
              <a:stCxn id="9098"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100" name="Google Shape;9100;p6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1" name="Google Shape;9101;p64"/>
            <p:cNvCxnSpPr>
              <a:endCxn id="910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102" name="Google Shape;9102;p64"/>
          <p:cNvGrpSpPr/>
          <p:nvPr/>
        </p:nvGrpSpPr>
        <p:grpSpPr>
          <a:xfrm>
            <a:off x="7386150" y="2401908"/>
            <a:ext cx="1071743" cy="1021579"/>
            <a:chOff x="7189833" y="2022667"/>
            <a:chExt cx="1251159" cy="1192597"/>
          </a:xfrm>
        </p:grpSpPr>
        <p:sp>
          <p:nvSpPr>
            <p:cNvPr id="9103" name="Google Shape;9103;p6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4"/>
          <p:cNvGrpSpPr/>
          <p:nvPr/>
        </p:nvGrpSpPr>
        <p:grpSpPr>
          <a:xfrm>
            <a:off x="727421" y="2828315"/>
            <a:ext cx="1695374" cy="1560837"/>
            <a:chOff x="727421" y="2828315"/>
            <a:chExt cx="1695374" cy="1560837"/>
          </a:xfrm>
        </p:grpSpPr>
        <p:grpSp>
          <p:nvGrpSpPr>
            <p:cNvPr id="9108" name="Google Shape;9108;p64"/>
            <p:cNvGrpSpPr/>
            <p:nvPr/>
          </p:nvGrpSpPr>
          <p:grpSpPr>
            <a:xfrm>
              <a:off x="819108" y="2882501"/>
              <a:ext cx="103104" cy="1426186"/>
              <a:chOff x="4674013" y="3100904"/>
              <a:chExt cx="122758" cy="1698043"/>
            </a:xfrm>
          </p:grpSpPr>
          <p:sp>
            <p:nvSpPr>
              <p:cNvPr id="9109" name="Google Shape;9109;p6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64"/>
            <p:cNvGrpSpPr/>
            <p:nvPr/>
          </p:nvGrpSpPr>
          <p:grpSpPr>
            <a:xfrm>
              <a:off x="1062475" y="2882501"/>
              <a:ext cx="103104" cy="1426186"/>
              <a:chOff x="4940438" y="3100904"/>
              <a:chExt cx="122758" cy="1698043"/>
            </a:xfrm>
          </p:grpSpPr>
          <p:sp>
            <p:nvSpPr>
              <p:cNvPr id="9117" name="Google Shape;9117;p6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64"/>
            <p:cNvGrpSpPr/>
            <p:nvPr/>
          </p:nvGrpSpPr>
          <p:grpSpPr>
            <a:xfrm>
              <a:off x="1299324" y="2882501"/>
              <a:ext cx="103104" cy="1426186"/>
              <a:chOff x="5206863" y="3100904"/>
              <a:chExt cx="122758" cy="1698043"/>
            </a:xfrm>
          </p:grpSpPr>
          <p:sp>
            <p:nvSpPr>
              <p:cNvPr id="9125" name="Google Shape;9125;p6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4"/>
            <p:cNvGrpSpPr/>
            <p:nvPr/>
          </p:nvGrpSpPr>
          <p:grpSpPr>
            <a:xfrm>
              <a:off x="1786057" y="2882501"/>
              <a:ext cx="103104" cy="1426186"/>
              <a:chOff x="6006138" y="3143629"/>
              <a:chExt cx="122758" cy="1698043"/>
            </a:xfrm>
          </p:grpSpPr>
          <p:sp>
            <p:nvSpPr>
              <p:cNvPr id="9133" name="Google Shape;9133;p6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64"/>
            <p:cNvGrpSpPr/>
            <p:nvPr/>
          </p:nvGrpSpPr>
          <p:grpSpPr>
            <a:xfrm>
              <a:off x="2029422" y="2882501"/>
              <a:ext cx="103104" cy="1426186"/>
              <a:chOff x="6805413" y="3100904"/>
              <a:chExt cx="122758" cy="1698043"/>
            </a:xfrm>
          </p:grpSpPr>
          <p:sp>
            <p:nvSpPr>
              <p:cNvPr id="9141" name="Google Shape;9141;p6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64"/>
            <p:cNvGrpSpPr/>
            <p:nvPr/>
          </p:nvGrpSpPr>
          <p:grpSpPr>
            <a:xfrm>
              <a:off x="727421" y="2828315"/>
              <a:ext cx="1695374" cy="1560837"/>
              <a:chOff x="734799" y="2782450"/>
              <a:chExt cx="1571100" cy="1577400"/>
            </a:xfrm>
          </p:grpSpPr>
          <p:cxnSp>
            <p:nvCxnSpPr>
              <p:cNvPr id="9149" name="Google Shape;9149;p6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150" name="Google Shape;9150;p6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151" name="Google Shape;9151;p64"/>
            <p:cNvGrpSpPr/>
            <p:nvPr/>
          </p:nvGrpSpPr>
          <p:grpSpPr>
            <a:xfrm>
              <a:off x="2272795" y="2882501"/>
              <a:ext cx="103104" cy="1426186"/>
              <a:chOff x="5206863" y="3100904"/>
              <a:chExt cx="122758" cy="1698043"/>
            </a:xfrm>
          </p:grpSpPr>
          <p:sp>
            <p:nvSpPr>
              <p:cNvPr id="9152" name="Google Shape;9152;p6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4"/>
            <p:cNvGrpSpPr/>
            <p:nvPr/>
          </p:nvGrpSpPr>
          <p:grpSpPr>
            <a:xfrm>
              <a:off x="1542694" y="2882501"/>
              <a:ext cx="103104" cy="1426186"/>
              <a:chOff x="6006138" y="3143629"/>
              <a:chExt cx="122758" cy="1698043"/>
            </a:xfrm>
          </p:grpSpPr>
          <p:sp>
            <p:nvSpPr>
              <p:cNvPr id="9160" name="Google Shape;9160;p6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7" name="Google Shape;9167;p64"/>
          <p:cNvGrpSpPr/>
          <p:nvPr/>
        </p:nvGrpSpPr>
        <p:grpSpPr>
          <a:xfrm>
            <a:off x="5936000" y="2405887"/>
            <a:ext cx="1248543" cy="1025319"/>
            <a:chOff x="5183758" y="1210600"/>
            <a:chExt cx="3605380" cy="2960783"/>
          </a:xfrm>
        </p:grpSpPr>
        <p:sp>
          <p:nvSpPr>
            <p:cNvPr id="9168" name="Google Shape;9168;p6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2" name="Google Shape;9172;p6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173" name="Google Shape;9173;p6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174" name="Google Shape;9174;p6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175" name="Google Shape;9175;p6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176" name="Google Shape;9176;p6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4"/>
          <p:cNvGrpSpPr/>
          <p:nvPr/>
        </p:nvGrpSpPr>
        <p:grpSpPr>
          <a:xfrm>
            <a:off x="5793062" y="3544204"/>
            <a:ext cx="2664831" cy="843440"/>
            <a:chOff x="5916567" y="1099697"/>
            <a:chExt cx="2556683" cy="809211"/>
          </a:xfrm>
        </p:grpSpPr>
        <p:sp>
          <p:nvSpPr>
            <p:cNvPr id="9178" name="Google Shape;9178;p6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4"/>
          <p:cNvGrpSpPr/>
          <p:nvPr/>
        </p:nvGrpSpPr>
        <p:grpSpPr>
          <a:xfrm>
            <a:off x="5900602" y="1193063"/>
            <a:ext cx="1299851" cy="1023338"/>
            <a:chOff x="5900602" y="1193063"/>
            <a:chExt cx="1299851" cy="1023338"/>
          </a:xfrm>
        </p:grpSpPr>
        <p:grpSp>
          <p:nvGrpSpPr>
            <p:cNvPr id="9187" name="Google Shape;9187;p64"/>
            <p:cNvGrpSpPr/>
            <p:nvPr/>
          </p:nvGrpSpPr>
          <p:grpSpPr>
            <a:xfrm>
              <a:off x="6743564" y="1193063"/>
              <a:ext cx="456889" cy="700379"/>
              <a:chOff x="6743564" y="1193063"/>
              <a:chExt cx="456889" cy="700379"/>
            </a:xfrm>
          </p:grpSpPr>
          <p:grpSp>
            <p:nvGrpSpPr>
              <p:cNvPr id="9188" name="Google Shape;9188;p64"/>
              <p:cNvGrpSpPr/>
              <p:nvPr/>
            </p:nvGrpSpPr>
            <p:grpSpPr>
              <a:xfrm>
                <a:off x="6743564" y="1690731"/>
                <a:ext cx="214402" cy="202710"/>
                <a:chOff x="6743564" y="1690731"/>
                <a:chExt cx="214402" cy="202710"/>
              </a:xfrm>
            </p:grpSpPr>
            <p:sp>
              <p:nvSpPr>
                <p:cNvPr id="9189" name="Google Shape;9189;p6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4"/>
              <p:cNvGrpSpPr/>
              <p:nvPr/>
            </p:nvGrpSpPr>
            <p:grpSpPr>
              <a:xfrm>
                <a:off x="6915505" y="1193063"/>
                <a:ext cx="284947" cy="589637"/>
                <a:chOff x="6915505" y="1193063"/>
                <a:chExt cx="284947" cy="589637"/>
              </a:xfrm>
            </p:grpSpPr>
            <p:sp>
              <p:nvSpPr>
                <p:cNvPr id="9192" name="Google Shape;9192;p6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3" name="Google Shape;9193;p6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194" name="Google Shape;9194;p64"/>
            <p:cNvGrpSpPr/>
            <p:nvPr/>
          </p:nvGrpSpPr>
          <p:grpSpPr>
            <a:xfrm>
              <a:off x="6520337" y="1193063"/>
              <a:ext cx="341815" cy="801589"/>
              <a:chOff x="6520337" y="1193063"/>
              <a:chExt cx="341815" cy="801589"/>
            </a:xfrm>
          </p:grpSpPr>
          <p:grpSp>
            <p:nvGrpSpPr>
              <p:cNvPr id="9195" name="Google Shape;9195;p64"/>
              <p:cNvGrpSpPr/>
              <p:nvPr/>
            </p:nvGrpSpPr>
            <p:grpSpPr>
              <a:xfrm>
                <a:off x="6520337" y="1589527"/>
                <a:ext cx="213950" cy="405125"/>
                <a:chOff x="6520337" y="1589527"/>
                <a:chExt cx="213950" cy="405125"/>
              </a:xfrm>
            </p:grpSpPr>
            <p:sp>
              <p:nvSpPr>
                <p:cNvPr id="9196" name="Google Shape;9196;p6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4"/>
              <p:cNvGrpSpPr/>
              <p:nvPr/>
            </p:nvGrpSpPr>
            <p:grpSpPr>
              <a:xfrm>
                <a:off x="6577204" y="1193063"/>
                <a:ext cx="284947" cy="453562"/>
                <a:chOff x="6577204" y="1193063"/>
                <a:chExt cx="284947" cy="453562"/>
              </a:xfrm>
            </p:grpSpPr>
            <p:sp>
              <p:nvSpPr>
                <p:cNvPr id="9199" name="Google Shape;9199;p6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0" name="Google Shape;9200;p6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201" name="Google Shape;9201;p64"/>
            <p:cNvGrpSpPr/>
            <p:nvPr/>
          </p:nvGrpSpPr>
          <p:grpSpPr>
            <a:xfrm>
              <a:off x="6238903" y="1193063"/>
              <a:ext cx="300475" cy="901782"/>
              <a:chOff x="6238903" y="1193063"/>
              <a:chExt cx="300475" cy="901782"/>
            </a:xfrm>
          </p:grpSpPr>
          <p:grpSp>
            <p:nvGrpSpPr>
              <p:cNvPr id="9202" name="Google Shape;9202;p64"/>
              <p:cNvGrpSpPr/>
              <p:nvPr/>
            </p:nvGrpSpPr>
            <p:grpSpPr>
              <a:xfrm>
                <a:off x="6290865" y="1489315"/>
                <a:ext cx="248514" cy="605530"/>
                <a:chOff x="6290865" y="1489315"/>
                <a:chExt cx="248514" cy="605530"/>
              </a:xfrm>
            </p:grpSpPr>
            <p:sp>
              <p:nvSpPr>
                <p:cNvPr id="9203" name="Google Shape;9203;p6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64"/>
              <p:cNvGrpSpPr/>
              <p:nvPr/>
            </p:nvGrpSpPr>
            <p:grpSpPr>
              <a:xfrm>
                <a:off x="6238903" y="1193063"/>
                <a:ext cx="284947" cy="327512"/>
                <a:chOff x="6238903" y="1193063"/>
                <a:chExt cx="284947" cy="327512"/>
              </a:xfrm>
            </p:grpSpPr>
            <p:sp>
              <p:nvSpPr>
                <p:cNvPr id="9206" name="Google Shape;9206;p6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07" name="Google Shape;9207;p6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208" name="Google Shape;9208;p64"/>
            <p:cNvGrpSpPr/>
            <p:nvPr/>
          </p:nvGrpSpPr>
          <p:grpSpPr>
            <a:xfrm>
              <a:off x="5900602" y="1193063"/>
              <a:ext cx="444345" cy="1023338"/>
              <a:chOff x="5900602" y="1193063"/>
              <a:chExt cx="444345" cy="1023338"/>
            </a:xfrm>
          </p:grpSpPr>
          <p:grpSp>
            <p:nvGrpSpPr>
              <p:cNvPr id="9209" name="Google Shape;9209;p64"/>
              <p:cNvGrpSpPr/>
              <p:nvPr/>
            </p:nvGrpSpPr>
            <p:grpSpPr>
              <a:xfrm>
                <a:off x="6046501" y="1367785"/>
                <a:ext cx="298446" cy="848616"/>
                <a:chOff x="6046501" y="1367785"/>
                <a:chExt cx="298446" cy="848616"/>
              </a:xfrm>
            </p:grpSpPr>
            <p:sp>
              <p:nvSpPr>
                <p:cNvPr id="9210" name="Google Shape;9210;p6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64"/>
              <p:cNvGrpSpPr/>
              <p:nvPr/>
            </p:nvGrpSpPr>
            <p:grpSpPr>
              <a:xfrm>
                <a:off x="5900602" y="1193063"/>
                <a:ext cx="284947" cy="182312"/>
                <a:chOff x="5900602" y="1193063"/>
                <a:chExt cx="284947" cy="182312"/>
              </a:xfrm>
            </p:grpSpPr>
            <p:sp>
              <p:nvSpPr>
                <p:cNvPr id="9213" name="Google Shape;9213;p6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4" name="Google Shape;9214;p6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215" name="Google Shape;9215;p64"/>
          <p:cNvGrpSpPr/>
          <p:nvPr/>
        </p:nvGrpSpPr>
        <p:grpSpPr>
          <a:xfrm>
            <a:off x="7238484" y="1193208"/>
            <a:ext cx="1219413" cy="1051365"/>
            <a:chOff x="7287122" y="1165658"/>
            <a:chExt cx="1219413" cy="1051365"/>
          </a:xfrm>
        </p:grpSpPr>
        <p:grpSp>
          <p:nvGrpSpPr>
            <p:cNvPr id="9216" name="Google Shape;9216;p64"/>
            <p:cNvGrpSpPr/>
            <p:nvPr/>
          </p:nvGrpSpPr>
          <p:grpSpPr>
            <a:xfrm>
              <a:off x="7287122" y="1969723"/>
              <a:ext cx="1219413" cy="247300"/>
              <a:chOff x="7287122" y="1969723"/>
              <a:chExt cx="1219413" cy="247300"/>
            </a:xfrm>
          </p:grpSpPr>
          <p:sp>
            <p:nvSpPr>
              <p:cNvPr id="9217" name="Google Shape;9217;p6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8" name="Google Shape;9218;p64"/>
              <p:cNvGrpSpPr/>
              <p:nvPr/>
            </p:nvGrpSpPr>
            <p:grpSpPr>
              <a:xfrm>
                <a:off x="7287122" y="2063892"/>
                <a:ext cx="1151753" cy="73428"/>
                <a:chOff x="7287122" y="2063892"/>
                <a:chExt cx="1151753" cy="73428"/>
              </a:xfrm>
            </p:grpSpPr>
            <p:sp>
              <p:nvSpPr>
                <p:cNvPr id="9219" name="Google Shape;9219;p6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20" name="Google Shape;9220;p6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221" name="Google Shape;9221;p64"/>
            <p:cNvGrpSpPr/>
            <p:nvPr/>
          </p:nvGrpSpPr>
          <p:grpSpPr>
            <a:xfrm>
              <a:off x="7287122" y="1712201"/>
              <a:ext cx="1219403" cy="246767"/>
              <a:chOff x="7287122" y="1712201"/>
              <a:chExt cx="1219403" cy="246767"/>
            </a:xfrm>
          </p:grpSpPr>
          <p:sp>
            <p:nvSpPr>
              <p:cNvPr id="9222" name="Google Shape;9222;p6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3" name="Google Shape;9223;p64"/>
              <p:cNvGrpSpPr/>
              <p:nvPr/>
            </p:nvGrpSpPr>
            <p:grpSpPr>
              <a:xfrm>
                <a:off x="7287122" y="1842861"/>
                <a:ext cx="1005303" cy="73419"/>
                <a:chOff x="7287122" y="1842861"/>
                <a:chExt cx="1005303" cy="73419"/>
              </a:xfrm>
            </p:grpSpPr>
            <p:sp>
              <p:nvSpPr>
                <p:cNvPr id="9224" name="Google Shape;9224;p6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25" name="Google Shape;9225;p6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226" name="Google Shape;9226;p64"/>
            <p:cNvGrpSpPr/>
            <p:nvPr/>
          </p:nvGrpSpPr>
          <p:grpSpPr>
            <a:xfrm>
              <a:off x="7287122" y="1447520"/>
              <a:ext cx="1219403" cy="286667"/>
              <a:chOff x="7287122" y="1447520"/>
              <a:chExt cx="1219403" cy="286667"/>
            </a:xfrm>
          </p:grpSpPr>
          <p:sp>
            <p:nvSpPr>
              <p:cNvPr id="9227" name="Google Shape;9227;p6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8" name="Google Shape;9228;p64"/>
              <p:cNvGrpSpPr/>
              <p:nvPr/>
            </p:nvGrpSpPr>
            <p:grpSpPr>
              <a:xfrm>
                <a:off x="7287122" y="1581977"/>
                <a:ext cx="852803" cy="73428"/>
                <a:chOff x="7287122" y="1581977"/>
                <a:chExt cx="852803" cy="73428"/>
              </a:xfrm>
            </p:grpSpPr>
            <p:sp>
              <p:nvSpPr>
                <p:cNvPr id="9229" name="Google Shape;9229;p6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0" name="Google Shape;9230;p6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231" name="Google Shape;9231;p64"/>
            <p:cNvGrpSpPr/>
            <p:nvPr/>
          </p:nvGrpSpPr>
          <p:grpSpPr>
            <a:xfrm>
              <a:off x="7287122" y="1165658"/>
              <a:ext cx="1219403" cy="344253"/>
              <a:chOff x="7287122" y="1165658"/>
              <a:chExt cx="1219403" cy="344253"/>
            </a:xfrm>
          </p:grpSpPr>
          <p:sp>
            <p:nvSpPr>
              <p:cNvPr id="9232" name="Google Shape;9232;p6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3" name="Google Shape;9233;p64"/>
              <p:cNvGrpSpPr/>
              <p:nvPr/>
            </p:nvGrpSpPr>
            <p:grpSpPr>
              <a:xfrm>
                <a:off x="7287122" y="1341025"/>
                <a:ext cx="695703" cy="73419"/>
                <a:chOff x="7287122" y="1341025"/>
                <a:chExt cx="695703" cy="73419"/>
              </a:xfrm>
            </p:grpSpPr>
            <p:sp>
              <p:nvSpPr>
                <p:cNvPr id="9234" name="Google Shape;9234;p6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35" name="Google Shape;9235;p6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39" name="Shape 9239"/>
        <p:cNvGrpSpPr/>
        <p:nvPr/>
      </p:nvGrpSpPr>
      <p:grpSpPr>
        <a:xfrm>
          <a:off x="0" y="0"/>
          <a:ext cx="0" cy="0"/>
          <a:chOff x="0" y="0"/>
          <a:chExt cx="0" cy="0"/>
        </a:xfrm>
      </p:grpSpPr>
      <p:sp>
        <p:nvSpPr>
          <p:cNvPr id="9240" name="Google Shape;9240;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...and our </a:t>
            </a:r>
            <a:r>
              <a:rPr lang="en-GB">
                <a:latin typeface="Arial"/>
                <a:ea typeface="Arial"/>
                <a:cs typeface="Arial"/>
                <a:sym typeface="Arial"/>
              </a:rPr>
              <a:t>sets </a:t>
            </a:r>
            <a:r>
              <a:rPr lang="en-GB">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241" name="Google Shape;9241;p6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GB">
                <a:solidFill>
                  <a:srgbClr val="FFFFFF"/>
                </a:solidFill>
                <a:latin typeface="Arial"/>
                <a:ea typeface="Arial"/>
                <a:cs typeface="Arial"/>
                <a:sym typeface="Arial"/>
              </a:rPr>
              <a:t>You can</a:t>
            </a:r>
            <a:r>
              <a:rPr lang="en-GB">
                <a:solidFill>
                  <a:srgbClr val="435D74"/>
                </a:solidFill>
                <a:latin typeface="Arial"/>
                <a:ea typeface="Arial"/>
                <a:cs typeface="Arial"/>
                <a:sym typeface="Arial"/>
              </a:rPr>
              <a:t> </a:t>
            </a:r>
            <a:r>
              <a:rPr lang="en-GB">
                <a:solidFill>
                  <a:srgbClr val="869FB2"/>
                </a:solidFill>
                <a:latin typeface="Arial"/>
                <a:ea typeface="Arial"/>
                <a:cs typeface="Arial"/>
                <a:sym typeface="Arial"/>
              </a:rPr>
              <a:t>resize</a:t>
            </a:r>
            <a:r>
              <a:rPr lang="en-GB">
                <a:solidFill>
                  <a:srgbClr val="435D74"/>
                </a:solidFill>
                <a:latin typeface="Arial"/>
                <a:ea typeface="Arial"/>
                <a:cs typeface="Arial"/>
                <a:sym typeface="Arial"/>
              </a:rPr>
              <a:t> </a:t>
            </a:r>
            <a:r>
              <a:rPr lang="en-GB">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GB">
                <a:solidFill>
                  <a:srgbClr val="FFFFFF"/>
                </a:solidFill>
                <a:latin typeface="Arial"/>
                <a:ea typeface="Arial"/>
                <a:cs typeface="Arial"/>
                <a:sym typeface="Arial"/>
              </a:rPr>
              <a:t>You can </a:t>
            </a:r>
            <a:r>
              <a:rPr lang="en-GB">
                <a:solidFill>
                  <a:srgbClr val="869FB2"/>
                </a:solidFill>
                <a:latin typeface="Arial"/>
                <a:ea typeface="Arial"/>
                <a:cs typeface="Arial"/>
                <a:sym typeface="Arial"/>
              </a:rPr>
              <a:t>change the stroke and fill color</a:t>
            </a:r>
            <a:r>
              <a:rPr lang="en-GB">
                <a:solidFill>
                  <a:srgbClr val="FFFFFF"/>
                </a:solidFill>
                <a:latin typeface="Arial"/>
                <a:ea typeface="Arial"/>
                <a:cs typeface="Arial"/>
                <a:sym typeface="Arial"/>
              </a:rPr>
              <a:t>; just select the icon and click on the</a:t>
            </a:r>
            <a:r>
              <a:rPr lang="en-GB">
                <a:solidFill>
                  <a:srgbClr val="435D74"/>
                </a:solidFill>
                <a:latin typeface="Arial"/>
                <a:ea typeface="Arial"/>
                <a:cs typeface="Arial"/>
                <a:sym typeface="Arial"/>
              </a:rPr>
              <a:t> </a:t>
            </a:r>
            <a:r>
              <a:rPr lang="en-GB">
                <a:solidFill>
                  <a:srgbClr val="869FB2"/>
                </a:solidFill>
                <a:latin typeface="Arial"/>
                <a:ea typeface="Arial"/>
                <a:cs typeface="Arial"/>
                <a:sym typeface="Arial"/>
              </a:rPr>
              <a:t>paint bucket/pen</a:t>
            </a:r>
            <a:r>
              <a:rPr lang="en-GB">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GB">
                <a:solidFill>
                  <a:srgbClr val="FFFFFF"/>
                </a:solidFill>
                <a:latin typeface="Arial"/>
                <a:ea typeface="Arial"/>
                <a:cs typeface="Arial"/>
                <a:sym typeface="Arial"/>
              </a:rPr>
              <a:t>In Google Slides, you can also use </a:t>
            </a:r>
            <a:r>
              <a:rPr lang="en-GB">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GB">
                <a:solidFill>
                  <a:srgbClr val="FFFFFF"/>
                </a:solidFill>
                <a:latin typeface="Arial"/>
                <a:ea typeface="Arial"/>
                <a:cs typeface="Arial"/>
                <a:sym typeface="Arial"/>
              </a:rPr>
              <a:t>, allowing you to customize and add even more icons.</a:t>
            </a:r>
            <a:br>
              <a:rPr lang="en-GB">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242" name="Google Shape;9242;p65"/>
          <p:cNvGrpSpPr/>
          <p:nvPr/>
        </p:nvGrpSpPr>
        <p:grpSpPr>
          <a:xfrm>
            <a:off x="866243" y="2291587"/>
            <a:ext cx="415546" cy="355053"/>
            <a:chOff x="866243" y="2291587"/>
            <a:chExt cx="415546" cy="355053"/>
          </a:xfrm>
        </p:grpSpPr>
        <p:sp>
          <p:nvSpPr>
            <p:cNvPr id="9243" name="Google Shape;9243;p6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8" name="Google Shape;9248;p65"/>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9" name="Google Shape;9249;p65"/>
          <p:cNvGrpSpPr/>
          <p:nvPr/>
        </p:nvGrpSpPr>
        <p:grpSpPr>
          <a:xfrm>
            <a:off x="1958520" y="2302574"/>
            <a:ext cx="359213" cy="327807"/>
            <a:chOff x="1958520" y="2302574"/>
            <a:chExt cx="359213" cy="327807"/>
          </a:xfrm>
        </p:grpSpPr>
        <p:sp>
          <p:nvSpPr>
            <p:cNvPr id="9250" name="Google Shape;9250;p6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65"/>
          <p:cNvGrpSpPr/>
          <p:nvPr/>
        </p:nvGrpSpPr>
        <p:grpSpPr>
          <a:xfrm>
            <a:off x="2579882" y="2287427"/>
            <a:ext cx="207582" cy="359594"/>
            <a:chOff x="2656082" y="2287427"/>
            <a:chExt cx="207582" cy="359594"/>
          </a:xfrm>
        </p:grpSpPr>
        <p:sp>
          <p:nvSpPr>
            <p:cNvPr id="9254" name="Google Shape;9254;p6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65"/>
          <p:cNvGrpSpPr/>
          <p:nvPr/>
        </p:nvGrpSpPr>
        <p:grpSpPr>
          <a:xfrm>
            <a:off x="3049653" y="2321468"/>
            <a:ext cx="362991" cy="290018"/>
            <a:chOff x="3049653" y="2321468"/>
            <a:chExt cx="362991" cy="290018"/>
          </a:xfrm>
        </p:grpSpPr>
        <p:sp>
          <p:nvSpPr>
            <p:cNvPr id="9259" name="Google Shape;9259;p6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3" name="Google Shape;9263;p65"/>
          <p:cNvGrpSpPr/>
          <p:nvPr/>
        </p:nvGrpSpPr>
        <p:grpSpPr>
          <a:xfrm>
            <a:off x="3564243" y="2289904"/>
            <a:ext cx="422342" cy="355243"/>
            <a:chOff x="3564243" y="2289904"/>
            <a:chExt cx="422342" cy="355243"/>
          </a:xfrm>
        </p:grpSpPr>
        <p:sp>
          <p:nvSpPr>
            <p:cNvPr id="9264" name="Google Shape;9264;p6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9" name="Google Shape;9269;p65"/>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0" name="Google Shape;9270;p65"/>
          <p:cNvGrpSpPr/>
          <p:nvPr/>
        </p:nvGrpSpPr>
        <p:grpSpPr>
          <a:xfrm>
            <a:off x="4687894" y="2289713"/>
            <a:ext cx="359594" cy="353909"/>
            <a:chOff x="4687894" y="2289713"/>
            <a:chExt cx="359594" cy="353909"/>
          </a:xfrm>
        </p:grpSpPr>
        <p:sp>
          <p:nvSpPr>
            <p:cNvPr id="9271" name="Google Shape;9271;p6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4" name="Google Shape;9274;p65"/>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5" name="Google Shape;9275;p65"/>
          <p:cNvGrpSpPr/>
          <p:nvPr/>
        </p:nvGrpSpPr>
        <p:grpSpPr>
          <a:xfrm>
            <a:off x="6372624" y="2308227"/>
            <a:ext cx="263567" cy="317614"/>
            <a:chOff x="6421399" y="2308227"/>
            <a:chExt cx="263567" cy="317614"/>
          </a:xfrm>
        </p:grpSpPr>
        <p:sp>
          <p:nvSpPr>
            <p:cNvPr id="9276" name="Google Shape;9276;p6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5"/>
          <p:cNvGrpSpPr/>
          <p:nvPr/>
        </p:nvGrpSpPr>
        <p:grpSpPr>
          <a:xfrm>
            <a:off x="6870193" y="2295620"/>
            <a:ext cx="360356" cy="343462"/>
            <a:chOff x="6870193" y="2295620"/>
            <a:chExt cx="360356" cy="343462"/>
          </a:xfrm>
        </p:grpSpPr>
        <p:sp>
          <p:nvSpPr>
            <p:cNvPr id="9281" name="Google Shape;9281;p6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65"/>
          <p:cNvGrpSpPr/>
          <p:nvPr/>
        </p:nvGrpSpPr>
        <p:grpSpPr>
          <a:xfrm>
            <a:off x="7441465" y="2302860"/>
            <a:ext cx="342192" cy="327140"/>
            <a:chOff x="7441465" y="2302860"/>
            <a:chExt cx="342192" cy="327140"/>
          </a:xfrm>
        </p:grpSpPr>
        <p:sp>
          <p:nvSpPr>
            <p:cNvPr id="9284" name="Google Shape;9284;p6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65"/>
          <p:cNvGrpSpPr/>
          <p:nvPr/>
        </p:nvGrpSpPr>
        <p:grpSpPr>
          <a:xfrm>
            <a:off x="7989683" y="2350207"/>
            <a:ext cx="332761" cy="234066"/>
            <a:chOff x="7989683" y="2350207"/>
            <a:chExt cx="332761" cy="234066"/>
          </a:xfrm>
        </p:grpSpPr>
        <p:sp>
          <p:nvSpPr>
            <p:cNvPr id="9287" name="Google Shape;9287;p6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65"/>
          <p:cNvGrpSpPr/>
          <p:nvPr/>
        </p:nvGrpSpPr>
        <p:grpSpPr>
          <a:xfrm>
            <a:off x="5823294" y="2309751"/>
            <a:ext cx="315327" cy="314978"/>
            <a:chOff x="5823294" y="2309751"/>
            <a:chExt cx="315327" cy="314978"/>
          </a:xfrm>
        </p:grpSpPr>
        <p:sp>
          <p:nvSpPr>
            <p:cNvPr id="9294" name="Google Shape;9294;p6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5"/>
          <p:cNvGrpSpPr/>
          <p:nvPr/>
        </p:nvGrpSpPr>
        <p:grpSpPr>
          <a:xfrm>
            <a:off x="2497275" y="2744159"/>
            <a:ext cx="370930" cy="370549"/>
            <a:chOff x="2497275" y="2744159"/>
            <a:chExt cx="370930" cy="370549"/>
          </a:xfrm>
        </p:grpSpPr>
        <p:sp>
          <p:nvSpPr>
            <p:cNvPr id="9312" name="Google Shape;9312;p6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5"/>
          <p:cNvGrpSpPr/>
          <p:nvPr/>
        </p:nvGrpSpPr>
        <p:grpSpPr>
          <a:xfrm>
            <a:off x="860940" y="2746477"/>
            <a:ext cx="371883" cy="365691"/>
            <a:chOff x="860940" y="2746477"/>
            <a:chExt cx="371883" cy="365691"/>
          </a:xfrm>
        </p:grpSpPr>
        <p:sp>
          <p:nvSpPr>
            <p:cNvPr id="9319" name="Google Shape;9319;p6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5"/>
          <p:cNvGrpSpPr/>
          <p:nvPr/>
        </p:nvGrpSpPr>
        <p:grpSpPr>
          <a:xfrm>
            <a:off x="1493849" y="2775533"/>
            <a:ext cx="283985" cy="341080"/>
            <a:chOff x="1493849" y="2775533"/>
            <a:chExt cx="283985" cy="341080"/>
          </a:xfrm>
        </p:grpSpPr>
        <p:sp>
          <p:nvSpPr>
            <p:cNvPr id="9325" name="Google Shape;9325;p6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65"/>
          <p:cNvGrpSpPr/>
          <p:nvPr/>
        </p:nvGrpSpPr>
        <p:grpSpPr>
          <a:xfrm>
            <a:off x="1952836" y="2774422"/>
            <a:ext cx="372835" cy="342573"/>
            <a:chOff x="1952836" y="2774422"/>
            <a:chExt cx="372835" cy="342573"/>
          </a:xfrm>
        </p:grpSpPr>
        <p:sp>
          <p:nvSpPr>
            <p:cNvPr id="9328" name="Google Shape;9328;p6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5"/>
          <p:cNvGrpSpPr/>
          <p:nvPr/>
        </p:nvGrpSpPr>
        <p:grpSpPr>
          <a:xfrm>
            <a:off x="3079916" y="2744477"/>
            <a:ext cx="332729" cy="372518"/>
            <a:chOff x="3079916" y="2744477"/>
            <a:chExt cx="332729" cy="372518"/>
          </a:xfrm>
        </p:grpSpPr>
        <p:sp>
          <p:nvSpPr>
            <p:cNvPr id="9332" name="Google Shape;9332;p6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5"/>
          <p:cNvGrpSpPr/>
          <p:nvPr/>
        </p:nvGrpSpPr>
        <p:grpSpPr>
          <a:xfrm>
            <a:off x="3620576" y="2745525"/>
            <a:ext cx="336889" cy="355592"/>
            <a:chOff x="3620576" y="2745525"/>
            <a:chExt cx="336889" cy="355592"/>
          </a:xfrm>
        </p:grpSpPr>
        <p:sp>
          <p:nvSpPr>
            <p:cNvPr id="9336" name="Google Shape;9336;p6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65"/>
          <p:cNvGrpSpPr/>
          <p:nvPr/>
        </p:nvGrpSpPr>
        <p:grpSpPr>
          <a:xfrm>
            <a:off x="4126815" y="2760704"/>
            <a:ext cx="380393" cy="363118"/>
            <a:chOff x="4126815" y="2760704"/>
            <a:chExt cx="380393" cy="363118"/>
          </a:xfrm>
        </p:grpSpPr>
        <p:sp>
          <p:nvSpPr>
            <p:cNvPr id="9339" name="Google Shape;9339;p6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65"/>
          <p:cNvGrpSpPr/>
          <p:nvPr/>
        </p:nvGrpSpPr>
        <p:grpSpPr>
          <a:xfrm>
            <a:off x="4675986" y="2745684"/>
            <a:ext cx="381346" cy="368644"/>
            <a:chOff x="4675986" y="2745684"/>
            <a:chExt cx="381346" cy="368644"/>
          </a:xfrm>
        </p:grpSpPr>
        <p:sp>
          <p:nvSpPr>
            <p:cNvPr id="9344" name="Google Shape;9344;p6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5"/>
          <p:cNvGrpSpPr/>
          <p:nvPr/>
        </p:nvGrpSpPr>
        <p:grpSpPr>
          <a:xfrm>
            <a:off x="5220616" y="2791061"/>
            <a:ext cx="373185" cy="302466"/>
            <a:chOff x="5220616" y="2791061"/>
            <a:chExt cx="373185" cy="302466"/>
          </a:xfrm>
        </p:grpSpPr>
        <p:sp>
          <p:nvSpPr>
            <p:cNvPr id="9347" name="Google Shape;9347;p6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5"/>
          <p:cNvGrpSpPr/>
          <p:nvPr/>
        </p:nvGrpSpPr>
        <p:grpSpPr>
          <a:xfrm>
            <a:off x="5788661" y="2772517"/>
            <a:ext cx="284366" cy="344097"/>
            <a:chOff x="5864861" y="2772517"/>
            <a:chExt cx="284366" cy="344097"/>
          </a:xfrm>
        </p:grpSpPr>
        <p:sp>
          <p:nvSpPr>
            <p:cNvPr id="9366" name="Google Shape;9366;p6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2" name="Google Shape;9372;p65"/>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3" name="Google Shape;9373;p65"/>
          <p:cNvGrpSpPr/>
          <p:nvPr/>
        </p:nvGrpSpPr>
        <p:grpSpPr>
          <a:xfrm>
            <a:off x="6974158" y="2789537"/>
            <a:ext cx="255247" cy="327458"/>
            <a:chOff x="6974158" y="2789537"/>
            <a:chExt cx="255247" cy="327458"/>
          </a:xfrm>
        </p:grpSpPr>
        <p:sp>
          <p:nvSpPr>
            <p:cNvPr id="9374" name="Google Shape;9374;p6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5"/>
          <p:cNvGrpSpPr/>
          <p:nvPr/>
        </p:nvGrpSpPr>
        <p:grpSpPr>
          <a:xfrm>
            <a:off x="7530697" y="2790299"/>
            <a:ext cx="244291" cy="326314"/>
            <a:chOff x="7530697" y="2790299"/>
            <a:chExt cx="244291" cy="326314"/>
          </a:xfrm>
        </p:grpSpPr>
        <p:sp>
          <p:nvSpPr>
            <p:cNvPr id="9381" name="Google Shape;9381;p6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5"/>
          <p:cNvGrpSpPr/>
          <p:nvPr/>
        </p:nvGrpSpPr>
        <p:grpSpPr>
          <a:xfrm>
            <a:off x="7988191" y="2832248"/>
            <a:ext cx="332348" cy="283985"/>
            <a:chOff x="7988191" y="2832248"/>
            <a:chExt cx="332348" cy="283985"/>
          </a:xfrm>
        </p:grpSpPr>
        <p:sp>
          <p:nvSpPr>
            <p:cNvPr id="9388" name="Google Shape;9388;p6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1" name="Google Shape;9391;p65"/>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2" name="Google Shape;9392;p65"/>
          <p:cNvGrpSpPr/>
          <p:nvPr/>
        </p:nvGrpSpPr>
        <p:grpSpPr>
          <a:xfrm>
            <a:off x="3588440" y="3258368"/>
            <a:ext cx="364484" cy="262423"/>
            <a:chOff x="3588440" y="3258368"/>
            <a:chExt cx="364484" cy="262423"/>
          </a:xfrm>
        </p:grpSpPr>
        <p:sp>
          <p:nvSpPr>
            <p:cNvPr id="9393" name="Google Shape;9393;p6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9" name="Google Shape;9399;p65"/>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0" name="Google Shape;9400;p65"/>
          <p:cNvGrpSpPr/>
          <p:nvPr/>
        </p:nvGrpSpPr>
        <p:grpSpPr>
          <a:xfrm>
            <a:off x="5765817" y="3227724"/>
            <a:ext cx="364865" cy="324822"/>
            <a:chOff x="5765817" y="3227724"/>
            <a:chExt cx="364865" cy="324822"/>
          </a:xfrm>
        </p:grpSpPr>
        <p:sp>
          <p:nvSpPr>
            <p:cNvPr id="9401" name="Google Shape;9401;p6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65"/>
          <p:cNvGrpSpPr/>
          <p:nvPr/>
        </p:nvGrpSpPr>
        <p:grpSpPr>
          <a:xfrm>
            <a:off x="6228583" y="3237664"/>
            <a:ext cx="446539" cy="303895"/>
            <a:chOff x="6228583" y="3237664"/>
            <a:chExt cx="446539" cy="303895"/>
          </a:xfrm>
        </p:grpSpPr>
        <p:sp>
          <p:nvSpPr>
            <p:cNvPr id="9405" name="Google Shape;9405;p6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5"/>
          <p:cNvGrpSpPr/>
          <p:nvPr/>
        </p:nvGrpSpPr>
        <p:grpSpPr>
          <a:xfrm>
            <a:off x="865862" y="3207306"/>
            <a:ext cx="364484" cy="364897"/>
            <a:chOff x="865862" y="3207306"/>
            <a:chExt cx="364484" cy="364897"/>
          </a:xfrm>
        </p:grpSpPr>
        <p:sp>
          <p:nvSpPr>
            <p:cNvPr id="9423" name="Google Shape;9423;p6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65"/>
          <p:cNvGrpSpPr/>
          <p:nvPr/>
        </p:nvGrpSpPr>
        <p:grpSpPr>
          <a:xfrm>
            <a:off x="1404617" y="3226962"/>
            <a:ext cx="370168" cy="325965"/>
            <a:chOff x="1404617" y="3226962"/>
            <a:chExt cx="370168" cy="325965"/>
          </a:xfrm>
        </p:grpSpPr>
        <p:sp>
          <p:nvSpPr>
            <p:cNvPr id="9438" name="Google Shape;9438;p6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5"/>
          <p:cNvGrpSpPr/>
          <p:nvPr/>
        </p:nvGrpSpPr>
        <p:grpSpPr>
          <a:xfrm>
            <a:off x="1954741" y="3212419"/>
            <a:ext cx="366389" cy="354481"/>
            <a:chOff x="1954741" y="3212419"/>
            <a:chExt cx="366389" cy="354481"/>
          </a:xfrm>
        </p:grpSpPr>
        <p:sp>
          <p:nvSpPr>
            <p:cNvPr id="9448" name="Google Shape;9448;p6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65"/>
          <p:cNvGrpSpPr/>
          <p:nvPr/>
        </p:nvGrpSpPr>
        <p:grpSpPr>
          <a:xfrm>
            <a:off x="3043239" y="3215626"/>
            <a:ext cx="366008" cy="348670"/>
            <a:chOff x="3043239" y="3215626"/>
            <a:chExt cx="366008" cy="348670"/>
          </a:xfrm>
        </p:grpSpPr>
        <p:sp>
          <p:nvSpPr>
            <p:cNvPr id="9456" name="Google Shape;9456;p6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5"/>
          <p:cNvGrpSpPr/>
          <p:nvPr/>
        </p:nvGrpSpPr>
        <p:grpSpPr>
          <a:xfrm>
            <a:off x="4218333" y="3184982"/>
            <a:ext cx="209107" cy="383442"/>
            <a:chOff x="4218333" y="3184982"/>
            <a:chExt cx="209107" cy="383442"/>
          </a:xfrm>
        </p:grpSpPr>
        <p:sp>
          <p:nvSpPr>
            <p:cNvPr id="9459" name="Google Shape;9459;p6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1" name="Google Shape;9461;p65"/>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2" name="Google Shape;9462;p65"/>
          <p:cNvGrpSpPr/>
          <p:nvPr/>
        </p:nvGrpSpPr>
        <p:grpSpPr>
          <a:xfrm>
            <a:off x="6896644" y="3216007"/>
            <a:ext cx="322917" cy="347876"/>
            <a:chOff x="6896644" y="3216007"/>
            <a:chExt cx="322917" cy="347876"/>
          </a:xfrm>
        </p:grpSpPr>
        <p:sp>
          <p:nvSpPr>
            <p:cNvPr id="9463" name="Google Shape;9463;p6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65"/>
          <p:cNvGrpSpPr/>
          <p:nvPr/>
        </p:nvGrpSpPr>
        <p:grpSpPr>
          <a:xfrm>
            <a:off x="7429366" y="3223183"/>
            <a:ext cx="334634" cy="333904"/>
            <a:chOff x="7429366" y="3223183"/>
            <a:chExt cx="334634" cy="333904"/>
          </a:xfrm>
        </p:grpSpPr>
        <p:sp>
          <p:nvSpPr>
            <p:cNvPr id="9471" name="Google Shape;9471;p6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3" name="Google Shape;9473;p65"/>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4" name="Google Shape;9474;p65"/>
          <p:cNvGrpSpPr/>
          <p:nvPr/>
        </p:nvGrpSpPr>
        <p:grpSpPr>
          <a:xfrm>
            <a:off x="5216456" y="3725484"/>
            <a:ext cx="356196" cy="265631"/>
            <a:chOff x="5216456" y="3725484"/>
            <a:chExt cx="356196" cy="265631"/>
          </a:xfrm>
        </p:grpSpPr>
        <p:sp>
          <p:nvSpPr>
            <p:cNvPr id="9475" name="Google Shape;9475;p6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65"/>
          <p:cNvGrpSpPr/>
          <p:nvPr/>
        </p:nvGrpSpPr>
        <p:grpSpPr>
          <a:xfrm>
            <a:off x="6849393" y="3733994"/>
            <a:ext cx="355053" cy="248038"/>
            <a:chOff x="6849393" y="3733994"/>
            <a:chExt cx="355053" cy="248038"/>
          </a:xfrm>
        </p:grpSpPr>
        <p:sp>
          <p:nvSpPr>
            <p:cNvPr id="9478" name="Google Shape;9478;p6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65"/>
          <p:cNvGrpSpPr/>
          <p:nvPr/>
        </p:nvGrpSpPr>
        <p:grpSpPr>
          <a:xfrm>
            <a:off x="7918997" y="3714687"/>
            <a:ext cx="392111" cy="280206"/>
            <a:chOff x="7918997" y="3714687"/>
            <a:chExt cx="392111" cy="280206"/>
          </a:xfrm>
        </p:grpSpPr>
        <p:sp>
          <p:nvSpPr>
            <p:cNvPr id="9484" name="Google Shape;9484;p6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9" name="Google Shape;9489;p65"/>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65"/>
          <p:cNvGrpSpPr/>
          <p:nvPr/>
        </p:nvGrpSpPr>
        <p:grpSpPr>
          <a:xfrm>
            <a:off x="1408777" y="3680964"/>
            <a:ext cx="357720" cy="355148"/>
            <a:chOff x="1408777" y="3680964"/>
            <a:chExt cx="357720" cy="355148"/>
          </a:xfrm>
        </p:grpSpPr>
        <p:sp>
          <p:nvSpPr>
            <p:cNvPr id="9491" name="Google Shape;9491;p6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65"/>
          <p:cNvGrpSpPr/>
          <p:nvPr/>
        </p:nvGrpSpPr>
        <p:grpSpPr>
          <a:xfrm>
            <a:off x="1952836" y="3680964"/>
            <a:ext cx="357720" cy="355148"/>
            <a:chOff x="1952836" y="3680964"/>
            <a:chExt cx="357720" cy="355148"/>
          </a:xfrm>
        </p:grpSpPr>
        <p:sp>
          <p:nvSpPr>
            <p:cNvPr id="9497" name="Google Shape;9497;p6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65"/>
          <p:cNvGrpSpPr/>
          <p:nvPr/>
        </p:nvGrpSpPr>
        <p:grpSpPr>
          <a:xfrm>
            <a:off x="2496894" y="3680964"/>
            <a:ext cx="357720" cy="355148"/>
            <a:chOff x="2496894" y="3680964"/>
            <a:chExt cx="357720" cy="355148"/>
          </a:xfrm>
        </p:grpSpPr>
        <p:sp>
          <p:nvSpPr>
            <p:cNvPr id="9503" name="Google Shape;9503;p6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65"/>
          <p:cNvGrpSpPr/>
          <p:nvPr/>
        </p:nvGrpSpPr>
        <p:grpSpPr>
          <a:xfrm>
            <a:off x="3040984" y="3681059"/>
            <a:ext cx="356164" cy="355815"/>
            <a:chOff x="3040984" y="3681059"/>
            <a:chExt cx="356164" cy="355815"/>
          </a:xfrm>
        </p:grpSpPr>
        <p:sp>
          <p:nvSpPr>
            <p:cNvPr id="9509" name="Google Shape;9509;p6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5"/>
          <p:cNvGrpSpPr/>
          <p:nvPr/>
        </p:nvGrpSpPr>
        <p:grpSpPr>
          <a:xfrm>
            <a:off x="3584280" y="3699191"/>
            <a:ext cx="358069" cy="317995"/>
            <a:chOff x="3584280" y="3699191"/>
            <a:chExt cx="358069" cy="317995"/>
          </a:xfrm>
        </p:grpSpPr>
        <p:sp>
          <p:nvSpPr>
            <p:cNvPr id="9513" name="Google Shape;9513;p6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5"/>
          <p:cNvGrpSpPr/>
          <p:nvPr/>
        </p:nvGrpSpPr>
        <p:grpSpPr>
          <a:xfrm>
            <a:off x="4129482" y="3681059"/>
            <a:ext cx="355402" cy="354291"/>
            <a:chOff x="4129482" y="3681059"/>
            <a:chExt cx="355402" cy="354291"/>
          </a:xfrm>
        </p:grpSpPr>
        <p:sp>
          <p:nvSpPr>
            <p:cNvPr id="9518" name="Google Shape;9518;p6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5"/>
          <p:cNvGrpSpPr/>
          <p:nvPr/>
        </p:nvGrpSpPr>
        <p:grpSpPr>
          <a:xfrm>
            <a:off x="4673540" y="3680297"/>
            <a:ext cx="355434" cy="355815"/>
            <a:chOff x="4673540" y="3680297"/>
            <a:chExt cx="355434" cy="355815"/>
          </a:xfrm>
        </p:grpSpPr>
        <p:sp>
          <p:nvSpPr>
            <p:cNvPr id="9523" name="Google Shape;9523;p6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65"/>
          <p:cNvGrpSpPr/>
          <p:nvPr/>
        </p:nvGrpSpPr>
        <p:grpSpPr>
          <a:xfrm>
            <a:off x="5779408" y="3699191"/>
            <a:ext cx="317645" cy="318757"/>
            <a:chOff x="5779408" y="3699191"/>
            <a:chExt cx="317645" cy="318757"/>
          </a:xfrm>
        </p:grpSpPr>
        <p:sp>
          <p:nvSpPr>
            <p:cNvPr id="9527" name="Google Shape;9527;p6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9" name="Google Shape;9529;p65"/>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0" name="Google Shape;9530;p65"/>
          <p:cNvGrpSpPr/>
          <p:nvPr/>
        </p:nvGrpSpPr>
        <p:grpSpPr>
          <a:xfrm>
            <a:off x="7390435" y="3680868"/>
            <a:ext cx="372073" cy="355243"/>
            <a:chOff x="7390435" y="3680868"/>
            <a:chExt cx="372073" cy="355243"/>
          </a:xfrm>
        </p:grpSpPr>
        <p:sp>
          <p:nvSpPr>
            <p:cNvPr id="9531" name="Google Shape;9531;p6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65"/>
          <p:cNvGrpSpPr/>
          <p:nvPr/>
        </p:nvGrpSpPr>
        <p:grpSpPr>
          <a:xfrm>
            <a:off x="1421638" y="4125629"/>
            <a:ext cx="374709" cy="374010"/>
            <a:chOff x="1421638" y="4125629"/>
            <a:chExt cx="374709" cy="374010"/>
          </a:xfrm>
        </p:grpSpPr>
        <p:sp>
          <p:nvSpPr>
            <p:cNvPr id="9538" name="Google Shape;9538;p6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65"/>
          <p:cNvGrpSpPr/>
          <p:nvPr/>
        </p:nvGrpSpPr>
        <p:grpSpPr>
          <a:xfrm>
            <a:off x="1973254" y="4156304"/>
            <a:ext cx="357720" cy="342192"/>
            <a:chOff x="1973254" y="4156304"/>
            <a:chExt cx="357720" cy="342192"/>
          </a:xfrm>
        </p:grpSpPr>
        <p:sp>
          <p:nvSpPr>
            <p:cNvPr id="9541" name="Google Shape;9541;p6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5"/>
          <p:cNvGrpSpPr/>
          <p:nvPr/>
        </p:nvGrpSpPr>
        <p:grpSpPr>
          <a:xfrm>
            <a:off x="2523759" y="4135505"/>
            <a:ext cx="341049" cy="340318"/>
            <a:chOff x="2523759" y="4135505"/>
            <a:chExt cx="341049" cy="340318"/>
          </a:xfrm>
        </p:grpSpPr>
        <p:sp>
          <p:nvSpPr>
            <p:cNvPr id="9548" name="Google Shape;9548;p6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5"/>
          <p:cNvGrpSpPr/>
          <p:nvPr/>
        </p:nvGrpSpPr>
        <p:grpSpPr>
          <a:xfrm>
            <a:off x="3040603" y="4130360"/>
            <a:ext cx="392079" cy="350353"/>
            <a:chOff x="3040603" y="4130360"/>
            <a:chExt cx="392079" cy="350353"/>
          </a:xfrm>
        </p:grpSpPr>
        <p:sp>
          <p:nvSpPr>
            <p:cNvPr id="9551" name="Google Shape;9551;p6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65"/>
          <p:cNvGrpSpPr/>
          <p:nvPr/>
        </p:nvGrpSpPr>
        <p:grpSpPr>
          <a:xfrm>
            <a:off x="3662144" y="4135505"/>
            <a:ext cx="232955" cy="340318"/>
            <a:chOff x="3662144" y="4135505"/>
            <a:chExt cx="232955" cy="340318"/>
          </a:xfrm>
        </p:grpSpPr>
        <p:sp>
          <p:nvSpPr>
            <p:cNvPr id="9562" name="Google Shape;9562;p6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5"/>
          <p:cNvGrpSpPr/>
          <p:nvPr/>
        </p:nvGrpSpPr>
        <p:grpSpPr>
          <a:xfrm>
            <a:off x="4149138" y="4121151"/>
            <a:ext cx="344065" cy="368644"/>
            <a:chOff x="4149138" y="4121151"/>
            <a:chExt cx="344065" cy="368644"/>
          </a:xfrm>
        </p:grpSpPr>
        <p:sp>
          <p:nvSpPr>
            <p:cNvPr id="9567" name="Google Shape;9567;p6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9" name="Google Shape;9579;p65"/>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0" name="Google Shape;9580;p65"/>
          <p:cNvGrpSpPr/>
          <p:nvPr/>
        </p:nvGrpSpPr>
        <p:grpSpPr>
          <a:xfrm>
            <a:off x="5206262" y="4174817"/>
            <a:ext cx="397763" cy="262804"/>
            <a:chOff x="5206262" y="4174817"/>
            <a:chExt cx="397763" cy="262804"/>
          </a:xfrm>
        </p:grpSpPr>
        <p:sp>
          <p:nvSpPr>
            <p:cNvPr id="9581" name="Google Shape;9581;p6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65"/>
          <p:cNvGrpSpPr/>
          <p:nvPr/>
        </p:nvGrpSpPr>
        <p:grpSpPr>
          <a:xfrm>
            <a:off x="5727616" y="4204699"/>
            <a:ext cx="440505" cy="290018"/>
            <a:chOff x="5727616" y="4204699"/>
            <a:chExt cx="440505" cy="290018"/>
          </a:xfrm>
        </p:grpSpPr>
        <p:sp>
          <p:nvSpPr>
            <p:cNvPr id="9589" name="Google Shape;9589;p6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5"/>
          <p:cNvGrpSpPr/>
          <p:nvPr/>
        </p:nvGrpSpPr>
        <p:grpSpPr>
          <a:xfrm>
            <a:off x="6410063" y="4135124"/>
            <a:ext cx="159950" cy="364516"/>
            <a:chOff x="6410063" y="4135124"/>
            <a:chExt cx="159950" cy="364516"/>
          </a:xfrm>
        </p:grpSpPr>
        <p:sp>
          <p:nvSpPr>
            <p:cNvPr id="9598" name="Google Shape;9598;p6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5"/>
          <p:cNvGrpSpPr/>
          <p:nvPr/>
        </p:nvGrpSpPr>
        <p:grpSpPr>
          <a:xfrm>
            <a:off x="6924652" y="4135505"/>
            <a:ext cx="214378" cy="364135"/>
            <a:chOff x="6924652" y="4135505"/>
            <a:chExt cx="214378" cy="364135"/>
          </a:xfrm>
        </p:grpSpPr>
        <p:sp>
          <p:nvSpPr>
            <p:cNvPr id="9603" name="Google Shape;9603;p6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65"/>
          <p:cNvGrpSpPr/>
          <p:nvPr/>
        </p:nvGrpSpPr>
        <p:grpSpPr>
          <a:xfrm>
            <a:off x="7384751" y="4147984"/>
            <a:ext cx="380012" cy="351274"/>
            <a:chOff x="7384751" y="4147984"/>
            <a:chExt cx="380012" cy="351274"/>
          </a:xfrm>
        </p:grpSpPr>
        <p:sp>
          <p:nvSpPr>
            <p:cNvPr id="9608" name="Google Shape;9608;p65"/>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5"/>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5"/>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5"/>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5"/>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16" name="Shape 9616"/>
        <p:cNvGrpSpPr/>
        <p:nvPr/>
      </p:nvGrpSpPr>
      <p:grpSpPr>
        <a:xfrm>
          <a:off x="0" y="0"/>
          <a:ext cx="0" cy="0"/>
          <a:chOff x="0" y="0"/>
          <a:chExt cx="0" cy="0"/>
        </a:xfrm>
      </p:grpSpPr>
      <p:sp>
        <p:nvSpPr>
          <p:cNvPr id="9617" name="Google Shape;9617;p6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Educational 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18" name="Google Shape;9618;p6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619" name="Google Shape;9619;p66"/>
          <p:cNvGrpSpPr/>
          <p:nvPr/>
        </p:nvGrpSpPr>
        <p:grpSpPr>
          <a:xfrm>
            <a:off x="1989449" y="4282269"/>
            <a:ext cx="374774" cy="346073"/>
            <a:chOff x="1989449" y="4282269"/>
            <a:chExt cx="374774" cy="346073"/>
          </a:xfrm>
        </p:grpSpPr>
        <p:sp>
          <p:nvSpPr>
            <p:cNvPr id="9620" name="Google Shape;9620;p6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66"/>
          <p:cNvGrpSpPr/>
          <p:nvPr/>
        </p:nvGrpSpPr>
        <p:grpSpPr>
          <a:xfrm>
            <a:off x="2487439" y="4280740"/>
            <a:ext cx="198775" cy="348972"/>
            <a:chOff x="2487439" y="4280740"/>
            <a:chExt cx="198775" cy="348972"/>
          </a:xfrm>
        </p:grpSpPr>
        <p:sp>
          <p:nvSpPr>
            <p:cNvPr id="9626" name="Google Shape;9626;p6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66"/>
          <p:cNvGrpSpPr/>
          <p:nvPr/>
        </p:nvGrpSpPr>
        <p:grpSpPr>
          <a:xfrm>
            <a:off x="2810958" y="4273923"/>
            <a:ext cx="353145" cy="361873"/>
            <a:chOff x="2810958" y="4273923"/>
            <a:chExt cx="353145" cy="361873"/>
          </a:xfrm>
        </p:grpSpPr>
        <p:sp>
          <p:nvSpPr>
            <p:cNvPr id="9631" name="Google Shape;9631;p6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66"/>
          <p:cNvGrpSpPr/>
          <p:nvPr/>
        </p:nvGrpSpPr>
        <p:grpSpPr>
          <a:xfrm>
            <a:off x="6275635" y="4282651"/>
            <a:ext cx="209383" cy="366778"/>
            <a:chOff x="6275635" y="4282651"/>
            <a:chExt cx="209383" cy="366778"/>
          </a:xfrm>
        </p:grpSpPr>
        <p:sp>
          <p:nvSpPr>
            <p:cNvPr id="9639" name="Google Shape;9639;p6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66"/>
          <p:cNvGrpSpPr/>
          <p:nvPr/>
        </p:nvGrpSpPr>
        <p:grpSpPr>
          <a:xfrm>
            <a:off x="6701186" y="4283033"/>
            <a:ext cx="280292" cy="366396"/>
            <a:chOff x="6701186" y="4283033"/>
            <a:chExt cx="280292" cy="366396"/>
          </a:xfrm>
        </p:grpSpPr>
        <p:sp>
          <p:nvSpPr>
            <p:cNvPr id="9642" name="Google Shape;9642;p6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66"/>
          <p:cNvGrpSpPr/>
          <p:nvPr/>
        </p:nvGrpSpPr>
        <p:grpSpPr>
          <a:xfrm>
            <a:off x="2609571" y="3824958"/>
            <a:ext cx="373627" cy="347347"/>
            <a:chOff x="2609571" y="3824958"/>
            <a:chExt cx="373627" cy="347347"/>
          </a:xfrm>
        </p:grpSpPr>
        <p:sp>
          <p:nvSpPr>
            <p:cNvPr id="9645" name="Google Shape;9645;p6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7" name="Google Shape;9647;p66"/>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8" name="Google Shape;9648;p66"/>
          <p:cNvGrpSpPr/>
          <p:nvPr/>
        </p:nvGrpSpPr>
        <p:grpSpPr>
          <a:xfrm>
            <a:off x="916127" y="3807056"/>
            <a:ext cx="221902" cy="380795"/>
            <a:chOff x="916127" y="3807056"/>
            <a:chExt cx="221902" cy="380795"/>
          </a:xfrm>
        </p:grpSpPr>
        <p:sp>
          <p:nvSpPr>
            <p:cNvPr id="9649" name="Google Shape;9649;p6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3" name="Google Shape;9653;p66"/>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6"/>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5" name="Google Shape;9655;p66"/>
          <p:cNvGrpSpPr/>
          <p:nvPr/>
        </p:nvGrpSpPr>
        <p:grpSpPr>
          <a:xfrm>
            <a:off x="3513010" y="3816134"/>
            <a:ext cx="362223" cy="361108"/>
            <a:chOff x="3513010" y="3816134"/>
            <a:chExt cx="362223" cy="361108"/>
          </a:xfrm>
        </p:grpSpPr>
        <p:sp>
          <p:nvSpPr>
            <p:cNvPr id="9656" name="Google Shape;9656;p6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66"/>
          <p:cNvGrpSpPr/>
          <p:nvPr/>
        </p:nvGrpSpPr>
        <p:grpSpPr>
          <a:xfrm>
            <a:off x="3950316" y="3820307"/>
            <a:ext cx="369805" cy="353782"/>
            <a:chOff x="3950316" y="3820307"/>
            <a:chExt cx="369805" cy="353782"/>
          </a:xfrm>
        </p:grpSpPr>
        <p:sp>
          <p:nvSpPr>
            <p:cNvPr id="9661" name="Google Shape;9661;p6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6"/>
          <p:cNvGrpSpPr/>
          <p:nvPr/>
        </p:nvGrpSpPr>
        <p:grpSpPr>
          <a:xfrm>
            <a:off x="1761909" y="3811961"/>
            <a:ext cx="307974" cy="371716"/>
            <a:chOff x="1761909" y="3811961"/>
            <a:chExt cx="307974" cy="371716"/>
          </a:xfrm>
        </p:grpSpPr>
        <p:sp>
          <p:nvSpPr>
            <p:cNvPr id="9666" name="Google Shape;9666;p6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66"/>
          <p:cNvGrpSpPr/>
          <p:nvPr/>
        </p:nvGrpSpPr>
        <p:grpSpPr>
          <a:xfrm>
            <a:off x="5373342" y="3808935"/>
            <a:ext cx="231395" cy="353145"/>
            <a:chOff x="5373342" y="3808935"/>
            <a:chExt cx="231395" cy="353145"/>
          </a:xfrm>
        </p:grpSpPr>
        <p:sp>
          <p:nvSpPr>
            <p:cNvPr id="9677" name="Google Shape;9677;p6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6" name="Google Shape;9686;p66"/>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7" name="Google Shape;9687;p66"/>
          <p:cNvGrpSpPr/>
          <p:nvPr/>
        </p:nvGrpSpPr>
        <p:grpSpPr>
          <a:xfrm>
            <a:off x="5833775" y="3809445"/>
            <a:ext cx="235185" cy="352253"/>
            <a:chOff x="5833775" y="3809445"/>
            <a:chExt cx="235185" cy="352253"/>
          </a:xfrm>
        </p:grpSpPr>
        <p:sp>
          <p:nvSpPr>
            <p:cNvPr id="9688" name="Google Shape;9688;p6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66"/>
          <p:cNvGrpSpPr/>
          <p:nvPr/>
        </p:nvGrpSpPr>
        <p:grpSpPr>
          <a:xfrm>
            <a:off x="4942472" y="3809318"/>
            <a:ext cx="238976" cy="352762"/>
            <a:chOff x="4942472" y="3809318"/>
            <a:chExt cx="238976" cy="352762"/>
          </a:xfrm>
        </p:grpSpPr>
        <p:sp>
          <p:nvSpPr>
            <p:cNvPr id="9692" name="Google Shape;9692;p6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6"/>
          <p:cNvGrpSpPr/>
          <p:nvPr/>
        </p:nvGrpSpPr>
        <p:grpSpPr>
          <a:xfrm>
            <a:off x="6266525" y="3807788"/>
            <a:ext cx="260223" cy="353527"/>
            <a:chOff x="6266525" y="3807788"/>
            <a:chExt cx="260223" cy="353527"/>
          </a:xfrm>
        </p:grpSpPr>
        <p:sp>
          <p:nvSpPr>
            <p:cNvPr id="9700" name="Google Shape;9700;p6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4" name="Google Shape;9704;p66"/>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5" name="Google Shape;9705;p66"/>
          <p:cNvGrpSpPr/>
          <p:nvPr/>
        </p:nvGrpSpPr>
        <p:grpSpPr>
          <a:xfrm>
            <a:off x="7184363" y="3809604"/>
            <a:ext cx="202184" cy="352762"/>
            <a:chOff x="7184363" y="3809604"/>
            <a:chExt cx="202184" cy="352762"/>
          </a:xfrm>
        </p:grpSpPr>
        <p:sp>
          <p:nvSpPr>
            <p:cNvPr id="9706" name="Google Shape;9706;p6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66"/>
          <p:cNvGrpSpPr/>
          <p:nvPr/>
        </p:nvGrpSpPr>
        <p:grpSpPr>
          <a:xfrm>
            <a:off x="7571624" y="3808935"/>
            <a:ext cx="292047" cy="352762"/>
            <a:chOff x="7571624" y="3808935"/>
            <a:chExt cx="292047" cy="352762"/>
          </a:xfrm>
        </p:grpSpPr>
        <p:sp>
          <p:nvSpPr>
            <p:cNvPr id="9709" name="Google Shape;9709;p6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6"/>
          <p:cNvGrpSpPr/>
          <p:nvPr/>
        </p:nvGrpSpPr>
        <p:grpSpPr>
          <a:xfrm>
            <a:off x="2174559" y="3356116"/>
            <a:ext cx="364135" cy="359930"/>
            <a:chOff x="2174559" y="3356116"/>
            <a:chExt cx="364135" cy="359930"/>
          </a:xfrm>
        </p:grpSpPr>
        <p:sp>
          <p:nvSpPr>
            <p:cNvPr id="9716" name="Google Shape;9716;p6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66"/>
          <p:cNvGrpSpPr/>
          <p:nvPr/>
        </p:nvGrpSpPr>
        <p:grpSpPr>
          <a:xfrm>
            <a:off x="1731934" y="3355639"/>
            <a:ext cx="368371" cy="361554"/>
            <a:chOff x="1731934" y="3355639"/>
            <a:chExt cx="368371" cy="361554"/>
          </a:xfrm>
        </p:grpSpPr>
        <p:sp>
          <p:nvSpPr>
            <p:cNvPr id="9719" name="Google Shape;9719;p6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66"/>
          <p:cNvGrpSpPr/>
          <p:nvPr/>
        </p:nvGrpSpPr>
        <p:grpSpPr>
          <a:xfrm>
            <a:off x="3990517" y="3354173"/>
            <a:ext cx="279559" cy="363402"/>
            <a:chOff x="3990517" y="3354173"/>
            <a:chExt cx="279559" cy="363402"/>
          </a:xfrm>
        </p:grpSpPr>
        <p:sp>
          <p:nvSpPr>
            <p:cNvPr id="9722" name="Google Shape;9722;p6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6"/>
          <p:cNvGrpSpPr/>
          <p:nvPr/>
        </p:nvGrpSpPr>
        <p:grpSpPr>
          <a:xfrm>
            <a:off x="3497847" y="3417374"/>
            <a:ext cx="379680" cy="237606"/>
            <a:chOff x="3497847" y="3417374"/>
            <a:chExt cx="379680" cy="237606"/>
          </a:xfrm>
        </p:grpSpPr>
        <p:sp>
          <p:nvSpPr>
            <p:cNvPr id="9726" name="Google Shape;9726;p6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66"/>
          <p:cNvGrpSpPr/>
          <p:nvPr/>
        </p:nvGrpSpPr>
        <p:grpSpPr>
          <a:xfrm>
            <a:off x="2612597" y="3367075"/>
            <a:ext cx="376271" cy="337982"/>
            <a:chOff x="2612597" y="3367075"/>
            <a:chExt cx="376271" cy="337982"/>
          </a:xfrm>
        </p:grpSpPr>
        <p:sp>
          <p:nvSpPr>
            <p:cNvPr id="9731" name="Google Shape;9731;p6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6"/>
          <p:cNvGrpSpPr/>
          <p:nvPr/>
        </p:nvGrpSpPr>
        <p:grpSpPr>
          <a:xfrm>
            <a:off x="3071914" y="3364431"/>
            <a:ext cx="343652" cy="342505"/>
            <a:chOff x="3071914" y="3364431"/>
            <a:chExt cx="343652" cy="342505"/>
          </a:xfrm>
        </p:grpSpPr>
        <p:sp>
          <p:nvSpPr>
            <p:cNvPr id="9734" name="Google Shape;9734;p6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66"/>
          <p:cNvGrpSpPr/>
          <p:nvPr/>
        </p:nvGrpSpPr>
        <p:grpSpPr>
          <a:xfrm>
            <a:off x="897141" y="3359875"/>
            <a:ext cx="257962" cy="352762"/>
            <a:chOff x="897141" y="3359875"/>
            <a:chExt cx="257962" cy="352762"/>
          </a:xfrm>
        </p:grpSpPr>
        <p:sp>
          <p:nvSpPr>
            <p:cNvPr id="9740" name="Google Shape;9740;p6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66"/>
          <p:cNvGrpSpPr/>
          <p:nvPr/>
        </p:nvGrpSpPr>
        <p:grpSpPr>
          <a:xfrm>
            <a:off x="1333682" y="3344330"/>
            <a:ext cx="271213" cy="383088"/>
            <a:chOff x="1333682" y="3344330"/>
            <a:chExt cx="271213" cy="383088"/>
          </a:xfrm>
        </p:grpSpPr>
        <p:sp>
          <p:nvSpPr>
            <p:cNvPr id="9749" name="Google Shape;9749;p6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66"/>
          <p:cNvGrpSpPr/>
          <p:nvPr/>
        </p:nvGrpSpPr>
        <p:grpSpPr>
          <a:xfrm>
            <a:off x="6664394" y="3346974"/>
            <a:ext cx="353113" cy="351998"/>
            <a:chOff x="6664394" y="3346974"/>
            <a:chExt cx="353113" cy="351998"/>
          </a:xfrm>
        </p:grpSpPr>
        <p:sp>
          <p:nvSpPr>
            <p:cNvPr id="9761" name="Google Shape;9761;p6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66"/>
          <p:cNvGrpSpPr/>
          <p:nvPr/>
        </p:nvGrpSpPr>
        <p:grpSpPr>
          <a:xfrm>
            <a:off x="849741" y="1959307"/>
            <a:ext cx="399398" cy="375443"/>
            <a:chOff x="849741" y="1959307"/>
            <a:chExt cx="399398" cy="375443"/>
          </a:xfrm>
        </p:grpSpPr>
        <p:sp>
          <p:nvSpPr>
            <p:cNvPr id="9767" name="Google Shape;9767;p6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6"/>
          <p:cNvGrpSpPr/>
          <p:nvPr/>
        </p:nvGrpSpPr>
        <p:grpSpPr>
          <a:xfrm>
            <a:off x="1284212" y="1963766"/>
            <a:ext cx="379489" cy="366046"/>
            <a:chOff x="1284212" y="1963766"/>
            <a:chExt cx="379489" cy="366046"/>
          </a:xfrm>
        </p:grpSpPr>
        <p:sp>
          <p:nvSpPr>
            <p:cNvPr id="9770" name="Google Shape;9770;p6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6"/>
          <p:cNvGrpSpPr/>
          <p:nvPr/>
        </p:nvGrpSpPr>
        <p:grpSpPr>
          <a:xfrm>
            <a:off x="3037766" y="1969564"/>
            <a:ext cx="370219" cy="354928"/>
            <a:chOff x="3037766" y="1969564"/>
            <a:chExt cx="370219" cy="354928"/>
          </a:xfrm>
        </p:grpSpPr>
        <p:sp>
          <p:nvSpPr>
            <p:cNvPr id="9773" name="Google Shape;9773;p6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66"/>
          <p:cNvGrpSpPr/>
          <p:nvPr/>
        </p:nvGrpSpPr>
        <p:grpSpPr>
          <a:xfrm>
            <a:off x="3982553" y="1971730"/>
            <a:ext cx="304566" cy="350501"/>
            <a:chOff x="3982553" y="1971730"/>
            <a:chExt cx="304566" cy="350501"/>
          </a:xfrm>
        </p:grpSpPr>
        <p:sp>
          <p:nvSpPr>
            <p:cNvPr id="9778" name="Google Shape;9778;p6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0" name="Google Shape;9780;p66"/>
          <p:cNvGrpSpPr/>
          <p:nvPr/>
        </p:nvGrpSpPr>
        <p:grpSpPr>
          <a:xfrm>
            <a:off x="2567841" y="1994124"/>
            <a:ext cx="399812" cy="306477"/>
            <a:chOff x="2567841" y="1994124"/>
            <a:chExt cx="399812" cy="306477"/>
          </a:xfrm>
        </p:grpSpPr>
        <p:sp>
          <p:nvSpPr>
            <p:cNvPr id="9781" name="Google Shape;9781;p6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66"/>
          <p:cNvGrpSpPr/>
          <p:nvPr/>
        </p:nvGrpSpPr>
        <p:grpSpPr>
          <a:xfrm>
            <a:off x="2212084" y="1960358"/>
            <a:ext cx="324698" cy="372863"/>
            <a:chOff x="2212084" y="1960358"/>
            <a:chExt cx="324698" cy="372863"/>
          </a:xfrm>
        </p:grpSpPr>
        <p:sp>
          <p:nvSpPr>
            <p:cNvPr id="9785" name="Google Shape;9785;p6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6"/>
          <p:cNvGrpSpPr/>
          <p:nvPr/>
        </p:nvGrpSpPr>
        <p:grpSpPr>
          <a:xfrm>
            <a:off x="1805901" y="1960358"/>
            <a:ext cx="284847" cy="373627"/>
            <a:chOff x="1805901" y="1960358"/>
            <a:chExt cx="284847" cy="373627"/>
          </a:xfrm>
        </p:grpSpPr>
        <p:sp>
          <p:nvSpPr>
            <p:cNvPr id="9789" name="Google Shape;9789;p6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1" name="Google Shape;9791;p66"/>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6"/>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6"/>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4" name="Google Shape;9794;p66"/>
          <p:cNvGrpSpPr/>
          <p:nvPr/>
        </p:nvGrpSpPr>
        <p:grpSpPr>
          <a:xfrm>
            <a:off x="6656812" y="2029388"/>
            <a:ext cx="368690" cy="245793"/>
            <a:chOff x="6656812" y="2029388"/>
            <a:chExt cx="368690" cy="245793"/>
          </a:xfrm>
        </p:grpSpPr>
        <p:sp>
          <p:nvSpPr>
            <p:cNvPr id="9795" name="Google Shape;9795;p6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66"/>
          <p:cNvGrpSpPr/>
          <p:nvPr/>
        </p:nvGrpSpPr>
        <p:grpSpPr>
          <a:xfrm>
            <a:off x="4869651" y="2012218"/>
            <a:ext cx="376654" cy="281566"/>
            <a:chOff x="4869651" y="2012218"/>
            <a:chExt cx="376654" cy="281566"/>
          </a:xfrm>
        </p:grpSpPr>
        <p:sp>
          <p:nvSpPr>
            <p:cNvPr id="9806" name="Google Shape;9806;p6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66"/>
          <p:cNvGrpSpPr/>
          <p:nvPr/>
        </p:nvGrpSpPr>
        <p:grpSpPr>
          <a:xfrm>
            <a:off x="5306224" y="2012313"/>
            <a:ext cx="367925" cy="281694"/>
            <a:chOff x="5306224" y="2012313"/>
            <a:chExt cx="367925" cy="281694"/>
          </a:xfrm>
        </p:grpSpPr>
        <p:sp>
          <p:nvSpPr>
            <p:cNvPr id="9811" name="Google Shape;9811;p6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3" name="Google Shape;9813;p66"/>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4" name="Google Shape;9814;p66"/>
          <p:cNvGrpSpPr/>
          <p:nvPr/>
        </p:nvGrpSpPr>
        <p:grpSpPr>
          <a:xfrm>
            <a:off x="6195998" y="1983102"/>
            <a:ext cx="368308" cy="338746"/>
            <a:chOff x="6195998" y="1983102"/>
            <a:chExt cx="368308" cy="338746"/>
          </a:xfrm>
        </p:grpSpPr>
        <p:sp>
          <p:nvSpPr>
            <p:cNvPr id="9815" name="Google Shape;9815;p6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66"/>
          <p:cNvGrpSpPr/>
          <p:nvPr/>
        </p:nvGrpSpPr>
        <p:grpSpPr>
          <a:xfrm>
            <a:off x="7542031" y="2011835"/>
            <a:ext cx="369072" cy="280037"/>
            <a:chOff x="7542031" y="2011835"/>
            <a:chExt cx="369072" cy="280037"/>
          </a:xfrm>
        </p:grpSpPr>
        <p:sp>
          <p:nvSpPr>
            <p:cNvPr id="9819" name="Google Shape;9819;p6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8" name="Google Shape;9828;p66"/>
          <p:cNvGrpSpPr/>
          <p:nvPr/>
        </p:nvGrpSpPr>
        <p:grpSpPr>
          <a:xfrm>
            <a:off x="8010427" y="3348503"/>
            <a:ext cx="278795" cy="351615"/>
            <a:chOff x="8010427" y="3348503"/>
            <a:chExt cx="278795" cy="351615"/>
          </a:xfrm>
        </p:grpSpPr>
        <p:sp>
          <p:nvSpPr>
            <p:cNvPr id="9829" name="Google Shape;9829;p6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3" name="Google Shape;9833;p66"/>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4" name="Google Shape;9834;p66"/>
          <p:cNvGrpSpPr/>
          <p:nvPr/>
        </p:nvGrpSpPr>
        <p:grpSpPr>
          <a:xfrm>
            <a:off x="7141900" y="3349204"/>
            <a:ext cx="281057" cy="351010"/>
            <a:chOff x="7141900" y="3349204"/>
            <a:chExt cx="281057" cy="351010"/>
          </a:xfrm>
        </p:grpSpPr>
        <p:sp>
          <p:nvSpPr>
            <p:cNvPr id="9835" name="Google Shape;9835;p6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66"/>
          <p:cNvGrpSpPr/>
          <p:nvPr/>
        </p:nvGrpSpPr>
        <p:grpSpPr>
          <a:xfrm>
            <a:off x="5314188" y="3350032"/>
            <a:ext cx="363752" cy="353113"/>
            <a:chOff x="5314188" y="3350032"/>
            <a:chExt cx="363752" cy="353113"/>
          </a:xfrm>
        </p:grpSpPr>
        <p:sp>
          <p:nvSpPr>
            <p:cNvPr id="9839" name="Google Shape;9839;p6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66"/>
          <p:cNvGrpSpPr/>
          <p:nvPr/>
        </p:nvGrpSpPr>
        <p:grpSpPr>
          <a:xfrm>
            <a:off x="6203579" y="3348981"/>
            <a:ext cx="351615" cy="350373"/>
            <a:chOff x="6203579" y="3348981"/>
            <a:chExt cx="351615" cy="350373"/>
          </a:xfrm>
        </p:grpSpPr>
        <p:sp>
          <p:nvSpPr>
            <p:cNvPr id="9842" name="Google Shape;9842;p6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66"/>
          <p:cNvGrpSpPr/>
          <p:nvPr/>
        </p:nvGrpSpPr>
        <p:grpSpPr>
          <a:xfrm>
            <a:off x="5829984" y="3350032"/>
            <a:ext cx="220755" cy="352348"/>
            <a:chOff x="5829984" y="3350032"/>
            <a:chExt cx="220755" cy="352348"/>
          </a:xfrm>
        </p:grpSpPr>
        <p:sp>
          <p:nvSpPr>
            <p:cNvPr id="9848" name="Google Shape;9848;p6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66"/>
          <p:cNvGrpSpPr/>
          <p:nvPr/>
        </p:nvGrpSpPr>
        <p:grpSpPr>
          <a:xfrm>
            <a:off x="4882170" y="3349841"/>
            <a:ext cx="358464" cy="352316"/>
            <a:chOff x="4882170" y="3349841"/>
            <a:chExt cx="358464" cy="352316"/>
          </a:xfrm>
        </p:grpSpPr>
        <p:sp>
          <p:nvSpPr>
            <p:cNvPr id="9853" name="Google Shape;9853;p6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5" name="Google Shape;9855;p66"/>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6"/>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7" name="Google Shape;9857;p66"/>
          <p:cNvGrpSpPr/>
          <p:nvPr/>
        </p:nvGrpSpPr>
        <p:grpSpPr>
          <a:xfrm>
            <a:off x="3044965" y="2435220"/>
            <a:ext cx="400194" cy="324316"/>
            <a:chOff x="3044965" y="2435220"/>
            <a:chExt cx="400194" cy="324316"/>
          </a:xfrm>
        </p:grpSpPr>
        <p:sp>
          <p:nvSpPr>
            <p:cNvPr id="9858" name="Google Shape;9858;p6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6"/>
          <p:cNvGrpSpPr/>
          <p:nvPr/>
        </p:nvGrpSpPr>
        <p:grpSpPr>
          <a:xfrm>
            <a:off x="4878379" y="2473892"/>
            <a:ext cx="367161" cy="287523"/>
            <a:chOff x="4878379" y="2473892"/>
            <a:chExt cx="367161" cy="287523"/>
          </a:xfrm>
        </p:grpSpPr>
        <p:sp>
          <p:nvSpPr>
            <p:cNvPr id="9862" name="Google Shape;9862;p6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66"/>
          <p:cNvGrpSpPr/>
          <p:nvPr/>
        </p:nvGrpSpPr>
        <p:grpSpPr>
          <a:xfrm>
            <a:off x="1325719" y="2887689"/>
            <a:ext cx="290581" cy="372481"/>
            <a:chOff x="1325719" y="2887689"/>
            <a:chExt cx="290581" cy="372481"/>
          </a:xfrm>
        </p:grpSpPr>
        <p:sp>
          <p:nvSpPr>
            <p:cNvPr id="9868" name="Google Shape;9868;p6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70" name="Google Shape;9870;p66"/>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66"/>
          <p:cNvGrpSpPr/>
          <p:nvPr/>
        </p:nvGrpSpPr>
        <p:grpSpPr>
          <a:xfrm>
            <a:off x="3510335" y="2892499"/>
            <a:ext cx="360726" cy="361204"/>
            <a:chOff x="3510335" y="2892499"/>
            <a:chExt cx="360726" cy="361204"/>
          </a:xfrm>
        </p:grpSpPr>
        <p:sp>
          <p:nvSpPr>
            <p:cNvPr id="9872" name="Google Shape;9872;p6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7" name="Google Shape;9877;p66"/>
          <p:cNvGrpSpPr/>
          <p:nvPr/>
        </p:nvGrpSpPr>
        <p:grpSpPr>
          <a:xfrm>
            <a:off x="3086313" y="2877049"/>
            <a:ext cx="320143" cy="392581"/>
            <a:chOff x="3086313" y="2877049"/>
            <a:chExt cx="320143" cy="392581"/>
          </a:xfrm>
        </p:grpSpPr>
        <p:sp>
          <p:nvSpPr>
            <p:cNvPr id="9878" name="Google Shape;9878;p6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0" name="Google Shape;9890;p66"/>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1" name="Google Shape;9891;p66"/>
          <p:cNvGrpSpPr/>
          <p:nvPr/>
        </p:nvGrpSpPr>
        <p:grpSpPr>
          <a:xfrm>
            <a:off x="861113" y="2885746"/>
            <a:ext cx="333809" cy="373277"/>
            <a:chOff x="861113" y="2885746"/>
            <a:chExt cx="333809" cy="373277"/>
          </a:xfrm>
        </p:grpSpPr>
        <p:sp>
          <p:nvSpPr>
            <p:cNvPr id="9892" name="Google Shape;9892;p6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5" name="Google Shape;9895;p66"/>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6"/>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7" name="Google Shape;9897;p66"/>
          <p:cNvGrpSpPr/>
          <p:nvPr/>
        </p:nvGrpSpPr>
        <p:grpSpPr>
          <a:xfrm>
            <a:off x="1297654" y="1504481"/>
            <a:ext cx="349354" cy="362223"/>
            <a:chOff x="1297654" y="1504481"/>
            <a:chExt cx="349354" cy="362223"/>
          </a:xfrm>
        </p:grpSpPr>
        <p:sp>
          <p:nvSpPr>
            <p:cNvPr id="9898" name="Google Shape;9898;p6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1" name="Google Shape;9901;p66"/>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2" name="Google Shape;9902;p66"/>
          <p:cNvGrpSpPr/>
          <p:nvPr/>
        </p:nvGrpSpPr>
        <p:grpSpPr>
          <a:xfrm>
            <a:off x="852385" y="1510916"/>
            <a:ext cx="353145" cy="351998"/>
            <a:chOff x="852385" y="1510916"/>
            <a:chExt cx="353145" cy="351998"/>
          </a:xfrm>
        </p:grpSpPr>
        <p:sp>
          <p:nvSpPr>
            <p:cNvPr id="9903" name="Google Shape;9903;p6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66"/>
          <p:cNvGrpSpPr/>
          <p:nvPr/>
        </p:nvGrpSpPr>
        <p:grpSpPr>
          <a:xfrm>
            <a:off x="1745217" y="1515471"/>
            <a:ext cx="343269" cy="342505"/>
            <a:chOff x="1745217" y="1515471"/>
            <a:chExt cx="343269" cy="342505"/>
          </a:xfrm>
        </p:grpSpPr>
        <p:sp>
          <p:nvSpPr>
            <p:cNvPr id="9907" name="Google Shape;9907;p6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1" name="Google Shape;9911;p66"/>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66"/>
          <p:cNvGrpSpPr/>
          <p:nvPr/>
        </p:nvGrpSpPr>
        <p:grpSpPr>
          <a:xfrm>
            <a:off x="3042703" y="1529137"/>
            <a:ext cx="411535" cy="315587"/>
            <a:chOff x="3042703" y="1529137"/>
            <a:chExt cx="411535" cy="315587"/>
          </a:xfrm>
        </p:grpSpPr>
        <p:sp>
          <p:nvSpPr>
            <p:cNvPr id="9913" name="Google Shape;9913;p6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6"/>
          <p:cNvGrpSpPr/>
          <p:nvPr/>
        </p:nvGrpSpPr>
        <p:grpSpPr>
          <a:xfrm>
            <a:off x="2629289" y="1544682"/>
            <a:ext cx="350501" cy="284497"/>
            <a:chOff x="2629289" y="1544682"/>
            <a:chExt cx="350501" cy="284497"/>
          </a:xfrm>
        </p:grpSpPr>
        <p:sp>
          <p:nvSpPr>
            <p:cNvPr id="9924" name="Google Shape;9924;p6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6"/>
          <p:cNvGrpSpPr/>
          <p:nvPr/>
        </p:nvGrpSpPr>
        <p:grpSpPr>
          <a:xfrm>
            <a:off x="5305077" y="1502633"/>
            <a:ext cx="367893" cy="365218"/>
            <a:chOff x="5305077" y="1502633"/>
            <a:chExt cx="367893" cy="365218"/>
          </a:xfrm>
        </p:grpSpPr>
        <p:sp>
          <p:nvSpPr>
            <p:cNvPr id="9930" name="Google Shape;9930;p6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6"/>
          <p:cNvGrpSpPr/>
          <p:nvPr/>
        </p:nvGrpSpPr>
        <p:grpSpPr>
          <a:xfrm>
            <a:off x="7100170" y="1500117"/>
            <a:ext cx="368308" cy="367033"/>
            <a:chOff x="7100170" y="1500117"/>
            <a:chExt cx="368308" cy="367033"/>
          </a:xfrm>
        </p:grpSpPr>
        <p:sp>
          <p:nvSpPr>
            <p:cNvPr id="9933" name="Google Shape;9933;p6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6" name="Google Shape;9946;p66"/>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7" name="Google Shape;9947;p66"/>
          <p:cNvGrpSpPr/>
          <p:nvPr/>
        </p:nvGrpSpPr>
        <p:grpSpPr>
          <a:xfrm>
            <a:off x="6649231" y="1500021"/>
            <a:ext cx="390287" cy="367065"/>
            <a:chOff x="6649231" y="1500021"/>
            <a:chExt cx="390287" cy="367065"/>
          </a:xfrm>
        </p:grpSpPr>
        <p:sp>
          <p:nvSpPr>
            <p:cNvPr id="9948" name="Google Shape;9948;p6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6"/>
          <p:cNvGrpSpPr/>
          <p:nvPr/>
        </p:nvGrpSpPr>
        <p:grpSpPr>
          <a:xfrm>
            <a:off x="5746938" y="1543503"/>
            <a:ext cx="387261" cy="280356"/>
            <a:chOff x="5746938" y="1543503"/>
            <a:chExt cx="387261" cy="280356"/>
          </a:xfrm>
        </p:grpSpPr>
        <p:sp>
          <p:nvSpPr>
            <p:cNvPr id="9961" name="Google Shape;9961;p6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6"/>
          <p:cNvGrpSpPr/>
          <p:nvPr/>
        </p:nvGrpSpPr>
        <p:grpSpPr>
          <a:xfrm>
            <a:off x="6196730" y="1525346"/>
            <a:ext cx="369072" cy="317467"/>
            <a:chOff x="6196730" y="1525346"/>
            <a:chExt cx="369072" cy="317467"/>
          </a:xfrm>
        </p:grpSpPr>
        <p:sp>
          <p:nvSpPr>
            <p:cNvPr id="9964" name="Google Shape;9964;p6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6"/>
          <p:cNvGrpSpPr/>
          <p:nvPr/>
        </p:nvGrpSpPr>
        <p:grpSpPr>
          <a:xfrm>
            <a:off x="4940592" y="1500690"/>
            <a:ext cx="246558" cy="367161"/>
            <a:chOff x="4940592" y="1500690"/>
            <a:chExt cx="246558" cy="367161"/>
          </a:xfrm>
        </p:grpSpPr>
        <p:sp>
          <p:nvSpPr>
            <p:cNvPr id="9968" name="Google Shape;9968;p6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6"/>
          <p:cNvGrpSpPr/>
          <p:nvPr/>
        </p:nvGrpSpPr>
        <p:grpSpPr>
          <a:xfrm>
            <a:off x="7964906" y="1499894"/>
            <a:ext cx="380858" cy="367575"/>
            <a:chOff x="7964906" y="1499894"/>
            <a:chExt cx="380858" cy="367575"/>
          </a:xfrm>
        </p:grpSpPr>
        <p:sp>
          <p:nvSpPr>
            <p:cNvPr id="9973" name="Google Shape;9973;p6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6" name="Google Shape;9976;p66"/>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7" name="Google Shape;9977;p66"/>
          <p:cNvGrpSpPr/>
          <p:nvPr/>
        </p:nvGrpSpPr>
        <p:grpSpPr>
          <a:xfrm>
            <a:off x="8007400" y="2902278"/>
            <a:ext cx="285230" cy="355597"/>
            <a:chOff x="8007400" y="2902278"/>
            <a:chExt cx="285230" cy="355597"/>
          </a:xfrm>
        </p:grpSpPr>
        <p:sp>
          <p:nvSpPr>
            <p:cNvPr id="9978" name="Google Shape;9978;p6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66"/>
          <p:cNvGrpSpPr/>
          <p:nvPr/>
        </p:nvGrpSpPr>
        <p:grpSpPr>
          <a:xfrm>
            <a:off x="6219124" y="2902788"/>
            <a:ext cx="318231" cy="355470"/>
            <a:chOff x="6219124" y="2902788"/>
            <a:chExt cx="318231" cy="355470"/>
          </a:xfrm>
        </p:grpSpPr>
        <p:sp>
          <p:nvSpPr>
            <p:cNvPr id="9981" name="Google Shape;9981;p6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4" name="Google Shape;9984;p66"/>
          <p:cNvGrpSpPr/>
          <p:nvPr/>
        </p:nvGrpSpPr>
        <p:grpSpPr>
          <a:xfrm>
            <a:off x="4969421" y="2902852"/>
            <a:ext cx="185109" cy="355406"/>
            <a:chOff x="4969421" y="2902852"/>
            <a:chExt cx="185109" cy="355406"/>
          </a:xfrm>
        </p:grpSpPr>
        <p:sp>
          <p:nvSpPr>
            <p:cNvPr id="9985" name="Google Shape;9985;p6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1" name="Google Shape;9991;p66"/>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6"/>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3" name="Google Shape;9993;p66"/>
          <p:cNvGrpSpPr/>
          <p:nvPr/>
        </p:nvGrpSpPr>
        <p:grpSpPr>
          <a:xfrm>
            <a:off x="6685259" y="2902852"/>
            <a:ext cx="311414" cy="355406"/>
            <a:chOff x="6685259" y="2902852"/>
            <a:chExt cx="311414" cy="355406"/>
          </a:xfrm>
        </p:grpSpPr>
        <p:sp>
          <p:nvSpPr>
            <p:cNvPr id="9994" name="Google Shape;9994;p6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66"/>
          <p:cNvGrpSpPr/>
          <p:nvPr/>
        </p:nvGrpSpPr>
        <p:grpSpPr>
          <a:xfrm>
            <a:off x="5309250" y="2903170"/>
            <a:ext cx="359579" cy="355852"/>
            <a:chOff x="5309250" y="2903170"/>
            <a:chExt cx="359579" cy="355852"/>
          </a:xfrm>
        </p:grpSpPr>
        <p:sp>
          <p:nvSpPr>
            <p:cNvPr id="9998" name="Google Shape;9998;p6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66"/>
          <p:cNvGrpSpPr/>
          <p:nvPr/>
        </p:nvGrpSpPr>
        <p:grpSpPr>
          <a:xfrm>
            <a:off x="2199565" y="2421172"/>
            <a:ext cx="312179" cy="353431"/>
            <a:chOff x="2199565" y="2421172"/>
            <a:chExt cx="312179" cy="353431"/>
          </a:xfrm>
        </p:grpSpPr>
        <p:sp>
          <p:nvSpPr>
            <p:cNvPr id="10002" name="Google Shape;10002;p6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66"/>
          <p:cNvGrpSpPr/>
          <p:nvPr/>
        </p:nvGrpSpPr>
        <p:grpSpPr>
          <a:xfrm>
            <a:off x="1750887" y="2425727"/>
            <a:ext cx="320143" cy="343269"/>
            <a:chOff x="1750887" y="2425727"/>
            <a:chExt cx="320143" cy="343269"/>
          </a:xfrm>
        </p:grpSpPr>
        <p:sp>
          <p:nvSpPr>
            <p:cNvPr id="10005" name="Google Shape;10005;p6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66"/>
          <p:cNvGrpSpPr/>
          <p:nvPr/>
        </p:nvGrpSpPr>
        <p:grpSpPr>
          <a:xfrm>
            <a:off x="1298037" y="2425727"/>
            <a:ext cx="338364" cy="342887"/>
            <a:chOff x="1298037" y="2425727"/>
            <a:chExt cx="338364" cy="342887"/>
          </a:xfrm>
        </p:grpSpPr>
        <p:sp>
          <p:nvSpPr>
            <p:cNvPr id="10008" name="Google Shape;10008;p6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2" name="Google Shape;10012;p66"/>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3" name="Google Shape;10013;p66"/>
          <p:cNvGrpSpPr/>
          <p:nvPr/>
        </p:nvGrpSpPr>
        <p:grpSpPr>
          <a:xfrm>
            <a:off x="3974207" y="2429009"/>
            <a:ext cx="320143" cy="338491"/>
            <a:chOff x="3974207" y="2429009"/>
            <a:chExt cx="320143" cy="338491"/>
          </a:xfrm>
        </p:grpSpPr>
        <p:sp>
          <p:nvSpPr>
            <p:cNvPr id="10014" name="Google Shape;10014;p6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6"/>
          <p:cNvGrpSpPr/>
          <p:nvPr/>
        </p:nvGrpSpPr>
        <p:grpSpPr>
          <a:xfrm>
            <a:off x="2623237" y="2431047"/>
            <a:ext cx="355024" cy="332630"/>
            <a:chOff x="2623237" y="2431047"/>
            <a:chExt cx="355024" cy="332630"/>
          </a:xfrm>
        </p:grpSpPr>
        <p:sp>
          <p:nvSpPr>
            <p:cNvPr id="10017" name="Google Shape;10017;p6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66"/>
          <p:cNvGrpSpPr/>
          <p:nvPr/>
        </p:nvGrpSpPr>
        <p:grpSpPr>
          <a:xfrm>
            <a:off x="6657194" y="2434073"/>
            <a:ext cx="375507" cy="367925"/>
            <a:chOff x="6657194" y="2434073"/>
            <a:chExt cx="375507" cy="367925"/>
          </a:xfrm>
        </p:grpSpPr>
        <p:sp>
          <p:nvSpPr>
            <p:cNvPr id="10022" name="Google Shape;10022;p6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5" name="Google Shape;10025;p66"/>
          <p:cNvGrpSpPr/>
          <p:nvPr/>
        </p:nvGrpSpPr>
        <p:grpSpPr>
          <a:xfrm>
            <a:off x="7101317" y="2441655"/>
            <a:ext cx="367925" cy="352380"/>
            <a:chOff x="7101317" y="2441655"/>
            <a:chExt cx="367925" cy="352380"/>
          </a:xfrm>
        </p:grpSpPr>
        <p:sp>
          <p:nvSpPr>
            <p:cNvPr id="10026" name="Google Shape;10026;p6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66"/>
          <p:cNvGrpSpPr/>
          <p:nvPr/>
        </p:nvGrpSpPr>
        <p:grpSpPr>
          <a:xfrm>
            <a:off x="5756399" y="2434456"/>
            <a:ext cx="367925" cy="367161"/>
            <a:chOff x="5756399" y="2434456"/>
            <a:chExt cx="367925" cy="367161"/>
          </a:xfrm>
        </p:grpSpPr>
        <p:sp>
          <p:nvSpPr>
            <p:cNvPr id="10029" name="Google Shape;10029;p6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6" name="Google Shape;10036;p66"/>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6"/>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8" name="Google Shape;10038;p66"/>
          <p:cNvGrpSpPr/>
          <p:nvPr/>
        </p:nvGrpSpPr>
        <p:grpSpPr>
          <a:xfrm>
            <a:off x="7964906" y="2434073"/>
            <a:ext cx="373627" cy="367925"/>
            <a:chOff x="7964906" y="2434073"/>
            <a:chExt cx="373627" cy="367925"/>
          </a:xfrm>
        </p:grpSpPr>
        <p:sp>
          <p:nvSpPr>
            <p:cNvPr id="10039" name="Google Shape;10039;p6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6"/>
          <p:cNvGrpSpPr/>
          <p:nvPr/>
        </p:nvGrpSpPr>
        <p:grpSpPr>
          <a:xfrm>
            <a:off x="6194086" y="2437737"/>
            <a:ext cx="369837" cy="360471"/>
            <a:chOff x="6194086" y="2437737"/>
            <a:chExt cx="369837" cy="360471"/>
          </a:xfrm>
        </p:grpSpPr>
        <p:sp>
          <p:nvSpPr>
            <p:cNvPr id="10042" name="Google Shape;10042;p6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 name="Shape 182"/>
        <p:cNvGrpSpPr/>
        <p:nvPr/>
      </p:nvGrpSpPr>
      <p:grpSpPr>
        <a:xfrm>
          <a:off x="0" y="0"/>
          <a:ext cx="0" cy="0"/>
          <a:chOff x="0" y="0"/>
          <a:chExt cx="0" cy="0"/>
        </a:xfrm>
      </p:grpSpPr>
      <p:pic>
        <p:nvPicPr>
          <p:cNvPr id="183" name="Google Shape;183;p31"/>
          <p:cNvPicPr preferRelativeResize="0"/>
          <p:nvPr/>
        </p:nvPicPr>
        <p:blipFill rotWithShape="1">
          <a:blip r:embed="rId3">
            <a:alphaModFix/>
          </a:blip>
          <a:srcRect b="16035" l="0" r="0" t="44778"/>
          <a:stretch/>
        </p:blipFill>
        <p:spPr>
          <a:xfrm>
            <a:off x="0" y="0"/>
            <a:ext cx="8424000" cy="2714124"/>
          </a:xfrm>
          <a:prstGeom prst="rect">
            <a:avLst/>
          </a:prstGeom>
          <a:noFill/>
          <a:ln>
            <a:noFill/>
          </a:ln>
        </p:spPr>
      </p:pic>
      <p:sp>
        <p:nvSpPr>
          <p:cNvPr id="184" name="Google Shape;184;p31"/>
          <p:cNvSpPr/>
          <p:nvPr/>
        </p:nvSpPr>
        <p:spPr>
          <a:xfrm flipH="1" rot="10800000">
            <a:off x="1352750" y="1832425"/>
            <a:ext cx="4924200" cy="8871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1"/>
          <p:cNvSpPr/>
          <p:nvPr/>
        </p:nvSpPr>
        <p:spPr>
          <a:xfrm flipH="1" rot="10800000">
            <a:off x="1350575" y="1943100"/>
            <a:ext cx="4815900" cy="2421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1"/>
          <p:cNvSpPr txBox="1"/>
          <p:nvPr>
            <p:ph idx="1" type="subTitle"/>
          </p:nvPr>
        </p:nvSpPr>
        <p:spPr>
          <a:xfrm flipH="1">
            <a:off x="1502100" y="2629627"/>
            <a:ext cx="3641400" cy="188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It could be the part of the presentation where you can introduce your healthcare center. Keep it short and go straight to the point. Your audience will appreciate that </a:t>
            </a:r>
            <a:endParaRPr/>
          </a:p>
        </p:txBody>
      </p:sp>
      <p:sp>
        <p:nvSpPr>
          <p:cNvPr id="187" name="Google Shape;187;p31"/>
          <p:cNvSpPr txBox="1"/>
          <p:nvPr>
            <p:ph type="title"/>
          </p:nvPr>
        </p:nvSpPr>
        <p:spPr>
          <a:xfrm>
            <a:off x="1502098" y="2079935"/>
            <a:ext cx="39597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INTRODUCTION</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47" name="Shape 10047"/>
        <p:cNvGrpSpPr/>
        <p:nvPr/>
      </p:nvGrpSpPr>
      <p:grpSpPr>
        <a:xfrm>
          <a:off x="0" y="0"/>
          <a:ext cx="0" cy="0"/>
          <a:chOff x="0" y="0"/>
          <a:chExt cx="0" cy="0"/>
        </a:xfrm>
      </p:grpSpPr>
      <p:sp>
        <p:nvSpPr>
          <p:cNvPr id="10048" name="Google Shape;10048;p6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Business </a:t>
            </a:r>
            <a:r>
              <a:rPr lang="en-GB">
                <a:latin typeface="Arial"/>
                <a:ea typeface="Arial"/>
                <a:cs typeface="Arial"/>
                <a:sym typeface="Arial"/>
              </a:rPr>
              <a:t>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49" name="Google Shape;10049;p6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050" name="Google Shape;10050;p67"/>
          <p:cNvGrpSpPr/>
          <p:nvPr/>
        </p:nvGrpSpPr>
        <p:grpSpPr>
          <a:xfrm>
            <a:off x="3541011" y="1508594"/>
            <a:ext cx="350166" cy="349434"/>
            <a:chOff x="3541011" y="1508594"/>
            <a:chExt cx="350166" cy="349434"/>
          </a:xfrm>
        </p:grpSpPr>
        <p:sp>
          <p:nvSpPr>
            <p:cNvPr id="10051" name="Google Shape;10051;p6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7"/>
          <p:cNvGrpSpPr/>
          <p:nvPr/>
        </p:nvGrpSpPr>
        <p:grpSpPr>
          <a:xfrm>
            <a:off x="3122257" y="1508594"/>
            <a:ext cx="294850" cy="349434"/>
            <a:chOff x="3122257" y="1508594"/>
            <a:chExt cx="294850" cy="349434"/>
          </a:xfrm>
        </p:grpSpPr>
        <p:sp>
          <p:nvSpPr>
            <p:cNvPr id="10065" name="Google Shape;10065;p6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67"/>
          <p:cNvGrpSpPr/>
          <p:nvPr/>
        </p:nvGrpSpPr>
        <p:grpSpPr>
          <a:xfrm>
            <a:off x="910723" y="1508212"/>
            <a:ext cx="251660" cy="350166"/>
            <a:chOff x="910723" y="1508212"/>
            <a:chExt cx="251660" cy="350166"/>
          </a:xfrm>
        </p:grpSpPr>
        <p:sp>
          <p:nvSpPr>
            <p:cNvPr id="10071" name="Google Shape;10071;p6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7"/>
          <p:cNvGrpSpPr/>
          <p:nvPr/>
        </p:nvGrpSpPr>
        <p:grpSpPr>
          <a:xfrm>
            <a:off x="1308631" y="1507830"/>
            <a:ext cx="350166" cy="350198"/>
            <a:chOff x="1308631" y="1507830"/>
            <a:chExt cx="350166" cy="350198"/>
          </a:xfrm>
        </p:grpSpPr>
        <p:sp>
          <p:nvSpPr>
            <p:cNvPr id="10089" name="Google Shape;10089;p6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67"/>
          <p:cNvGrpSpPr/>
          <p:nvPr/>
        </p:nvGrpSpPr>
        <p:grpSpPr>
          <a:xfrm>
            <a:off x="1756921" y="1509739"/>
            <a:ext cx="345997" cy="345997"/>
            <a:chOff x="1756921" y="1509739"/>
            <a:chExt cx="345997" cy="345997"/>
          </a:xfrm>
        </p:grpSpPr>
        <p:sp>
          <p:nvSpPr>
            <p:cNvPr id="10094" name="Google Shape;10094;p6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67"/>
          <p:cNvGrpSpPr/>
          <p:nvPr/>
        </p:nvGrpSpPr>
        <p:grpSpPr>
          <a:xfrm>
            <a:off x="2216956" y="1510503"/>
            <a:ext cx="318721" cy="345615"/>
            <a:chOff x="2216956" y="1510503"/>
            <a:chExt cx="318721" cy="345615"/>
          </a:xfrm>
        </p:grpSpPr>
        <p:sp>
          <p:nvSpPr>
            <p:cNvPr id="10112" name="Google Shape;10112;p6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7"/>
          <p:cNvGrpSpPr/>
          <p:nvPr/>
        </p:nvGrpSpPr>
        <p:grpSpPr>
          <a:xfrm>
            <a:off x="3988156" y="1568461"/>
            <a:ext cx="349052" cy="230049"/>
            <a:chOff x="3988156" y="1568461"/>
            <a:chExt cx="349052" cy="230049"/>
          </a:xfrm>
        </p:grpSpPr>
        <p:sp>
          <p:nvSpPr>
            <p:cNvPr id="10118" name="Google Shape;10118;p6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7"/>
          <p:cNvGrpSpPr/>
          <p:nvPr/>
        </p:nvGrpSpPr>
        <p:grpSpPr>
          <a:xfrm>
            <a:off x="2633037" y="1499873"/>
            <a:ext cx="379002" cy="366112"/>
            <a:chOff x="2633037" y="1499873"/>
            <a:chExt cx="379002" cy="366112"/>
          </a:xfrm>
        </p:grpSpPr>
        <p:sp>
          <p:nvSpPr>
            <p:cNvPr id="10126" name="Google Shape;10126;p6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67"/>
          <p:cNvGrpSpPr/>
          <p:nvPr/>
        </p:nvGrpSpPr>
        <p:grpSpPr>
          <a:xfrm>
            <a:off x="6675256" y="1516169"/>
            <a:ext cx="327823" cy="357009"/>
            <a:chOff x="6675256" y="1516169"/>
            <a:chExt cx="327823" cy="357009"/>
          </a:xfrm>
        </p:grpSpPr>
        <p:sp>
          <p:nvSpPr>
            <p:cNvPr id="10133" name="Google Shape;10133;p6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67"/>
          <p:cNvGrpSpPr/>
          <p:nvPr/>
        </p:nvGrpSpPr>
        <p:grpSpPr>
          <a:xfrm>
            <a:off x="8020159" y="1516551"/>
            <a:ext cx="300897" cy="356627"/>
            <a:chOff x="8020159" y="1516551"/>
            <a:chExt cx="300897" cy="356627"/>
          </a:xfrm>
        </p:grpSpPr>
        <p:sp>
          <p:nvSpPr>
            <p:cNvPr id="10143" name="Google Shape;10143;p6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67"/>
          <p:cNvGrpSpPr/>
          <p:nvPr/>
        </p:nvGrpSpPr>
        <p:grpSpPr>
          <a:xfrm>
            <a:off x="5377363" y="1516169"/>
            <a:ext cx="257357" cy="356627"/>
            <a:chOff x="5377363" y="1516169"/>
            <a:chExt cx="257357" cy="356627"/>
          </a:xfrm>
        </p:grpSpPr>
        <p:sp>
          <p:nvSpPr>
            <p:cNvPr id="10149" name="Google Shape;10149;p6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67"/>
          <p:cNvGrpSpPr/>
          <p:nvPr/>
        </p:nvGrpSpPr>
        <p:grpSpPr>
          <a:xfrm>
            <a:off x="4880567" y="1535870"/>
            <a:ext cx="356245" cy="317607"/>
            <a:chOff x="4880567" y="1535870"/>
            <a:chExt cx="356245" cy="317607"/>
          </a:xfrm>
        </p:grpSpPr>
        <p:sp>
          <p:nvSpPr>
            <p:cNvPr id="10167" name="Google Shape;10167;p6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67"/>
          <p:cNvGrpSpPr/>
          <p:nvPr/>
        </p:nvGrpSpPr>
        <p:grpSpPr>
          <a:xfrm>
            <a:off x="5771483" y="1515787"/>
            <a:ext cx="357359" cy="357391"/>
            <a:chOff x="5771483" y="1515787"/>
            <a:chExt cx="357359" cy="357391"/>
          </a:xfrm>
        </p:grpSpPr>
        <p:sp>
          <p:nvSpPr>
            <p:cNvPr id="10173" name="Google Shape;10173;p6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7"/>
          <p:cNvGrpSpPr/>
          <p:nvPr/>
        </p:nvGrpSpPr>
        <p:grpSpPr>
          <a:xfrm>
            <a:off x="7121669" y="1533610"/>
            <a:ext cx="321362" cy="321362"/>
            <a:chOff x="7121669" y="1533610"/>
            <a:chExt cx="321362" cy="321362"/>
          </a:xfrm>
        </p:grpSpPr>
        <p:sp>
          <p:nvSpPr>
            <p:cNvPr id="10178" name="Google Shape;10178;p6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67"/>
          <p:cNvGrpSpPr/>
          <p:nvPr/>
        </p:nvGrpSpPr>
        <p:grpSpPr>
          <a:xfrm>
            <a:off x="7562766" y="1514864"/>
            <a:ext cx="327059" cy="360192"/>
            <a:chOff x="7562766" y="1514864"/>
            <a:chExt cx="327059" cy="360192"/>
          </a:xfrm>
        </p:grpSpPr>
        <p:sp>
          <p:nvSpPr>
            <p:cNvPr id="10183" name="Google Shape;10183;p6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7"/>
          <p:cNvGrpSpPr/>
          <p:nvPr/>
        </p:nvGrpSpPr>
        <p:grpSpPr>
          <a:xfrm>
            <a:off x="6221229" y="1498673"/>
            <a:ext cx="361636" cy="362183"/>
            <a:chOff x="6259175" y="1559008"/>
            <a:chExt cx="271743" cy="272093"/>
          </a:xfrm>
        </p:grpSpPr>
        <p:sp>
          <p:nvSpPr>
            <p:cNvPr id="10188" name="Google Shape;10188;p6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67"/>
          <p:cNvGrpSpPr/>
          <p:nvPr/>
        </p:nvGrpSpPr>
        <p:grpSpPr>
          <a:xfrm>
            <a:off x="2661459" y="2015001"/>
            <a:ext cx="322508" cy="273494"/>
            <a:chOff x="2661459" y="2015001"/>
            <a:chExt cx="322508" cy="273494"/>
          </a:xfrm>
        </p:grpSpPr>
        <p:sp>
          <p:nvSpPr>
            <p:cNvPr id="10206" name="Google Shape;10206;p6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7"/>
          <p:cNvGrpSpPr/>
          <p:nvPr/>
        </p:nvGrpSpPr>
        <p:grpSpPr>
          <a:xfrm>
            <a:off x="6671087" y="2009304"/>
            <a:ext cx="332757" cy="281833"/>
            <a:chOff x="6671087" y="2009304"/>
            <a:chExt cx="332757" cy="281833"/>
          </a:xfrm>
        </p:grpSpPr>
        <p:sp>
          <p:nvSpPr>
            <p:cNvPr id="10209" name="Google Shape;10209;p6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1" name="Google Shape;10211;p67"/>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2" name="Google Shape;10212;p67"/>
          <p:cNvGrpSpPr/>
          <p:nvPr/>
        </p:nvGrpSpPr>
        <p:grpSpPr>
          <a:xfrm>
            <a:off x="2201806" y="1976585"/>
            <a:ext cx="349784" cy="349434"/>
            <a:chOff x="2201806" y="1976585"/>
            <a:chExt cx="349784" cy="349434"/>
          </a:xfrm>
        </p:grpSpPr>
        <p:sp>
          <p:nvSpPr>
            <p:cNvPr id="10213" name="Google Shape;10213;p6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67"/>
          <p:cNvGrpSpPr/>
          <p:nvPr/>
        </p:nvGrpSpPr>
        <p:grpSpPr>
          <a:xfrm>
            <a:off x="3094217" y="1976585"/>
            <a:ext cx="350198" cy="350548"/>
            <a:chOff x="3094217" y="1976585"/>
            <a:chExt cx="350198" cy="350548"/>
          </a:xfrm>
        </p:grpSpPr>
        <p:sp>
          <p:nvSpPr>
            <p:cNvPr id="10218" name="Google Shape;10218;p6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7"/>
          <p:cNvGrpSpPr/>
          <p:nvPr/>
        </p:nvGrpSpPr>
        <p:grpSpPr>
          <a:xfrm>
            <a:off x="870939" y="1975821"/>
            <a:ext cx="332375" cy="350071"/>
            <a:chOff x="870939" y="1975821"/>
            <a:chExt cx="332375" cy="350071"/>
          </a:xfrm>
        </p:grpSpPr>
        <p:sp>
          <p:nvSpPr>
            <p:cNvPr id="10232" name="Google Shape;10232;p6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6" name="Google Shape;10236;p67"/>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7" name="Google Shape;10237;p67"/>
          <p:cNvGrpSpPr/>
          <p:nvPr/>
        </p:nvGrpSpPr>
        <p:grpSpPr>
          <a:xfrm>
            <a:off x="3979435" y="1976585"/>
            <a:ext cx="345265" cy="349848"/>
            <a:chOff x="3979435" y="1976585"/>
            <a:chExt cx="345265" cy="349848"/>
          </a:xfrm>
        </p:grpSpPr>
        <p:sp>
          <p:nvSpPr>
            <p:cNvPr id="10238" name="Google Shape;10238;p6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7"/>
          <p:cNvGrpSpPr/>
          <p:nvPr/>
        </p:nvGrpSpPr>
        <p:grpSpPr>
          <a:xfrm>
            <a:off x="3576626" y="1975821"/>
            <a:ext cx="284251" cy="351694"/>
            <a:chOff x="3576626" y="1975821"/>
            <a:chExt cx="284251" cy="351694"/>
          </a:xfrm>
        </p:grpSpPr>
        <p:sp>
          <p:nvSpPr>
            <p:cNvPr id="10256" name="Google Shape;10256;p6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7"/>
          <p:cNvGrpSpPr/>
          <p:nvPr/>
        </p:nvGrpSpPr>
        <p:grpSpPr>
          <a:xfrm>
            <a:off x="2722090" y="2890162"/>
            <a:ext cx="238770" cy="371841"/>
            <a:chOff x="2722090" y="2890162"/>
            <a:chExt cx="238770" cy="371841"/>
          </a:xfrm>
        </p:grpSpPr>
        <p:sp>
          <p:nvSpPr>
            <p:cNvPr id="10260" name="Google Shape;10260;p6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3" name="Google Shape;10263;p67"/>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4" name="Google Shape;10264;p67"/>
          <p:cNvGrpSpPr/>
          <p:nvPr/>
        </p:nvGrpSpPr>
        <p:grpSpPr>
          <a:xfrm>
            <a:off x="6216367" y="1970156"/>
            <a:ext cx="361147" cy="361147"/>
            <a:chOff x="6216367" y="1970156"/>
            <a:chExt cx="361147" cy="361147"/>
          </a:xfrm>
        </p:grpSpPr>
        <p:sp>
          <p:nvSpPr>
            <p:cNvPr id="10265" name="Google Shape;10265;p6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67"/>
          <p:cNvGrpSpPr/>
          <p:nvPr/>
        </p:nvGrpSpPr>
        <p:grpSpPr>
          <a:xfrm>
            <a:off x="1289311" y="2926222"/>
            <a:ext cx="408156" cy="299783"/>
            <a:chOff x="1289311" y="2926222"/>
            <a:chExt cx="408156" cy="299783"/>
          </a:xfrm>
        </p:grpSpPr>
        <p:sp>
          <p:nvSpPr>
            <p:cNvPr id="10270" name="Google Shape;10270;p6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7"/>
          <p:cNvGrpSpPr/>
          <p:nvPr/>
        </p:nvGrpSpPr>
        <p:grpSpPr>
          <a:xfrm>
            <a:off x="7978465" y="1969392"/>
            <a:ext cx="361147" cy="360797"/>
            <a:chOff x="7978465" y="1969392"/>
            <a:chExt cx="361147" cy="360797"/>
          </a:xfrm>
        </p:grpSpPr>
        <p:sp>
          <p:nvSpPr>
            <p:cNvPr id="10273" name="Google Shape;10273;p6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2" name="Google Shape;10282;p67"/>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3" name="Google Shape;10283;p67"/>
          <p:cNvGrpSpPr/>
          <p:nvPr/>
        </p:nvGrpSpPr>
        <p:grpSpPr>
          <a:xfrm>
            <a:off x="854261" y="2908813"/>
            <a:ext cx="377474" cy="335748"/>
            <a:chOff x="854261" y="2908813"/>
            <a:chExt cx="377474" cy="335748"/>
          </a:xfrm>
        </p:grpSpPr>
        <p:sp>
          <p:nvSpPr>
            <p:cNvPr id="10284" name="Google Shape;10284;p6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67"/>
          <p:cNvGrpSpPr/>
          <p:nvPr/>
        </p:nvGrpSpPr>
        <p:grpSpPr>
          <a:xfrm>
            <a:off x="1749728" y="2894777"/>
            <a:ext cx="386927" cy="363438"/>
            <a:chOff x="1749728" y="2894777"/>
            <a:chExt cx="386927" cy="363438"/>
          </a:xfrm>
        </p:grpSpPr>
        <p:sp>
          <p:nvSpPr>
            <p:cNvPr id="10290" name="Google Shape;10290;p6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67"/>
          <p:cNvGrpSpPr/>
          <p:nvPr/>
        </p:nvGrpSpPr>
        <p:grpSpPr>
          <a:xfrm>
            <a:off x="7098912" y="1969392"/>
            <a:ext cx="359651" cy="361560"/>
            <a:chOff x="7098912" y="1969392"/>
            <a:chExt cx="359651" cy="361560"/>
          </a:xfrm>
        </p:grpSpPr>
        <p:sp>
          <p:nvSpPr>
            <p:cNvPr id="10298" name="Google Shape;10298;p6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1" name="Google Shape;10311;p67"/>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2" name="Google Shape;10312;p67"/>
          <p:cNvGrpSpPr/>
          <p:nvPr/>
        </p:nvGrpSpPr>
        <p:grpSpPr>
          <a:xfrm>
            <a:off x="5352728" y="1990239"/>
            <a:ext cx="327091" cy="322508"/>
            <a:chOff x="5352728" y="1990239"/>
            <a:chExt cx="327091" cy="322508"/>
          </a:xfrm>
        </p:grpSpPr>
        <p:sp>
          <p:nvSpPr>
            <p:cNvPr id="10313" name="Google Shape;10313;p6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67"/>
          <p:cNvGrpSpPr/>
          <p:nvPr/>
        </p:nvGrpSpPr>
        <p:grpSpPr>
          <a:xfrm>
            <a:off x="7538896" y="1970156"/>
            <a:ext cx="361147" cy="361529"/>
            <a:chOff x="7538896" y="1970156"/>
            <a:chExt cx="361147" cy="361529"/>
          </a:xfrm>
        </p:grpSpPr>
        <p:sp>
          <p:nvSpPr>
            <p:cNvPr id="10317" name="Google Shape;10317;p6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67"/>
          <p:cNvGrpSpPr/>
          <p:nvPr/>
        </p:nvGrpSpPr>
        <p:grpSpPr>
          <a:xfrm>
            <a:off x="4896099" y="1970920"/>
            <a:ext cx="358155" cy="358123"/>
            <a:chOff x="4896099" y="1970920"/>
            <a:chExt cx="358155" cy="358123"/>
          </a:xfrm>
        </p:grpSpPr>
        <p:sp>
          <p:nvSpPr>
            <p:cNvPr id="10324" name="Google Shape;10324;p6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67"/>
          <p:cNvGrpSpPr/>
          <p:nvPr/>
        </p:nvGrpSpPr>
        <p:grpSpPr>
          <a:xfrm>
            <a:off x="4048787" y="2977019"/>
            <a:ext cx="283488" cy="198604"/>
            <a:chOff x="4048787" y="2977019"/>
            <a:chExt cx="283488" cy="198604"/>
          </a:xfrm>
        </p:grpSpPr>
        <p:sp>
          <p:nvSpPr>
            <p:cNvPr id="10328" name="Google Shape;10328;p6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67"/>
          <p:cNvGrpSpPr/>
          <p:nvPr/>
        </p:nvGrpSpPr>
        <p:grpSpPr>
          <a:xfrm>
            <a:off x="4054103" y="2430191"/>
            <a:ext cx="218687" cy="349052"/>
            <a:chOff x="4054103" y="2430191"/>
            <a:chExt cx="218687" cy="349052"/>
          </a:xfrm>
        </p:grpSpPr>
        <p:sp>
          <p:nvSpPr>
            <p:cNvPr id="10335" name="Google Shape;10335;p6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7"/>
          <p:cNvGrpSpPr/>
          <p:nvPr/>
        </p:nvGrpSpPr>
        <p:grpSpPr>
          <a:xfrm>
            <a:off x="2185128" y="2427549"/>
            <a:ext cx="382758" cy="356595"/>
            <a:chOff x="2185128" y="2427549"/>
            <a:chExt cx="382758" cy="356595"/>
          </a:xfrm>
        </p:grpSpPr>
        <p:sp>
          <p:nvSpPr>
            <p:cNvPr id="10338" name="Google Shape;10338;p6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2" name="Google Shape;10342;p67"/>
          <p:cNvGrpSpPr/>
          <p:nvPr/>
        </p:nvGrpSpPr>
        <p:grpSpPr>
          <a:xfrm>
            <a:off x="3539102" y="2427549"/>
            <a:ext cx="355099" cy="355481"/>
            <a:chOff x="3539102" y="2427549"/>
            <a:chExt cx="355099" cy="355481"/>
          </a:xfrm>
        </p:grpSpPr>
        <p:sp>
          <p:nvSpPr>
            <p:cNvPr id="10343" name="Google Shape;10343;p6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67"/>
          <p:cNvGrpSpPr/>
          <p:nvPr/>
        </p:nvGrpSpPr>
        <p:grpSpPr>
          <a:xfrm>
            <a:off x="2656907" y="2439293"/>
            <a:ext cx="332757" cy="332343"/>
            <a:chOff x="2656907" y="2439293"/>
            <a:chExt cx="332757" cy="332343"/>
          </a:xfrm>
        </p:grpSpPr>
        <p:sp>
          <p:nvSpPr>
            <p:cNvPr id="10346" name="Google Shape;10346;p6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7"/>
          <p:cNvGrpSpPr/>
          <p:nvPr/>
        </p:nvGrpSpPr>
        <p:grpSpPr>
          <a:xfrm>
            <a:off x="1731523" y="2422616"/>
            <a:ext cx="399435" cy="365698"/>
            <a:chOff x="1731523" y="2422616"/>
            <a:chExt cx="399435" cy="365698"/>
          </a:xfrm>
        </p:grpSpPr>
        <p:sp>
          <p:nvSpPr>
            <p:cNvPr id="10354" name="Google Shape;10354;p6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67"/>
          <p:cNvGrpSpPr/>
          <p:nvPr/>
        </p:nvGrpSpPr>
        <p:grpSpPr>
          <a:xfrm>
            <a:off x="3097241" y="2433564"/>
            <a:ext cx="344883" cy="343387"/>
            <a:chOff x="3097241" y="2433564"/>
            <a:chExt cx="344883" cy="343387"/>
          </a:xfrm>
        </p:grpSpPr>
        <p:sp>
          <p:nvSpPr>
            <p:cNvPr id="10358" name="Google Shape;10358;p6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7"/>
          <p:cNvGrpSpPr/>
          <p:nvPr/>
        </p:nvGrpSpPr>
        <p:grpSpPr>
          <a:xfrm>
            <a:off x="1278299" y="2439293"/>
            <a:ext cx="410829" cy="332343"/>
            <a:chOff x="1278299" y="2439293"/>
            <a:chExt cx="410829" cy="332343"/>
          </a:xfrm>
        </p:grpSpPr>
        <p:sp>
          <p:nvSpPr>
            <p:cNvPr id="10368" name="Google Shape;10368;p6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7"/>
          <p:cNvGrpSpPr/>
          <p:nvPr/>
        </p:nvGrpSpPr>
        <p:grpSpPr>
          <a:xfrm>
            <a:off x="870939" y="2439293"/>
            <a:ext cx="331993" cy="331993"/>
            <a:chOff x="870939" y="2439293"/>
            <a:chExt cx="331993" cy="331993"/>
          </a:xfrm>
        </p:grpSpPr>
        <p:sp>
          <p:nvSpPr>
            <p:cNvPr id="10377" name="Google Shape;10377;p6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67"/>
          <p:cNvGrpSpPr/>
          <p:nvPr/>
        </p:nvGrpSpPr>
        <p:grpSpPr>
          <a:xfrm>
            <a:off x="6644957" y="2456353"/>
            <a:ext cx="371395" cy="278904"/>
            <a:chOff x="6644957" y="2456353"/>
            <a:chExt cx="371395" cy="278904"/>
          </a:xfrm>
        </p:grpSpPr>
        <p:sp>
          <p:nvSpPr>
            <p:cNvPr id="10394" name="Google Shape;10394;p6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67"/>
          <p:cNvGrpSpPr/>
          <p:nvPr/>
        </p:nvGrpSpPr>
        <p:grpSpPr>
          <a:xfrm>
            <a:off x="5388757" y="2414659"/>
            <a:ext cx="260349" cy="362292"/>
            <a:chOff x="5388757" y="2414659"/>
            <a:chExt cx="260349" cy="362292"/>
          </a:xfrm>
        </p:grpSpPr>
        <p:sp>
          <p:nvSpPr>
            <p:cNvPr id="10400" name="Google Shape;10400;p6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67"/>
          <p:cNvGrpSpPr/>
          <p:nvPr/>
        </p:nvGrpSpPr>
        <p:grpSpPr>
          <a:xfrm>
            <a:off x="3567142" y="2905757"/>
            <a:ext cx="348288" cy="340331"/>
            <a:chOff x="3567142" y="2905757"/>
            <a:chExt cx="348288" cy="340331"/>
          </a:xfrm>
        </p:grpSpPr>
        <p:sp>
          <p:nvSpPr>
            <p:cNvPr id="10421" name="Google Shape;10421;p6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67"/>
          <p:cNvGrpSpPr/>
          <p:nvPr/>
        </p:nvGrpSpPr>
        <p:grpSpPr>
          <a:xfrm>
            <a:off x="7967103" y="2415041"/>
            <a:ext cx="355863" cy="361911"/>
            <a:chOff x="7967103" y="2415041"/>
            <a:chExt cx="355863" cy="361911"/>
          </a:xfrm>
        </p:grpSpPr>
        <p:sp>
          <p:nvSpPr>
            <p:cNvPr id="10427" name="Google Shape;10427;p6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7"/>
          <p:cNvGrpSpPr/>
          <p:nvPr/>
        </p:nvGrpSpPr>
        <p:grpSpPr>
          <a:xfrm>
            <a:off x="7529411" y="2414659"/>
            <a:ext cx="355863" cy="362292"/>
            <a:chOff x="7529411" y="2414659"/>
            <a:chExt cx="355863" cy="362292"/>
          </a:xfrm>
        </p:grpSpPr>
        <p:sp>
          <p:nvSpPr>
            <p:cNvPr id="10439" name="Google Shape;10439;p6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67"/>
          <p:cNvGrpSpPr/>
          <p:nvPr/>
        </p:nvGrpSpPr>
        <p:grpSpPr>
          <a:xfrm>
            <a:off x="5733194" y="2431718"/>
            <a:ext cx="446826" cy="327059"/>
            <a:chOff x="5733194" y="2431718"/>
            <a:chExt cx="446826" cy="327059"/>
          </a:xfrm>
        </p:grpSpPr>
        <p:sp>
          <p:nvSpPr>
            <p:cNvPr id="10452" name="Google Shape;10452;p6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67"/>
          <p:cNvGrpSpPr/>
          <p:nvPr/>
        </p:nvGrpSpPr>
        <p:grpSpPr>
          <a:xfrm>
            <a:off x="4876780" y="2418064"/>
            <a:ext cx="407774" cy="356627"/>
            <a:chOff x="4876780" y="2418064"/>
            <a:chExt cx="407774" cy="356627"/>
          </a:xfrm>
        </p:grpSpPr>
        <p:sp>
          <p:nvSpPr>
            <p:cNvPr id="10456" name="Google Shape;10456;p6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67"/>
          <p:cNvGrpSpPr/>
          <p:nvPr/>
        </p:nvGrpSpPr>
        <p:grpSpPr>
          <a:xfrm>
            <a:off x="7070872" y="2410871"/>
            <a:ext cx="398321" cy="371013"/>
            <a:chOff x="7070872" y="2410871"/>
            <a:chExt cx="398321" cy="371013"/>
          </a:xfrm>
        </p:grpSpPr>
        <p:sp>
          <p:nvSpPr>
            <p:cNvPr id="10465" name="Google Shape;10465;p6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9" name="Google Shape;10469;p67"/>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0" name="Google Shape;10470;p67"/>
          <p:cNvGrpSpPr/>
          <p:nvPr/>
        </p:nvGrpSpPr>
        <p:grpSpPr>
          <a:xfrm>
            <a:off x="5318259" y="2982111"/>
            <a:ext cx="371013" cy="220787"/>
            <a:chOff x="5318259" y="2982111"/>
            <a:chExt cx="371013" cy="220787"/>
          </a:xfrm>
        </p:grpSpPr>
        <p:sp>
          <p:nvSpPr>
            <p:cNvPr id="10471" name="Google Shape;10471;p6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67"/>
          <p:cNvGrpSpPr/>
          <p:nvPr/>
        </p:nvGrpSpPr>
        <p:grpSpPr>
          <a:xfrm>
            <a:off x="7073928" y="2905757"/>
            <a:ext cx="371395" cy="371809"/>
            <a:chOff x="7073928" y="2905757"/>
            <a:chExt cx="371395" cy="371809"/>
          </a:xfrm>
        </p:grpSpPr>
        <p:sp>
          <p:nvSpPr>
            <p:cNvPr id="10480" name="Google Shape;10480;p6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67"/>
          <p:cNvGrpSpPr/>
          <p:nvPr/>
        </p:nvGrpSpPr>
        <p:grpSpPr>
          <a:xfrm>
            <a:off x="6188327" y="2955408"/>
            <a:ext cx="371395" cy="272857"/>
            <a:chOff x="6188327" y="2955408"/>
            <a:chExt cx="371395" cy="272857"/>
          </a:xfrm>
        </p:grpSpPr>
        <p:sp>
          <p:nvSpPr>
            <p:cNvPr id="10484" name="Google Shape;10484;p6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7"/>
          <p:cNvGrpSpPr/>
          <p:nvPr/>
        </p:nvGrpSpPr>
        <p:grpSpPr>
          <a:xfrm>
            <a:off x="7521454" y="2906139"/>
            <a:ext cx="359651" cy="371013"/>
            <a:chOff x="7521454" y="2906139"/>
            <a:chExt cx="359651" cy="371013"/>
          </a:xfrm>
        </p:grpSpPr>
        <p:sp>
          <p:nvSpPr>
            <p:cNvPr id="10487" name="Google Shape;10487;p6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67"/>
          <p:cNvGrpSpPr/>
          <p:nvPr/>
        </p:nvGrpSpPr>
        <p:grpSpPr>
          <a:xfrm>
            <a:off x="5782845" y="2906521"/>
            <a:ext cx="301661" cy="371013"/>
            <a:chOff x="5782845" y="2906521"/>
            <a:chExt cx="301661" cy="371013"/>
          </a:xfrm>
        </p:grpSpPr>
        <p:sp>
          <p:nvSpPr>
            <p:cNvPr id="10493" name="Google Shape;10493;p6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7"/>
          <p:cNvGrpSpPr/>
          <p:nvPr/>
        </p:nvGrpSpPr>
        <p:grpSpPr>
          <a:xfrm>
            <a:off x="6630539" y="2917502"/>
            <a:ext cx="371777" cy="349434"/>
            <a:chOff x="6630539" y="2917502"/>
            <a:chExt cx="371777" cy="349434"/>
          </a:xfrm>
        </p:grpSpPr>
        <p:sp>
          <p:nvSpPr>
            <p:cNvPr id="10497" name="Google Shape;10497;p6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67"/>
          <p:cNvGrpSpPr/>
          <p:nvPr/>
        </p:nvGrpSpPr>
        <p:grpSpPr>
          <a:xfrm>
            <a:off x="2171474" y="3369229"/>
            <a:ext cx="408156" cy="343737"/>
            <a:chOff x="2171474" y="3369229"/>
            <a:chExt cx="408156" cy="343737"/>
          </a:xfrm>
        </p:grpSpPr>
        <p:sp>
          <p:nvSpPr>
            <p:cNvPr id="10505" name="Google Shape;10505;p6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7"/>
          <p:cNvGrpSpPr/>
          <p:nvPr/>
        </p:nvGrpSpPr>
        <p:grpSpPr>
          <a:xfrm>
            <a:off x="4891198" y="2925108"/>
            <a:ext cx="334634" cy="334634"/>
            <a:chOff x="4891198" y="2925108"/>
            <a:chExt cx="334634" cy="334634"/>
          </a:xfrm>
        </p:grpSpPr>
        <p:sp>
          <p:nvSpPr>
            <p:cNvPr id="10510" name="Google Shape;10510;p6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67"/>
          <p:cNvGrpSpPr/>
          <p:nvPr/>
        </p:nvGrpSpPr>
        <p:grpSpPr>
          <a:xfrm>
            <a:off x="7976174" y="2925108"/>
            <a:ext cx="334666" cy="334634"/>
            <a:chOff x="7976174" y="2925108"/>
            <a:chExt cx="334666" cy="334634"/>
          </a:xfrm>
        </p:grpSpPr>
        <p:sp>
          <p:nvSpPr>
            <p:cNvPr id="10519" name="Google Shape;10519;p6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67"/>
          <p:cNvGrpSpPr/>
          <p:nvPr/>
        </p:nvGrpSpPr>
        <p:grpSpPr>
          <a:xfrm>
            <a:off x="3091957" y="3374131"/>
            <a:ext cx="354717" cy="332757"/>
            <a:chOff x="3091957" y="3374131"/>
            <a:chExt cx="354717" cy="332757"/>
          </a:xfrm>
        </p:grpSpPr>
        <p:sp>
          <p:nvSpPr>
            <p:cNvPr id="10529" name="Google Shape;10529;p6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7"/>
          <p:cNvGrpSpPr/>
          <p:nvPr/>
        </p:nvGrpSpPr>
        <p:grpSpPr>
          <a:xfrm>
            <a:off x="3988156" y="3380210"/>
            <a:ext cx="353954" cy="318880"/>
            <a:chOff x="3988156" y="3380210"/>
            <a:chExt cx="353954" cy="318880"/>
          </a:xfrm>
        </p:grpSpPr>
        <p:sp>
          <p:nvSpPr>
            <p:cNvPr id="10536" name="Google Shape;10536;p6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7"/>
          <p:cNvGrpSpPr/>
          <p:nvPr/>
        </p:nvGrpSpPr>
        <p:grpSpPr>
          <a:xfrm>
            <a:off x="3541011" y="3367320"/>
            <a:ext cx="348257" cy="346188"/>
            <a:chOff x="3541011" y="3367320"/>
            <a:chExt cx="348257" cy="346188"/>
          </a:xfrm>
        </p:grpSpPr>
        <p:sp>
          <p:nvSpPr>
            <p:cNvPr id="10542" name="Google Shape;10542;p6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67"/>
          <p:cNvGrpSpPr/>
          <p:nvPr/>
        </p:nvGrpSpPr>
        <p:grpSpPr>
          <a:xfrm>
            <a:off x="850092" y="3352934"/>
            <a:ext cx="369517" cy="375660"/>
            <a:chOff x="850092" y="3352934"/>
            <a:chExt cx="369517" cy="375660"/>
          </a:xfrm>
        </p:grpSpPr>
        <p:sp>
          <p:nvSpPr>
            <p:cNvPr id="10547" name="Google Shape;10547;p6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67"/>
          <p:cNvGrpSpPr/>
          <p:nvPr/>
        </p:nvGrpSpPr>
        <p:grpSpPr>
          <a:xfrm>
            <a:off x="1314678" y="3358217"/>
            <a:ext cx="334666" cy="365348"/>
            <a:chOff x="1314678" y="3358217"/>
            <a:chExt cx="334666" cy="365348"/>
          </a:xfrm>
        </p:grpSpPr>
        <p:sp>
          <p:nvSpPr>
            <p:cNvPr id="10553" name="Google Shape;10553;p6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67"/>
          <p:cNvGrpSpPr/>
          <p:nvPr/>
        </p:nvGrpSpPr>
        <p:grpSpPr>
          <a:xfrm>
            <a:off x="1748582" y="3372635"/>
            <a:ext cx="359269" cy="335780"/>
            <a:chOff x="1748582" y="3372635"/>
            <a:chExt cx="359269" cy="335780"/>
          </a:xfrm>
        </p:grpSpPr>
        <p:sp>
          <p:nvSpPr>
            <p:cNvPr id="10559" name="Google Shape;10559;p6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0" name="Google Shape;10560;p67"/>
            <p:cNvGrpSpPr/>
            <p:nvPr/>
          </p:nvGrpSpPr>
          <p:grpSpPr>
            <a:xfrm>
              <a:off x="1748582" y="3372635"/>
              <a:ext cx="333520" cy="335780"/>
              <a:chOff x="1748582" y="3372635"/>
              <a:chExt cx="333520" cy="335780"/>
            </a:xfrm>
          </p:grpSpPr>
          <p:sp>
            <p:nvSpPr>
              <p:cNvPr id="10561" name="Google Shape;10561;p6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4" name="Google Shape;10564;p67"/>
          <p:cNvGrpSpPr/>
          <p:nvPr/>
        </p:nvGrpSpPr>
        <p:grpSpPr>
          <a:xfrm>
            <a:off x="2640993" y="3357835"/>
            <a:ext cx="365348" cy="364966"/>
            <a:chOff x="2640993" y="3357835"/>
            <a:chExt cx="365348" cy="364966"/>
          </a:xfrm>
        </p:grpSpPr>
        <p:sp>
          <p:nvSpPr>
            <p:cNvPr id="10565" name="Google Shape;10565;p6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7"/>
          <p:cNvGrpSpPr/>
          <p:nvPr/>
        </p:nvGrpSpPr>
        <p:grpSpPr>
          <a:xfrm>
            <a:off x="4886264" y="3366174"/>
            <a:ext cx="350548" cy="350198"/>
            <a:chOff x="4886264" y="3366174"/>
            <a:chExt cx="350548" cy="350198"/>
          </a:xfrm>
        </p:grpSpPr>
        <p:sp>
          <p:nvSpPr>
            <p:cNvPr id="10576" name="Google Shape;10576;p6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7"/>
          <p:cNvGrpSpPr/>
          <p:nvPr/>
        </p:nvGrpSpPr>
        <p:grpSpPr>
          <a:xfrm>
            <a:off x="5331913" y="3413947"/>
            <a:ext cx="347143" cy="254684"/>
            <a:chOff x="5331913" y="3413947"/>
            <a:chExt cx="347143" cy="254684"/>
          </a:xfrm>
        </p:grpSpPr>
        <p:sp>
          <p:nvSpPr>
            <p:cNvPr id="10590" name="Google Shape;10590;p6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7"/>
          <p:cNvGrpSpPr/>
          <p:nvPr/>
        </p:nvGrpSpPr>
        <p:grpSpPr>
          <a:xfrm>
            <a:off x="5776798" y="3409778"/>
            <a:ext cx="346379" cy="264518"/>
            <a:chOff x="5776798" y="3409778"/>
            <a:chExt cx="346379" cy="264518"/>
          </a:xfrm>
        </p:grpSpPr>
        <p:sp>
          <p:nvSpPr>
            <p:cNvPr id="10597" name="Google Shape;10597;p6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67"/>
          <p:cNvGrpSpPr/>
          <p:nvPr/>
        </p:nvGrpSpPr>
        <p:grpSpPr>
          <a:xfrm>
            <a:off x="7108015" y="3396505"/>
            <a:ext cx="344883" cy="290299"/>
            <a:chOff x="7108015" y="3396505"/>
            <a:chExt cx="344883" cy="290299"/>
          </a:xfrm>
        </p:grpSpPr>
        <p:sp>
          <p:nvSpPr>
            <p:cNvPr id="10604" name="Google Shape;10604;p6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67"/>
          <p:cNvGrpSpPr/>
          <p:nvPr/>
        </p:nvGrpSpPr>
        <p:grpSpPr>
          <a:xfrm>
            <a:off x="7551754" y="3390808"/>
            <a:ext cx="344883" cy="301311"/>
            <a:chOff x="7551754" y="3390808"/>
            <a:chExt cx="344883" cy="301311"/>
          </a:xfrm>
        </p:grpSpPr>
        <p:sp>
          <p:nvSpPr>
            <p:cNvPr id="10609" name="Google Shape;10609;p6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67"/>
          <p:cNvGrpSpPr/>
          <p:nvPr/>
        </p:nvGrpSpPr>
        <p:grpSpPr>
          <a:xfrm>
            <a:off x="6707084" y="3387403"/>
            <a:ext cx="261145" cy="308504"/>
            <a:chOff x="6707084" y="3387403"/>
            <a:chExt cx="261145" cy="308504"/>
          </a:xfrm>
        </p:grpSpPr>
        <p:sp>
          <p:nvSpPr>
            <p:cNvPr id="10621" name="Google Shape;10621;p6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67"/>
          <p:cNvGrpSpPr/>
          <p:nvPr/>
        </p:nvGrpSpPr>
        <p:grpSpPr>
          <a:xfrm>
            <a:off x="848978" y="4297637"/>
            <a:ext cx="377824" cy="324418"/>
            <a:chOff x="848978" y="4297637"/>
            <a:chExt cx="377824" cy="324418"/>
          </a:xfrm>
        </p:grpSpPr>
        <p:sp>
          <p:nvSpPr>
            <p:cNvPr id="10626" name="Google Shape;10626;p6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7"/>
          <p:cNvGrpSpPr/>
          <p:nvPr/>
        </p:nvGrpSpPr>
        <p:grpSpPr>
          <a:xfrm>
            <a:off x="1754279" y="4286593"/>
            <a:ext cx="351439" cy="345965"/>
            <a:chOff x="1754279" y="4286593"/>
            <a:chExt cx="351439" cy="345965"/>
          </a:xfrm>
        </p:grpSpPr>
        <p:sp>
          <p:nvSpPr>
            <p:cNvPr id="10629" name="Google Shape;10629;p6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67"/>
          <p:cNvGrpSpPr/>
          <p:nvPr/>
        </p:nvGrpSpPr>
        <p:grpSpPr>
          <a:xfrm>
            <a:off x="3996113" y="4291176"/>
            <a:ext cx="336512" cy="335048"/>
            <a:chOff x="3996113" y="4291176"/>
            <a:chExt cx="336512" cy="335048"/>
          </a:xfrm>
        </p:grpSpPr>
        <p:sp>
          <p:nvSpPr>
            <p:cNvPr id="10635" name="Google Shape;10635;p6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8" name="Google Shape;10638;p67"/>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9" name="Google Shape;10639;p67"/>
          <p:cNvGrpSpPr/>
          <p:nvPr/>
        </p:nvGrpSpPr>
        <p:grpSpPr>
          <a:xfrm>
            <a:off x="2179081" y="4285511"/>
            <a:ext cx="397525" cy="348670"/>
            <a:chOff x="2179081" y="4285511"/>
            <a:chExt cx="397525" cy="348670"/>
          </a:xfrm>
        </p:grpSpPr>
        <p:sp>
          <p:nvSpPr>
            <p:cNvPr id="10640" name="Google Shape;10640;p6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7"/>
          <p:cNvGrpSpPr/>
          <p:nvPr/>
        </p:nvGrpSpPr>
        <p:grpSpPr>
          <a:xfrm>
            <a:off x="3584201" y="4294996"/>
            <a:ext cx="267574" cy="329415"/>
            <a:chOff x="3584201" y="4294996"/>
            <a:chExt cx="267574" cy="329415"/>
          </a:xfrm>
        </p:grpSpPr>
        <p:sp>
          <p:nvSpPr>
            <p:cNvPr id="10643" name="Google Shape;10643;p6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7" name="Google Shape;10647;p67"/>
          <p:cNvGrpSpPr/>
          <p:nvPr/>
        </p:nvGrpSpPr>
        <p:grpSpPr>
          <a:xfrm>
            <a:off x="3082855" y="4295728"/>
            <a:ext cx="375946" cy="327823"/>
            <a:chOff x="3082855" y="4295728"/>
            <a:chExt cx="375946" cy="327823"/>
          </a:xfrm>
        </p:grpSpPr>
        <p:sp>
          <p:nvSpPr>
            <p:cNvPr id="10648" name="Google Shape;10648;p6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7"/>
          <p:cNvGrpSpPr/>
          <p:nvPr/>
        </p:nvGrpSpPr>
        <p:grpSpPr>
          <a:xfrm>
            <a:off x="2749016" y="4291176"/>
            <a:ext cx="150831" cy="336926"/>
            <a:chOff x="2749016" y="4291176"/>
            <a:chExt cx="150831" cy="336926"/>
          </a:xfrm>
        </p:grpSpPr>
        <p:sp>
          <p:nvSpPr>
            <p:cNvPr id="10660" name="Google Shape;10660;p6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67"/>
          <p:cNvGrpSpPr/>
          <p:nvPr/>
        </p:nvGrpSpPr>
        <p:grpSpPr>
          <a:xfrm>
            <a:off x="7127716" y="4279432"/>
            <a:ext cx="248254" cy="361942"/>
            <a:chOff x="7127716" y="4279432"/>
            <a:chExt cx="248254" cy="361942"/>
          </a:xfrm>
        </p:grpSpPr>
        <p:sp>
          <p:nvSpPr>
            <p:cNvPr id="10665" name="Google Shape;10665;p6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67"/>
          <p:cNvGrpSpPr/>
          <p:nvPr/>
        </p:nvGrpSpPr>
        <p:grpSpPr>
          <a:xfrm>
            <a:off x="7565408" y="4279432"/>
            <a:ext cx="248255" cy="361942"/>
            <a:chOff x="7565408" y="4279432"/>
            <a:chExt cx="248255" cy="361942"/>
          </a:xfrm>
        </p:grpSpPr>
        <p:sp>
          <p:nvSpPr>
            <p:cNvPr id="10675" name="Google Shape;10675;p6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7"/>
          <p:cNvGrpSpPr/>
          <p:nvPr/>
        </p:nvGrpSpPr>
        <p:grpSpPr>
          <a:xfrm>
            <a:off x="6264109" y="4279432"/>
            <a:ext cx="225498" cy="361560"/>
            <a:chOff x="6264109" y="4279432"/>
            <a:chExt cx="225498" cy="361560"/>
          </a:xfrm>
        </p:grpSpPr>
        <p:sp>
          <p:nvSpPr>
            <p:cNvPr id="10684" name="Google Shape;10684;p6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67"/>
          <p:cNvGrpSpPr/>
          <p:nvPr/>
        </p:nvGrpSpPr>
        <p:grpSpPr>
          <a:xfrm>
            <a:off x="7929578" y="4284365"/>
            <a:ext cx="395266" cy="351312"/>
            <a:chOff x="7929578" y="4284365"/>
            <a:chExt cx="395266" cy="351312"/>
          </a:xfrm>
        </p:grpSpPr>
        <p:sp>
          <p:nvSpPr>
            <p:cNvPr id="10687" name="Google Shape;10687;p6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67"/>
          <p:cNvGrpSpPr/>
          <p:nvPr/>
        </p:nvGrpSpPr>
        <p:grpSpPr>
          <a:xfrm>
            <a:off x="6595502" y="4323777"/>
            <a:ext cx="426315" cy="332826"/>
            <a:chOff x="6639652" y="4323777"/>
            <a:chExt cx="426315" cy="332826"/>
          </a:xfrm>
        </p:grpSpPr>
        <p:sp>
          <p:nvSpPr>
            <p:cNvPr id="10692" name="Google Shape;10692;p6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7"/>
          <p:cNvGrpSpPr/>
          <p:nvPr/>
        </p:nvGrpSpPr>
        <p:grpSpPr>
          <a:xfrm>
            <a:off x="5357662" y="4297637"/>
            <a:ext cx="287275" cy="326296"/>
            <a:chOff x="5357662" y="4297637"/>
            <a:chExt cx="287275" cy="326296"/>
          </a:xfrm>
        </p:grpSpPr>
        <p:sp>
          <p:nvSpPr>
            <p:cNvPr id="10703" name="Google Shape;10703;p6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8" name="Google Shape;10708;p67"/>
          <p:cNvGrpSpPr/>
          <p:nvPr/>
        </p:nvGrpSpPr>
        <p:grpSpPr>
          <a:xfrm>
            <a:off x="5774124" y="4294550"/>
            <a:ext cx="331611" cy="331674"/>
            <a:chOff x="5774124" y="4294550"/>
            <a:chExt cx="331611" cy="331674"/>
          </a:xfrm>
        </p:grpSpPr>
        <p:sp>
          <p:nvSpPr>
            <p:cNvPr id="10709" name="Google Shape;10709;p6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67"/>
          <p:cNvGrpSpPr/>
          <p:nvPr/>
        </p:nvGrpSpPr>
        <p:grpSpPr>
          <a:xfrm>
            <a:off x="4890434" y="4287389"/>
            <a:ext cx="345997" cy="346029"/>
            <a:chOff x="4890434" y="4287389"/>
            <a:chExt cx="345997" cy="346029"/>
          </a:xfrm>
        </p:grpSpPr>
        <p:sp>
          <p:nvSpPr>
            <p:cNvPr id="10712" name="Google Shape;10712;p6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7"/>
          <p:cNvGrpSpPr/>
          <p:nvPr/>
        </p:nvGrpSpPr>
        <p:grpSpPr>
          <a:xfrm>
            <a:off x="2165809" y="3811059"/>
            <a:ext cx="422542" cy="342973"/>
            <a:chOff x="2165809" y="3811059"/>
            <a:chExt cx="422542" cy="342973"/>
          </a:xfrm>
        </p:grpSpPr>
        <p:sp>
          <p:nvSpPr>
            <p:cNvPr id="10720" name="Google Shape;10720;p6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8" name="Google Shape;10738;p67"/>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9" name="Google Shape;10739;p67"/>
          <p:cNvGrpSpPr/>
          <p:nvPr/>
        </p:nvGrpSpPr>
        <p:grpSpPr>
          <a:xfrm>
            <a:off x="903530" y="3806125"/>
            <a:ext cx="264550" cy="353222"/>
            <a:chOff x="903530" y="3806125"/>
            <a:chExt cx="264550" cy="353222"/>
          </a:xfrm>
        </p:grpSpPr>
        <p:sp>
          <p:nvSpPr>
            <p:cNvPr id="10740" name="Google Shape;10740;p6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7"/>
          <p:cNvGrpSpPr/>
          <p:nvPr/>
        </p:nvGrpSpPr>
        <p:grpSpPr>
          <a:xfrm>
            <a:off x="2611458" y="3816374"/>
            <a:ext cx="426329" cy="332375"/>
            <a:chOff x="2611458" y="3816374"/>
            <a:chExt cx="426329" cy="332375"/>
          </a:xfrm>
        </p:grpSpPr>
        <p:sp>
          <p:nvSpPr>
            <p:cNvPr id="10745" name="Google Shape;10745;p6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5" name="Google Shape;10755;p67"/>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6" name="Google Shape;10756;p67"/>
          <p:cNvGrpSpPr/>
          <p:nvPr/>
        </p:nvGrpSpPr>
        <p:grpSpPr>
          <a:xfrm>
            <a:off x="4019984" y="3805393"/>
            <a:ext cx="293704" cy="353954"/>
            <a:chOff x="4019984" y="3805393"/>
            <a:chExt cx="293704" cy="353954"/>
          </a:xfrm>
        </p:grpSpPr>
        <p:sp>
          <p:nvSpPr>
            <p:cNvPr id="10757" name="Google Shape;10757;p6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7"/>
          <p:cNvGrpSpPr/>
          <p:nvPr/>
        </p:nvGrpSpPr>
        <p:grpSpPr>
          <a:xfrm>
            <a:off x="8006505" y="3390044"/>
            <a:ext cx="323654" cy="303189"/>
            <a:chOff x="8006505" y="3390044"/>
            <a:chExt cx="323654" cy="303189"/>
          </a:xfrm>
        </p:grpSpPr>
        <p:sp>
          <p:nvSpPr>
            <p:cNvPr id="10760" name="Google Shape;10760;p6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67"/>
          <p:cNvGrpSpPr/>
          <p:nvPr/>
        </p:nvGrpSpPr>
        <p:grpSpPr>
          <a:xfrm>
            <a:off x="1299146" y="3806507"/>
            <a:ext cx="367990" cy="351312"/>
            <a:chOff x="1299146" y="3806507"/>
            <a:chExt cx="367990" cy="351312"/>
          </a:xfrm>
        </p:grpSpPr>
        <p:sp>
          <p:nvSpPr>
            <p:cNvPr id="10767" name="Google Shape;10767;p6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9" name="Google Shape;10769;p67"/>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0" name="Google Shape;10770;p67"/>
          <p:cNvGrpSpPr/>
          <p:nvPr/>
        </p:nvGrpSpPr>
        <p:grpSpPr>
          <a:xfrm>
            <a:off x="3095745" y="3805393"/>
            <a:ext cx="352840" cy="354717"/>
            <a:chOff x="3095745" y="3805393"/>
            <a:chExt cx="352840" cy="354717"/>
          </a:xfrm>
        </p:grpSpPr>
        <p:sp>
          <p:nvSpPr>
            <p:cNvPr id="10771" name="Google Shape;10771;p6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67"/>
          <p:cNvGrpSpPr/>
          <p:nvPr/>
        </p:nvGrpSpPr>
        <p:grpSpPr>
          <a:xfrm>
            <a:off x="7550258" y="3832670"/>
            <a:ext cx="371395" cy="301279"/>
            <a:chOff x="7550258" y="3832670"/>
            <a:chExt cx="371395" cy="301279"/>
          </a:xfrm>
        </p:grpSpPr>
        <p:sp>
          <p:nvSpPr>
            <p:cNvPr id="10778" name="Google Shape;10778;p6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6" name="Google Shape;10796;p67"/>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7" name="Google Shape;10797;p67"/>
          <p:cNvGrpSpPr/>
          <p:nvPr/>
        </p:nvGrpSpPr>
        <p:grpSpPr>
          <a:xfrm>
            <a:off x="6659725" y="3808035"/>
            <a:ext cx="367608" cy="350548"/>
            <a:chOff x="6659725" y="3808035"/>
            <a:chExt cx="367608" cy="350548"/>
          </a:xfrm>
        </p:grpSpPr>
        <p:sp>
          <p:nvSpPr>
            <p:cNvPr id="10798" name="Google Shape;10798;p6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67"/>
          <p:cNvGrpSpPr/>
          <p:nvPr/>
        </p:nvGrpSpPr>
        <p:grpSpPr>
          <a:xfrm>
            <a:off x="6219391" y="3816756"/>
            <a:ext cx="356627" cy="334252"/>
            <a:chOff x="6219391" y="3816756"/>
            <a:chExt cx="356627" cy="334252"/>
          </a:xfrm>
        </p:grpSpPr>
        <p:sp>
          <p:nvSpPr>
            <p:cNvPr id="10801" name="Google Shape;10801;p6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7"/>
          <p:cNvGrpSpPr/>
          <p:nvPr/>
        </p:nvGrpSpPr>
        <p:grpSpPr>
          <a:xfrm>
            <a:off x="5778676" y="3826972"/>
            <a:ext cx="349052" cy="313055"/>
            <a:chOff x="5778676" y="3826972"/>
            <a:chExt cx="349052" cy="313055"/>
          </a:xfrm>
        </p:grpSpPr>
        <p:sp>
          <p:nvSpPr>
            <p:cNvPr id="10806" name="Google Shape;10806;p6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7"/>
          <p:cNvGrpSpPr/>
          <p:nvPr/>
        </p:nvGrpSpPr>
        <p:grpSpPr>
          <a:xfrm>
            <a:off x="5355784" y="3834547"/>
            <a:ext cx="299019" cy="297905"/>
            <a:chOff x="5355784" y="3834547"/>
            <a:chExt cx="299019" cy="297905"/>
          </a:xfrm>
        </p:grpSpPr>
        <p:sp>
          <p:nvSpPr>
            <p:cNvPr id="10812" name="Google Shape;10812;p6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7"/>
          <p:cNvGrpSpPr/>
          <p:nvPr/>
        </p:nvGrpSpPr>
        <p:grpSpPr>
          <a:xfrm>
            <a:off x="8036455" y="3807271"/>
            <a:ext cx="292176" cy="353985"/>
            <a:chOff x="8036455" y="3807271"/>
            <a:chExt cx="292176" cy="353985"/>
          </a:xfrm>
        </p:grpSpPr>
        <p:sp>
          <p:nvSpPr>
            <p:cNvPr id="10817" name="Google Shape;10817;p6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7"/>
          <p:cNvGrpSpPr/>
          <p:nvPr/>
        </p:nvGrpSpPr>
        <p:grpSpPr>
          <a:xfrm>
            <a:off x="4874902" y="3808799"/>
            <a:ext cx="345615" cy="350835"/>
            <a:chOff x="4874902" y="3808799"/>
            <a:chExt cx="345615" cy="350835"/>
          </a:xfrm>
        </p:grpSpPr>
        <p:sp>
          <p:nvSpPr>
            <p:cNvPr id="10820" name="Google Shape;10820;p6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40" name="Shape 10840"/>
        <p:cNvGrpSpPr/>
        <p:nvPr/>
      </p:nvGrpSpPr>
      <p:grpSpPr>
        <a:xfrm>
          <a:off x="0" y="0"/>
          <a:ext cx="0" cy="0"/>
          <a:chOff x="0" y="0"/>
          <a:chExt cx="0" cy="0"/>
        </a:xfrm>
      </p:grpSpPr>
      <p:sp>
        <p:nvSpPr>
          <p:cNvPr id="10841" name="Google Shape;10841;p6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chemeClr val="lt1"/>
                </a:solidFill>
                <a:latin typeface="Arial"/>
                <a:ea typeface="Arial"/>
                <a:cs typeface="Arial"/>
                <a:sym typeface="Arial"/>
              </a:rPr>
              <a:t>Help &amp; Support </a:t>
            </a:r>
            <a:r>
              <a:rPr lang="en-GB">
                <a:latin typeface="Arial"/>
                <a:ea typeface="Arial"/>
                <a:cs typeface="Arial"/>
                <a:sym typeface="Arial"/>
              </a:rPr>
              <a:t>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42" name="Google Shape;10842;p6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843" name="Google Shape;10843;p68"/>
          <p:cNvGrpSpPr/>
          <p:nvPr/>
        </p:nvGrpSpPr>
        <p:grpSpPr>
          <a:xfrm>
            <a:off x="2704005" y="4258781"/>
            <a:ext cx="342144" cy="362704"/>
            <a:chOff x="2704005" y="4258781"/>
            <a:chExt cx="342144" cy="362704"/>
          </a:xfrm>
        </p:grpSpPr>
        <p:sp>
          <p:nvSpPr>
            <p:cNvPr id="10844" name="Google Shape;10844;p6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68"/>
          <p:cNvGrpSpPr/>
          <p:nvPr/>
        </p:nvGrpSpPr>
        <p:grpSpPr>
          <a:xfrm>
            <a:off x="2157462" y="4258496"/>
            <a:ext cx="347435" cy="363370"/>
            <a:chOff x="2157462" y="4258496"/>
            <a:chExt cx="347435" cy="363370"/>
          </a:xfrm>
        </p:grpSpPr>
        <p:sp>
          <p:nvSpPr>
            <p:cNvPr id="10852" name="Google Shape;10852;p6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68"/>
          <p:cNvGrpSpPr/>
          <p:nvPr/>
        </p:nvGrpSpPr>
        <p:grpSpPr>
          <a:xfrm>
            <a:off x="4010963" y="3763781"/>
            <a:ext cx="343665" cy="363211"/>
            <a:chOff x="4010963" y="3763781"/>
            <a:chExt cx="343665" cy="363211"/>
          </a:xfrm>
        </p:grpSpPr>
        <p:sp>
          <p:nvSpPr>
            <p:cNvPr id="10856" name="Google Shape;10856;p6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68"/>
          <p:cNvGrpSpPr/>
          <p:nvPr/>
        </p:nvGrpSpPr>
        <p:grpSpPr>
          <a:xfrm>
            <a:off x="2214042" y="3810509"/>
            <a:ext cx="368153" cy="311193"/>
            <a:chOff x="2214042" y="3810509"/>
            <a:chExt cx="368153" cy="311193"/>
          </a:xfrm>
        </p:grpSpPr>
        <p:sp>
          <p:nvSpPr>
            <p:cNvPr id="10862" name="Google Shape;10862;p6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8"/>
          <p:cNvGrpSpPr/>
          <p:nvPr/>
        </p:nvGrpSpPr>
        <p:grpSpPr>
          <a:xfrm>
            <a:off x="1768938" y="3782219"/>
            <a:ext cx="367805" cy="367773"/>
            <a:chOff x="1768938" y="3782219"/>
            <a:chExt cx="367805" cy="367773"/>
          </a:xfrm>
        </p:grpSpPr>
        <p:sp>
          <p:nvSpPr>
            <p:cNvPr id="10865" name="Google Shape;10865;p6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68"/>
          <p:cNvGrpSpPr/>
          <p:nvPr/>
        </p:nvGrpSpPr>
        <p:grpSpPr>
          <a:xfrm>
            <a:off x="2681385" y="3798439"/>
            <a:ext cx="325544" cy="327413"/>
            <a:chOff x="2681385" y="3798439"/>
            <a:chExt cx="325544" cy="327413"/>
          </a:xfrm>
        </p:grpSpPr>
        <p:sp>
          <p:nvSpPr>
            <p:cNvPr id="10871" name="Google Shape;10871;p6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68"/>
          <p:cNvGrpSpPr/>
          <p:nvPr/>
        </p:nvGrpSpPr>
        <p:grpSpPr>
          <a:xfrm>
            <a:off x="6243928" y="4263502"/>
            <a:ext cx="274254" cy="350824"/>
            <a:chOff x="6243928" y="4263502"/>
            <a:chExt cx="274254" cy="350824"/>
          </a:xfrm>
        </p:grpSpPr>
        <p:sp>
          <p:nvSpPr>
            <p:cNvPr id="10879" name="Google Shape;10879;p6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68"/>
          <p:cNvGrpSpPr/>
          <p:nvPr/>
        </p:nvGrpSpPr>
        <p:grpSpPr>
          <a:xfrm>
            <a:off x="3560600" y="3763338"/>
            <a:ext cx="352345" cy="363655"/>
            <a:chOff x="3560600" y="3763338"/>
            <a:chExt cx="352345" cy="363655"/>
          </a:xfrm>
        </p:grpSpPr>
        <p:sp>
          <p:nvSpPr>
            <p:cNvPr id="10888" name="Google Shape;10888;p6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8"/>
          <p:cNvGrpSpPr/>
          <p:nvPr/>
        </p:nvGrpSpPr>
        <p:grpSpPr>
          <a:xfrm>
            <a:off x="5790556" y="4261252"/>
            <a:ext cx="279513" cy="356083"/>
            <a:chOff x="5790556" y="4261252"/>
            <a:chExt cx="279513" cy="356083"/>
          </a:xfrm>
        </p:grpSpPr>
        <p:sp>
          <p:nvSpPr>
            <p:cNvPr id="10892" name="Google Shape;10892;p6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8"/>
          <p:cNvGrpSpPr/>
          <p:nvPr/>
        </p:nvGrpSpPr>
        <p:grpSpPr>
          <a:xfrm>
            <a:off x="5341333" y="4261252"/>
            <a:ext cx="278752" cy="356463"/>
            <a:chOff x="5341333" y="4261252"/>
            <a:chExt cx="278752" cy="356463"/>
          </a:xfrm>
        </p:grpSpPr>
        <p:sp>
          <p:nvSpPr>
            <p:cNvPr id="10900" name="Google Shape;10900;p6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7" name="Google Shape;10907;p68"/>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8" name="Google Shape;10908;p68"/>
          <p:cNvGrpSpPr/>
          <p:nvPr/>
        </p:nvGrpSpPr>
        <p:grpSpPr>
          <a:xfrm>
            <a:off x="3103646" y="3766076"/>
            <a:ext cx="360233" cy="362451"/>
            <a:chOff x="3107608" y="3763401"/>
            <a:chExt cx="360233" cy="362451"/>
          </a:xfrm>
        </p:grpSpPr>
        <p:sp>
          <p:nvSpPr>
            <p:cNvPr id="10909" name="Google Shape;10909;p6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8"/>
          <p:cNvGrpSpPr/>
          <p:nvPr/>
        </p:nvGrpSpPr>
        <p:grpSpPr>
          <a:xfrm>
            <a:off x="889343" y="3801227"/>
            <a:ext cx="351585" cy="339705"/>
            <a:chOff x="889343" y="3801227"/>
            <a:chExt cx="351585" cy="339705"/>
          </a:xfrm>
        </p:grpSpPr>
        <p:sp>
          <p:nvSpPr>
            <p:cNvPr id="10913" name="Google Shape;10913;p6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68"/>
          <p:cNvGrpSpPr/>
          <p:nvPr/>
        </p:nvGrpSpPr>
        <p:grpSpPr>
          <a:xfrm>
            <a:off x="4896609" y="4260872"/>
            <a:ext cx="278784" cy="355323"/>
            <a:chOff x="4896609" y="4260872"/>
            <a:chExt cx="278784" cy="355323"/>
          </a:xfrm>
        </p:grpSpPr>
        <p:sp>
          <p:nvSpPr>
            <p:cNvPr id="10919" name="Google Shape;10919;p6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68"/>
          <p:cNvGrpSpPr/>
          <p:nvPr/>
        </p:nvGrpSpPr>
        <p:grpSpPr>
          <a:xfrm>
            <a:off x="7598438" y="4266131"/>
            <a:ext cx="260283" cy="345914"/>
            <a:chOff x="7598438" y="4266131"/>
            <a:chExt cx="260283" cy="345914"/>
          </a:xfrm>
        </p:grpSpPr>
        <p:sp>
          <p:nvSpPr>
            <p:cNvPr id="10926" name="Google Shape;10926;p6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68"/>
          <p:cNvGrpSpPr/>
          <p:nvPr/>
        </p:nvGrpSpPr>
        <p:grpSpPr>
          <a:xfrm>
            <a:off x="1767069" y="3360146"/>
            <a:ext cx="286324" cy="348163"/>
            <a:chOff x="1767069" y="3360146"/>
            <a:chExt cx="286324" cy="348163"/>
          </a:xfrm>
        </p:grpSpPr>
        <p:sp>
          <p:nvSpPr>
            <p:cNvPr id="10934" name="Google Shape;10934;p6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8"/>
          <p:cNvGrpSpPr/>
          <p:nvPr/>
        </p:nvGrpSpPr>
        <p:grpSpPr>
          <a:xfrm>
            <a:off x="7149944" y="4266131"/>
            <a:ext cx="260283" cy="345914"/>
            <a:chOff x="7149944" y="4266131"/>
            <a:chExt cx="260283" cy="345914"/>
          </a:xfrm>
        </p:grpSpPr>
        <p:sp>
          <p:nvSpPr>
            <p:cNvPr id="10942" name="Google Shape;10942;p6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68"/>
          <p:cNvGrpSpPr/>
          <p:nvPr/>
        </p:nvGrpSpPr>
        <p:grpSpPr>
          <a:xfrm>
            <a:off x="6695051" y="4259351"/>
            <a:ext cx="270104" cy="360233"/>
            <a:chOff x="6695051" y="4259351"/>
            <a:chExt cx="270104" cy="360233"/>
          </a:xfrm>
        </p:grpSpPr>
        <p:sp>
          <p:nvSpPr>
            <p:cNvPr id="10949" name="Google Shape;10949;p6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68"/>
          <p:cNvGrpSpPr/>
          <p:nvPr/>
        </p:nvGrpSpPr>
        <p:grpSpPr>
          <a:xfrm>
            <a:off x="8047661" y="4257451"/>
            <a:ext cx="277263" cy="362514"/>
            <a:chOff x="8047661" y="4257451"/>
            <a:chExt cx="277263" cy="362514"/>
          </a:xfrm>
        </p:grpSpPr>
        <p:sp>
          <p:nvSpPr>
            <p:cNvPr id="10954" name="Google Shape;10954;p6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68"/>
          <p:cNvGrpSpPr/>
          <p:nvPr/>
        </p:nvGrpSpPr>
        <p:grpSpPr>
          <a:xfrm>
            <a:off x="6248078" y="3784468"/>
            <a:ext cx="277263" cy="356115"/>
            <a:chOff x="6248078" y="3784468"/>
            <a:chExt cx="277263" cy="356115"/>
          </a:xfrm>
        </p:grpSpPr>
        <p:sp>
          <p:nvSpPr>
            <p:cNvPr id="10959" name="Google Shape;10959;p6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68"/>
          <p:cNvGrpSpPr/>
          <p:nvPr/>
        </p:nvGrpSpPr>
        <p:grpSpPr>
          <a:xfrm>
            <a:off x="5800725" y="3785989"/>
            <a:ext cx="277644" cy="354594"/>
            <a:chOff x="5800725" y="3785989"/>
            <a:chExt cx="277644" cy="354594"/>
          </a:xfrm>
        </p:grpSpPr>
        <p:sp>
          <p:nvSpPr>
            <p:cNvPr id="10965" name="Google Shape;10965;p6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8"/>
          <p:cNvGrpSpPr/>
          <p:nvPr/>
        </p:nvGrpSpPr>
        <p:grpSpPr>
          <a:xfrm>
            <a:off x="2206122" y="3360748"/>
            <a:ext cx="308183" cy="347561"/>
            <a:chOff x="2206122" y="3360748"/>
            <a:chExt cx="308183" cy="347561"/>
          </a:xfrm>
        </p:grpSpPr>
        <p:sp>
          <p:nvSpPr>
            <p:cNvPr id="10973" name="Google Shape;10973;p6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68"/>
          <p:cNvGrpSpPr/>
          <p:nvPr/>
        </p:nvGrpSpPr>
        <p:grpSpPr>
          <a:xfrm>
            <a:off x="5353403" y="3785609"/>
            <a:ext cx="277992" cy="354974"/>
            <a:chOff x="5353403" y="3785609"/>
            <a:chExt cx="277992" cy="354974"/>
          </a:xfrm>
        </p:grpSpPr>
        <p:sp>
          <p:nvSpPr>
            <p:cNvPr id="10979" name="Google Shape;10979;p6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68"/>
          <p:cNvGrpSpPr/>
          <p:nvPr/>
        </p:nvGrpSpPr>
        <p:grpSpPr>
          <a:xfrm>
            <a:off x="4896229" y="3785989"/>
            <a:ext cx="278784" cy="354594"/>
            <a:chOff x="4896229" y="3785989"/>
            <a:chExt cx="278784" cy="354594"/>
          </a:xfrm>
        </p:grpSpPr>
        <p:sp>
          <p:nvSpPr>
            <p:cNvPr id="10986" name="Google Shape;10986;p6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68"/>
          <p:cNvGrpSpPr/>
          <p:nvPr/>
        </p:nvGrpSpPr>
        <p:grpSpPr>
          <a:xfrm>
            <a:off x="7592387" y="3787858"/>
            <a:ext cx="273874" cy="351204"/>
            <a:chOff x="7592387" y="3787858"/>
            <a:chExt cx="273874" cy="351204"/>
          </a:xfrm>
        </p:grpSpPr>
        <p:sp>
          <p:nvSpPr>
            <p:cNvPr id="10993" name="Google Shape;10993;p6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7" name="Google Shape;10997;p68"/>
          <p:cNvGrpSpPr/>
          <p:nvPr/>
        </p:nvGrpSpPr>
        <p:grpSpPr>
          <a:xfrm>
            <a:off x="7145794" y="3787858"/>
            <a:ext cx="274254" cy="350444"/>
            <a:chOff x="7145794" y="3787858"/>
            <a:chExt cx="274254" cy="350444"/>
          </a:xfrm>
        </p:grpSpPr>
        <p:sp>
          <p:nvSpPr>
            <p:cNvPr id="10998" name="Google Shape;10998;p6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68"/>
          <p:cNvGrpSpPr/>
          <p:nvPr/>
        </p:nvGrpSpPr>
        <p:grpSpPr>
          <a:xfrm>
            <a:off x="8054060" y="3787098"/>
            <a:ext cx="266334" cy="353834"/>
            <a:chOff x="8054060" y="3787098"/>
            <a:chExt cx="266334" cy="353834"/>
          </a:xfrm>
        </p:grpSpPr>
        <p:sp>
          <p:nvSpPr>
            <p:cNvPr id="11005" name="Google Shape;11005;p6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8"/>
          <p:cNvGrpSpPr/>
          <p:nvPr/>
        </p:nvGrpSpPr>
        <p:grpSpPr>
          <a:xfrm>
            <a:off x="6702211" y="3782599"/>
            <a:ext cx="270104" cy="361754"/>
            <a:chOff x="6702211" y="3782599"/>
            <a:chExt cx="270104" cy="361754"/>
          </a:xfrm>
        </p:grpSpPr>
        <p:sp>
          <p:nvSpPr>
            <p:cNvPr id="11010" name="Google Shape;11010;p6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5" name="Google Shape;11015;p68"/>
          <p:cNvGrpSpPr/>
          <p:nvPr/>
        </p:nvGrpSpPr>
        <p:grpSpPr>
          <a:xfrm>
            <a:off x="3516886" y="3438727"/>
            <a:ext cx="391854" cy="269922"/>
            <a:chOff x="3516850" y="3406526"/>
            <a:chExt cx="369674" cy="254644"/>
          </a:xfrm>
        </p:grpSpPr>
        <p:sp>
          <p:nvSpPr>
            <p:cNvPr id="11016" name="Google Shape;11016;p6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68"/>
          <p:cNvGrpSpPr/>
          <p:nvPr/>
        </p:nvGrpSpPr>
        <p:grpSpPr>
          <a:xfrm>
            <a:off x="1310655" y="3360527"/>
            <a:ext cx="306314" cy="347403"/>
            <a:chOff x="1310655" y="3360527"/>
            <a:chExt cx="306314" cy="347403"/>
          </a:xfrm>
        </p:grpSpPr>
        <p:sp>
          <p:nvSpPr>
            <p:cNvPr id="11021" name="Google Shape;11021;p6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68"/>
          <p:cNvGrpSpPr/>
          <p:nvPr/>
        </p:nvGrpSpPr>
        <p:grpSpPr>
          <a:xfrm>
            <a:off x="3119678" y="3360146"/>
            <a:ext cx="269343" cy="348543"/>
            <a:chOff x="3119678" y="3360146"/>
            <a:chExt cx="269343" cy="348543"/>
          </a:xfrm>
        </p:grpSpPr>
        <p:sp>
          <p:nvSpPr>
            <p:cNvPr id="11027" name="Google Shape;11027;p6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8"/>
          <p:cNvGrpSpPr/>
          <p:nvPr/>
        </p:nvGrpSpPr>
        <p:grpSpPr>
          <a:xfrm>
            <a:off x="3967213" y="3356947"/>
            <a:ext cx="368185" cy="354753"/>
            <a:chOff x="3967213" y="3356947"/>
            <a:chExt cx="368185" cy="354753"/>
          </a:xfrm>
        </p:grpSpPr>
        <p:sp>
          <p:nvSpPr>
            <p:cNvPr id="11035" name="Google Shape;11035;p6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68"/>
          <p:cNvGrpSpPr/>
          <p:nvPr/>
        </p:nvGrpSpPr>
        <p:grpSpPr>
          <a:xfrm>
            <a:off x="871254" y="3360146"/>
            <a:ext cx="285183" cy="347023"/>
            <a:chOff x="871254" y="3360146"/>
            <a:chExt cx="285183" cy="347023"/>
          </a:xfrm>
        </p:grpSpPr>
        <p:sp>
          <p:nvSpPr>
            <p:cNvPr id="11041" name="Google Shape;11041;p6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68"/>
          <p:cNvGrpSpPr/>
          <p:nvPr/>
        </p:nvGrpSpPr>
        <p:grpSpPr>
          <a:xfrm>
            <a:off x="2665165" y="3360146"/>
            <a:ext cx="281794" cy="349684"/>
            <a:chOff x="2665165" y="3360146"/>
            <a:chExt cx="281794" cy="349684"/>
          </a:xfrm>
        </p:grpSpPr>
        <p:sp>
          <p:nvSpPr>
            <p:cNvPr id="11046" name="Google Shape;11046;p6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8"/>
          <p:cNvGrpSpPr/>
          <p:nvPr/>
        </p:nvGrpSpPr>
        <p:grpSpPr>
          <a:xfrm>
            <a:off x="7156344" y="3347696"/>
            <a:ext cx="264465" cy="353074"/>
            <a:chOff x="7156344" y="3347696"/>
            <a:chExt cx="264465" cy="353074"/>
          </a:xfrm>
        </p:grpSpPr>
        <p:sp>
          <p:nvSpPr>
            <p:cNvPr id="11052" name="Google Shape;11052;p6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68"/>
          <p:cNvGrpSpPr/>
          <p:nvPr/>
        </p:nvGrpSpPr>
        <p:grpSpPr>
          <a:xfrm>
            <a:off x="6703732" y="3346936"/>
            <a:ext cx="264813" cy="352693"/>
            <a:chOff x="6703732" y="3346936"/>
            <a:chExt cx="264813" cy="352693"/>
          </a:xfrm>
        </p:grpSpPr>
        <p:sp>
          <p:nvSpPr>
            <p:cNvPr id="11058" name="Google Shape;11058;p6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68"/>
          <p:cNvGrpSpPr/>
          <p:nvPr/>
        </p:nvGrpSpPr>
        <p:grpSpPr>
          <a:xfrm>
            <a:off x="6252228" y="3346936"/>
            <a:ext cx="265193" cy="352693"/>
            <a:chOff x="6252228" y="3346936"/>
            <a:chExt cx="265193" cy="352693"/>
          </a:xfrm>
        </p:grpSpPr>
        <p:sp>
          <p:nvSpPr>
            <p:cNvPr id="11064" name="Google Shape;11064;p6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68"/>
          <p:cNvGrpSpPr/>
          <p:nvPr/>
        </p:nvGrpSpPr>
        <p:grpSpPr>
          <a:xfrm>
            <a:off x="5801105" y="3347696"/>
            <a:ext cx="264813" cy="351933"/>
            <a:chOff x="5801105" y="3347696"/>
            <a:chExt cx="264813" cy="351933"/>
          </a:xfrm>
        </p:grpSpPr>
        <p:sp>
          <p:nvSpPr>
            <p:cNvPr id="11068" name="Google Shape;11068;p6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68"/>
          <p:cNvGrpSpPr/>
          <p:nvPr/>
        </p:nvGrpSpPr>
        <p:grpSpPr>
          <a:xfrm>
            <a:off x="5349253" y="3346936"/>
            <a:ext cx="265922" cy="352693"/>
            <a:chOff x="5349253" y="3346936"/>
            <a:chExt cx="265922" cy="352693"/>
          </a:xfrm>
        </p:grpSpPr>
        <p:sp>
          <p:nvSpPr>
            <p:cNvPr id="11073" name="Google Shape;11073;p6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68"/>
          <p:cNvGrpSpPr/>
          <p:nvPr/>
        </p:nvGrpSpPr>
        <p:grpSpPr>
          <a:xfrm>
            <a:off x="4907159" y="3346936"/>
            <a:ext cx="264845" cy="354214"/>
            <a:chOff x="4907159" y="3346936"/>
            <a:chExt cx="264845" cy="354214"/>
          </a:xfrm>
        </p:grpSpPr>
        <p:sp>
          <p:nvSpPr>
            <p:cNvPr id="11080" name="Google Shape;11080;p6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68"/>
          <p:cNvGrpSpPr/>
          <p:nvPr/>
        </p:nvGrpSpPr>
        <p:grpSpPr>
          <a:xfrm>
            <a:off x="8048421" y="3334486"/>
            <a:ext cx="276503" cy="369674"/>
            <a:chOff x="8048421" y="3334486"/>
            <a:chExt cx="276503" cy="369674"/>
          </a:xfrm>
        </p:grpSpPr>
        <p:sp>
          <p:nvSpPr>
            <p:cNvPr id="11083" name="Google Shape;11083;p6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68"/>
          <p:cNvGrpSpPr/>
          <p:nvPr/>
        </p:nvGrpSpPr>
        <p:grpSpPr>
          <a:xfrm>
            <a:off x="7575787" y="3329955"/>
            <a:ext cx="295384" cy="376834"/>
            <a:chOff x="7575787" y="3329955"/>
            <a:chExt cx="295384" cy="376834"/>
          </a:xfrm>
        </p:grpSpPr>
        <p:sp>
          <p:nvSpPr>
            <p:cNvPr id="11090" name="Google Shape;11090;p6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68"/>
          <p:cNvGrpSpPr/>
          <p:nvPr/>
        </p:nvGrpSpPr>
        <p:grpSpPr>
          <a:xfrm>
            <a:off x="864062" y="2884503"/>
            <a:ext cx="264084" cy="347783"/>
            <a:chOff x="864062" y="2884503"/>
            <a:chExt cx="264084" cy="347783"/>
          </a:xfrm>
        </p:grpSpPr>
        <p:sp>
          <p:nvSpPr>
            <p:cNvPr id="11097" name="Google Shape;11097;p6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8"/>
          <p:cNvGrpSpPr/>
          <p:nvPr/>
        </p:nvGrpSpPr>
        <p:grpSpPr>
          <a:xfrm>
            <a:off x="3978523" y="2884661"/>
            <a:ext cx="348955" cy="346516"/>
            <a:chOff x="3978523" y="2884661"/>
            <a:chExt cx="348955" cy="346516"/>
          </a:xfrm>
        </p:grpSpPr>
        <p:sp>
          <p:nvSpPr>
            <p:cNvPr id="11108" name="Google Shape;11108;p6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68"/>
          <p:cNvGrpSpPr/>
          <p:nvPr/>
        </p:nvGrpSpPr>
        <p:grpSpPr>
          <a:xfrm>
            <a:off x="3527780" y="2885263"/>
            <a:ext cx="347435" cy="345534"/>
            <a:chOff x="3527780" y="2885263"/>
            <a:chExt cx="347435" cy="345534"/>
          </a:xfrm>
        </p:grpSpPr>
        <p:sp>
          <p:nvSpPr>
            <p:cNvPr id="11117" name="Google Shape;11117;p6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8"/>
          <p:cNvGrpSpPr/>
          <p:nvPr/>
        </p:nvGrpSpPr>
        <p:grpSpPr>
          <a:xfrm>
            <a:off x="2239671" y="2884503"/>
            <a:ext cx="218053" cy="348543"/>
            <a:chOff x="2239671" y="2884503"/>
            <a:chExt cx="218053" cy="348543"/>
          </a:xfrm>
        </p:grpSpPr>
        <p:sp>
          <p:nvSpPr>
            <p:cNvPr id="11141" name="Google Shape;11141;p6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68"/>
          <p:cNvGrpSpPr/>
          <p:nvPr/>
        </p:nvGrpSpPr>
        <p:grpSpPr>
          <a:xfrm>
            <a:off x="2691555" y="2884503"/>
            <a:ext cx="215044" cy="348924"/>
            <a:chOff x="2691555" y="2884503"/>
            <a:chExt cx="215044" cy="348924"/>
          </a:xfrm>
        </p:grpSpPr>
        <p:sp>
          <p:nvSpPr>
            <p:cNvPr id="11147" name="Google Shape;11147;p6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68"/>
          <p:cNvGrpSpPr/>
          <p:nvPr/>
        </p:nvGrpSpPr>
        <p:grpSpPr>
          <a:xfrm>
            <a:off x="1770459" y="2884503"/>
            <a:ext cx="254644" cy="348828"/>
            <a:chOff x="1770459" y="2884503"/>
            <a:chExt cx="254644" cy="348828"/>
          </a:xfrm>
        </p:grpSpPr>
        <p:sp>
          <p:nvSpPr>
            <p:cNvPr id="11151" name="Google Shape;11151;p6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68"/>
          <p:cNvGrpSpPr/>
          <p:nvPr/>
        </p:nvGrpSpPr>
        <p:grpSpPr>
          <a:xfrm>
            <a:off x="1317466" y="2884883"/>
            <a:ext cx="258382" cy="348543"/>
            <a:chOff x="1317466" y="2884883"/>
            <a:chExt cx="258382" cy="348543"/>
          </a:xfrm>
        </p:grpSpPr>
        <p:sp>
          <p:nvSpPr>
            <p:cNvPr id="11160" name="Google Shape;11160;p6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68"/>
          <p:cNvGrpSpPr/>
          <p:nvPr/>
        </p:nvGrpSpPr>
        <p:grpSpPr>
          <a:xfrm>
            <a:off x="3121167" y="2884883"/>
            <a:ext cx="258414" cy="348543"/>
            <a:chOff x="3121167" y="2884883"/>
            <a:chExt cx="258414" cy="348543"/>
          </a:xfrm>
        </p:grpSpPr>
        <p:sp>
          <p:nvSpPr>
            <p:cNvPr id="11169" name="Google Shape;11169;p6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68"/>
          <p:cNvGrpSpPr/>
          <p:nvPr/>
        </p:nvGrpSpPr>
        <p:grpSpPr>
          <a:xfrm>
            <a:off x="4899999" y="2882095"/>
            <a:ext cx="271244" cy="346801"/>
            <a:chOff x="4899999" y="2882095"/>
            <a:chExt cx="271244" cy="346801"/>
          </a:xfrm>
        </p:grpSpPr>
        <p:sp>
          <p:nvSpPr>
            <p:cNvPr id="11178" name="Google Shape;11178;p6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68"/>
          <p:cNvGrpSpPr/>
          <p:nvPr/>
        </p:nvGrpSpPr>
        <p:grpSpPr>
          <a:xfrm>
            <a:off x="7162775" y="2881113"/>
            <a:ext cx="259523" cy="346294"/>
            <a:chOff x="7162775" y="2881113"/>
            <a:chExt cx="259523" cy="346294"/>
          </a:xfrm>
        </p:grpSpPr>
        <p:sp>
          <p:nvSpPr>
            <p:cNvPr id="11189" name="Google Shape;11189;p6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8"/>
          <p:cNvGrpSpPr/>
          <p:nvPr/>
        </p:nvGrpSpPr>
        <p:grpSpPr>
          <a:xfrm>
            <a:off x="6709751" y="2881842"/>
            <a:ext cx="261075" cy="347815"/>
            <a:chOff x="6709751" y="2881842"/>
            <a:chExt cx="261075" cy="347815"/>
          </a:xfrm>
        </p:grpSpPr>
        <p:sp>
          <p:nvSpPr>
            <p:cNvPr id="11196" name="Google Shape;11196;p6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68"/>
          <p:cNvGrpSpPr/>
          <p:nvPr/>
        </p:nvGrpSpPr>
        <p:grpSpPr>
          <a:xfrm>
            <a:off x="5807156" y="2881113"/>
            <a:ext cx="261043" cy="348163"/>
            <a:chOff x="5807156" y="2881113"/>
            <a:chExt cx="261043" cy="348163"/>
          </a:xfrm>
        </p:grpSpPr>
        <p:sp>
          <p:nvSpPr>
            <p:cNvPr id="11203" name="Google Shape;11203;p6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68"/>
          <p:cNvGrpSpPr/>
          <p:nvPr/>
        </p:nvGrpSpPr>
        <p:grpSpPr>
          <a:xfrm>
            <a:off x="5355653" y="2881493"/>
            <a:ext cx="262184" cy="346643"/>
            <a:chOff x="5355653" y="2881493"/>
            <a:chExt cx="262184" cy="346643"/>
          </a:xfrm>
        </p:grpSpPr>
        <p:sp>
          <p:nvSpPr>
            <p:cNvPr id="11209" name="Google Shape;11209;p6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68"/>
          <p:cNvGrpSpPr/>
          <p:nvPr/>
        </p:nvGrpSpPr>
        <p:grpSpPr>
          <a:xfrm>
            <a:off x="8055961" y="2881842"/>
            <a:ext cx="260283" cy="345914"/>
            <a:chOff x="8055961" y="2881842"/>
            <a:chExt cx="260283" cy="345914"/>
          </a:xfrm>
        </p:grpSpPr>
        <p:sp>
          <p:nvSpPr>
            <p:cNvPr id="11215" name="Google Shape;11215;p6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8"/>
          <p:cNvGrpSpPr/>
          <p:nvPr/>
        </p:nvGrpSpPr>
        <p:grpSpPr>
          <a:xfrm>
            <a:off x="7609368" y="2893912"/>
            <a:ext cx="264813" cy="353105"/>
            <a:chOff x="7609368" y="2893912"/>
            <a:chExt cx="264813" cy="353105"/>
          </a:xfrm>
        </p:grpSpPr>
        <p:sp>
          <p:nvSpPr>
            <p:cNvPr id="11220" name="Google Shape;11220;p6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68"/>
          <p:cNvGrpSpPr/>
          <p:nvPr/>
        </p:nvGrpSpPr>
        <p:grpSpPr>
          <a:xfrm>
            <a:off x="6248458" y="2869772"/>
            <a:ext cx="270864" cy="360645"/>
            <a:chOff x="6248458" y="2869772"/>
            <a:chExt cx="270864" cy="360645"/>
          </a:xfrm>
        </p:grpSpPr>
        <p:sp>
          <p:nvSpPr>
            <p:cNvPr id="11227" name="Google Shape;11227;p6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68"/>
          <p:cNvGrpSpPr/>
          <p:nvPr/>
        </p:nvGrpSpPr>
        <p:grpSpPr>
          <a:xfrm>
            <a:off x="3075928" y="2445798"/>
            <a:ext cx="363243" cy="300675"/>
            <a:chOff x="3075928" y="2445798"/>
            <a:chExt cx="363243" cy="300675"/>
          </a:xfrm>
        </p:grpSpPr>
        <p:sp>
          <p:nvSpPr>
            <p:cNvPr id="11233" name="Google Shape;11233;p6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8"/>
          <p:cNvGrpSpPr/>
          <p:nvPr/>
        </p:nvGrpSpPr>
        <p:grpSpPr>
          <a:xfrm>
            <a:off x="2633105" y="2431859"/>
            <a:ext cx="363243" cy="328585"/>
            <a:chOff x="2633105" y="2431859"/>
            <a:chExt cx="363243" cy="328585"/>
          </a:xfrm>
        </p:grpSpPr>
        <p:sp>
          <p:nvSpPr>
            <p:cNvPr id="11245" name="Google Shape;11245;p6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3" name="Google Shape;11253;p68"/>
          <p:cNvGrpSpPr/>
          <p:nvPr/>
        </p:nvGrpSpPr>
        <p:grpSpPr>
          <a:xfrm>
            <a:off x="2189142" y="2421310"/>
            <a:ext cx="365904" cy="350064"/>
            <a:chOff x="2189142" y="2421310"/>
            <a:chExt cx="365904" cy="350064"/>
          </a:xfrm>
        </p:grpSpPr>
        <p:sp>
          <p:nvSpPr>
            <p:cNvPr id="11254" name="Google Shape;11254;p6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3" name="Google Shape;11263;p68"/>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4" name="Google Shape;11264;p68"/>
          <p:cNvGrpSpPr/>
          <p:nvPr/>
        </p:nvGrpSpPr>
        <p:grpSpPr>
          <a:xfrm>
            <a:off x="3961923" y="2486317"/>
            <a:ext cx="364415" cy="220936"/>
            <a:chOff x="3961923" y="2486317"/>
            <a:chExt cx="364415" cy="220936"/>
          </a:xfrm>
        </p:grpSpPr>
        <p:sp>
          <p:nvSpPr>
            <p:cNvPr id="11265" name="Google Shape;11265;p6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9" name="Google Shape;11269;p68"/>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0" name="Google Shape;11270;p68"/>
          <p:cNvGrpSpPr/>
          <p:nvPr/>
        </p:nvGrpSpPr>
        <p:grpSpPr>
          <a:xfrm>
            <a:off x="1303876" y="2419377"/>
            <a:ext cx="363275" cy="354626"/>
            <a:chOff x="1303876" y="2419377"/>
            <a:chExt cx="363275" cy="354626"/>
          </a:xfrm>
        </p:grpSpPr>
        <p:sp>
          <p:nvSpPr>
            <p:cNvPr id="11271" name="Google Shape;11271;p6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68"/>
          <p:cNvGrpSpPr/>
          <p:nvPr/>
        </p:nvGrpSpPr>
        <p:grpSpPr>
          <a:xfrm>
            <a:off x="861053" y="2414910"/>
            <a:ext cx="362134" cy="363623"/>
            <a:chOff x="861053" y="2414910"/>
            <a:chExt cx="362134" cy="363623"/>
          </a:xfrm>
        </p:grpSpPr>
        <p:sp>
          <p:nvSpPr>
            <p:cNvPr id="11280" name="Google Shape;11280;p6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68"/>
          <p:cNvGrpSpPr/>
          <p:nvPr/>
        </p:nvGrpSpPr>
        <p:grpSpPr>
          <a:xfrm>
            <a:off x="7594288" y="2415259"/>
            <a:ext cx="279513" cy="355735"/>
            <a:chOff x="7594288" y="2415259"/>
            <a:chExt cx="279513" cy="355735"/>
          </a:xfrm>
        </p:grpSpPr>
        <p:sp>
          <p:nvSpPr>
            <p:cNvPr id="11286" name="Google Shape;11286;p6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8"/>
          <p:cNvGrpSpPr/>
          <p:nvPr/>
        </p:nvGrpSpPr>
        <p:grpSpPr>
          <a:xfrm>
            <a:off x="7145794" y="2415639"/>
            <a:ext cx="278784" cy="355735"/>
            <a:chOff x="7145794" y="2415639"/>
            <a:chExt cx="278784" cy="355735"/>
          </a:xfrm>
        </p:grpSpPr>
        <p:sp>
          <p:nvSpPr>
            <p:cNvPr id="11293" name="Google Shape;11293;p6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68"/>
          <p:cNvGrpSpPr/>
          <p:nvPr/>
        </p:nvGrpSpPr>
        <p:grpSpPr>
          <a:xfrm>
            <a:off x="6698441" y="2414530"/>
            <a:ext cx="277644" cy="357984"/>
            <a:chOff x="6698441" y="2414530"/>
            <a:chExt cx="277644" cy="357984"/>
          </a:xfrm>
        </p:grpSpPr>
        <p:sp>
          <p:nvSpPr>
            <p:cNvPr id="11304" name="Google Shape;11304;p6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68"/>
          <p:cNvGrpSpPr/>
          <p:nvPr/>
        </p:nvGrpSpPr>
        <p:grpSpPr>
          <a:xfrm>
            <a:off x="4897750" y="2415639"/>
            <a:ext cx="279513" cy="357255"/>
            <a:chOff x="4897750" y="2415639"/>
            <a:chExt cx="279513" cy="357255"/>
          </a:xfrm>
        </p:grpSpPr>
        <p:sp>
          <p:nvSpPr>
            <p:cNvPr id="11311" name="Google Shape;11311;p6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68"/>
          <p:cNvGrpSpPr/>
          <p:nvPr/>
        </p:nvGrpSpPr>
        <p:grpSpPr>
          <a:xfrm>
            <a:off x="5812066" y="2416019"/>
            <a:ext cx="264813" cy="353454"/>
            <a:chOff x="5812066" y="2416019"/>
            <a:chExt cx="264813" cy="353454"/>
          </a:xfrm>
        </p:grpSpPr>
        <p:sp>
          <p:nvSpPr>
            <p:cNvPr id="11320" name="Google Shape;11320;p6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68"/>
          <p:cNvGrpSpPr/>
          <p:nvPr/>
        </p:nvGrpSpPr>
        <p:grpSpPr>
          <a:xfrm>
            <a:off x="8054820" y="2416399"/>
            <a:ext cx="264433" cy="353454"/>
            <a:chOff x="8054820" y="2416399"/>
            <a:chExt cx="264433" cy="353454"/>
          </a:xfrm>
        </p:grpSpPr>
        <p:sp>
          <p:nvSpPr>
            <p:cNvPr id="11328" name="Google Shape;11328;p6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68"/>
          <p:cNvGrpSpPr/>
          <p:nvPr/>
        </p:nvGrpSpPr>
        <p:grpSpPr>
          <a:xfrm>
            <a:off x="5356413" y="2413390"/>
            <a:ext cx="271212" cy="361374"/>
            <a:chOff x="5356413" y="2413390"/>
            <a:chExt cx="271212" cy="361374"/>
          </a:xfrm>
        </p:grpSpPr>
        <p:sp>
          <p:nvSpPr>
            <p:cNvPr id="11335" name="Google Shape;11335;p6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68"/>
          <p:cNvGrpSpPr/>
          <p:nvPr/>
        </p:nvGrpSpPr>
        <p:grpSpPr>
          <a:xfrm>
            <a:off x="6255238" y="2412249"/>
            <a:ext cx="271244" cy="360994"/>
            <a:chOff x="6255238" y="2412249"/>
            <a:chExt cx="271244" cy="360994"/>
          </a:xfrm>
        </p:grpSpPr>
        <p:sp>
          <p:nvSpPr>
            <p:cNvPr id="11341" name="Google Shape;11341;p6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68"/>
          <p:cNvGrpSpPr/>
          <p:nvPr/>
        </p:nvGrpSpPr>
        <p:grpSpPr>
          <a:xfrm>
            <a:off x="2185372" y="1957799"/>
            <a:ext cx="366664" cy="366981"/>
            <a:chOff x="2185372" y="1957799"/>
            <a:chExt cx="366664" cy="366981"/>
          </a:xfrm>
        </p:grpSpPr>
        <p:sp>
          <p:nvSpPr>
            <p:cNvPr id="11348" name="Google Shape;11348;p6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68"/>
          <p:cNvGrpSpPr/>
          <p:nvPr/>
        </p:nvGrpSpPr>
        <p:grpSpPr>
          <a:xfrm>
            <a:off x="1737258" y="1988371"/>
            <a:ext cx="370814" cy="307359"/>
            <a:chOff x="1737258" y="1988371"/>
            <a:chExt cx="370814" cy="307359"/>
          </a:xfrm>
        </p:grpSpPr>
        <p:sp>
          <p:nvSpPr>
            <p:cNvPr id="11357" name="Google Shape;11357;p6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1" name="Google Shape;11361;p68"/>
          <p:cNvGrpSpPr/>
          <p:nvPr/>
        </p:nvGrpSpPr>
        <p:grpSpPr>
          <a:xfrm>
            <a:off x="848983" y="1989511"/>
            <a:ext cx="369294" cy="304350"/>
            <a:chOff x="848983" y="1989511"/>
            <a:chExt cx="369294" cy="304350"/>
          </a:xfrm>
        </p:grpSpPr>
        <p:sp>
          <p:nvSpPr>
            <p:cNvPr id="11362" name="Google Shape;11362;p6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68"/>
          <p:cNvGrpSpPr/>
          <p:nvPr/>
        </p:nvGrpSpPr>
        <p:grpSpPr>
          <a:xfrm>
            <a:off x="3074027" y="1983777"/>
            <a:ext cx="380604" cy="313854"/>
            <a:chOff x="3074027" y="1983777"/>
            <a:chExt cx="380604" cy="313854"/>
          </a:xfrm>
        </p:grpSpPr>
        <p:sp>
          <p:nvSpPr>
            <p:cNvPr id="11368" name="Google Shape;11368;p6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68"/>
          <p:cNvGrpSpPr/>
          <p:nvPr/>
        </p:nvGrpSpPr>
        <p:grpSpPr>
          <a:xfrm>
            <a:off x="3522521" y="1975857"/>
            <a:ext cx="367013" cy="331278"/>
            <a:chOff x="3522521" y="1975857"/>
            <a:chExt cx="367013" cy="331278"/>
          </a:xfrm>
        </p:grpSpPr>
        <p:sp>
          <p:nvSpPr>
            <p:cNvPr id="11374" name="Google Shape;11374;p6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68"/>
          <p:cNvGrpSpPr/>
          <p:nvPr/>
        </p:nvGrpSpPr>
        <p:grpSpPr>
          <a:xfrm>
            <a:off x="2630824" y="1976966"/>
            <a:ext cx="368185" cy="330454"/>
            <a:chOff x="2630824" y="1976966"/>
            <a:chExt cx="368185" cy="330454"/>
          </a:xfrm>
        </p:grpSpPr>
        <p:sp>
          <p:nvSpPr>
            <p:cNvPr id="11382" name="Google Shape;11382;p6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68"/>
          <p:cNvGrpSpPr/>
          <p:nvPr/>
        </p:nvGrpSpPr>
        <p:grpSpPr>
          <a:xfrm>
            <a:off x="1293706" y="1966416"/>
            <a:ext cx="369294" cy="350444"/>
            <a:chOff x="1293706" y="1966416"/>
            <a:chExt cx="369294" cy="350444"/>
          </a:xfrm>
        </p:grpSpPr>
        <p:sp>
          <p:nvSpPr>
            <p:cNvPr id="11391" name="Google Shape;11391;p6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9" name="Google Shape;11399;p68"/>
          <p:cNvGrpSpPr/>
          <p:nvPr/>
        </p:nvGrpSpPr>
        <p:grpSpPr>
          <a:xfrm>
            <a:off x="3967213" y="1975477"/>
            <a:ext cx="368185" cy="331816"/>
            <a:chOff x="3967213" y="1975477"/>
            <a:chExt cx="368185" cy="331816"/>
          </a:xfrm>
        </p:grpSpPr>
        <p:sp>
          <p:nvSpPr>
            <p:cNvPr id="11400" name="Google Shape;11400;p6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8"/>
          <p:cNvGrpSpPr/>
          <p:nvPr/>
        </p:nvGrpSpPr>
        <p:grpSpPr>
          <a:xfrm>
            <a:off x="8047661" y="1969046"/>
            <a:ext cx="279132" cy="356875"/>
            <a:chOff x="8047661" y="1969046"/>
            <a:chExt cx="279132" cy="356875"/>
          </a:xfrm>
        </p:grpSpPr>
        <p:sp>
          <p:nvSpPr>
            <p:cNvPr id="11404" name="Google Shape;11404;p6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68"/>
          <p:cNvGrpSpPr/>
          <p:nvPr/>
        </p:nvGrpSpPr>
        <p:grpSpPr>
          <a:xfrm>
            <a:off x="7596157" y="1968159"/>
            <a:ext cx="279544" cy="358142"/>
            <a:chOff x="7596157" y="1968159"/>
            <a:chExt cx="279544" cy="358142"/>
          </a:xfrm>
        </p:grpSpPr>
        <p:sp>
          <p:nvSpPr>
            <p:cNvPr id="11409" name="Google Shape;11409;p6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68"/>
          <p:cNvGrpSpPr/>
          <p:nvPr/>
        </p:nvGrpSpPr>
        <p:grpSpPr>
          <a:xfrm>
            <a:off x="7147315" y="1969046"/>
            <a:ext cx="279513" cy="357636"/>
            <a:chOff x="7147315" y="1969046"/>
            <a:chExt cx="279513" cy="357636"/>
          </a:xfrm>
        </p:grpSpPr>
        <p:sp>
          <p:nvSpPr>
            <p:cNvPr id="11416" name="Google Shape;11416;p6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68"/>
          <p:cNvGrpSpPr/>
          <p:nvPr/>
        </p:nvGrpSpPr>
        <p:grpSpPr>
          <a:xfrm>
            <a:off x="6697681" y="1968317"/>
            <a:ext cx="280305" cy="359093"/>
            <a:chOff x="6697681" y="1968317"/>
            <a:chExt cx="280305" cy="359093"/>
          </a:xfrm>
        </p:grpSpPr>
        <p:sp>
          <p:nvSpPr>
            <p:cNvPr id="11424" name="Google Shape;11424;p6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68"/>
          <p:cNvGrpSpPr/>
          <p:nvPr/>
        </p:nvGrpSpPr>
        <p:grpSpPr>
          <a:xfrm>
            <a:off x="6248839" y="1967937"/>
            <a:ext cx="280273" cy="358744"/>
            <a:chOff x="6248839" y="1967937"/>
            <a:chExt cx="280273" cy="358744"/>
          </a:xfrm>
        </p:grpSpPr>
        <p:sp>
          <p:nvSpPr>
            <p:cNvPr id="11432" name="Google Shape;11432;p6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8" name="Google Shape;11438;p68"/>
          <p:cNvGrpSpPr/>
          <p:nvPr/>
        </p:nvGrpSpPr>
        <p:grpSpPr>
          <a:xfrm>
            <a:off x="5801485" y="1969046"/>
            <a:ext cx="279164" cy="357794"/>
            <a:chOff x="5801485" y="1969046"/>
            <a:chExt cx="279164" cy="357794"/>
          </a:xfrm>
        </p:grpSpPr>
        <p:sp>
          <p:nvSpPr>
            <p:cNvPr id="11439" name="Google Shape;11439;p6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68"/>
          <p:cNvGrpSpPr/>
          <p:nvPr/>
        </p:nvGrpSpPr>
        <p:grpSpPr>
          <a:xfrm>
            <a:off x="5352643" y="1969046"/>
            <a:ext cx="278404" cy="358364"/>
            <a:chOff x="5352643" y="1969046"/>
            <a:chExt cx="278404" cy="358364"/>
          </a:xfrm>
        </p:grpSpPr>
        <p:sp>
          <p:nvSpPr>
            <p:cNvPr id="11453" name="Google Shape;11453;p6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68"/>
          <p:cNvGrpSpPr/>
          <p:nvPr/>
        </p:nvGrpSpPr>
        <p:grpSpPr>
          <a:xfrm>
            <a:off x="4897750" y="1968317"/>
            <a:ext cx="279132" cy="358364"/>
            <a:chOff x="4897750" y="1968317"/>
            <a:chExt cx="279132" cy="358364"/>
          </a:xfrm>
        </p:grpSpPr>
        <p:sp>
          <p:nvSpPr>
            <p:cNvPr id="11458" name="Google Shape;11458;p6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1" name="Google Shape;11471;p68"/>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2" name="Google Shape;11472;p68"/>
          <p:cNvGrpSpPr/>
          <p:nvPr/>
        </p:nvGrpSpPr>
        <p:grpSpPr>
          <a:xfrm>
            <a:off x="1767449" y="1513044"/>
            <a:ext cx="324403" cy="347783"/>
            <a:chOff x="1767449" y="1513044"/>
            <a:chExt cx="324403" cy="347783"/>
          </a:xfrm>
        </p:grpSpPr>
        <p:sp>
          <p:nvSpPr>
            <p:cNvPr id="11473" name="Google Shape;11473;p6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68"/>
          <p:cNvGrpSpPr/>
          <p:nvPr/>
        </p:nvGrpSpPr>
        <p:grpSpPr>
          <a:xfrm>
            <a:off x="4007193" y="1512727"/>
            <a:ext cx="320633" cy="348100"/>
            <a:chOff x="4007193" y="1512727"/>
            <a:chExt cx="320633" cy="348100"/>
          </a:xfrm>
        </p:grpSpPr>
        <p:sp>
          <p:nvSpPr>
            <p:cNvPr id="11483" name="Google Shape;11483;p6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68"/>
          <p:cNvGrpSpPr/>
          <p:nvPr/>
        </p:nvGrpSpPr>
        <p:grpSpPr>
          <a:xfrm>
            <a:off x="3530425" y="1508747"/>
            <a:ext cx="368175" cy="344594"/>
            <a:chOff x="3530425" y="1508747"/>
            <a:chExt cx="368175" cy="344594"/>
          </a:xfrm>
        </p:grpSpPr>
        <p:sp>
          <p:nvSpPr>
            <p:cNvPr id="11489" name="Google Shape;11489;p6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8"/>
          <p:cNvGrpSpPr/>
          <p:nvPr/>
        </p:nvGrpSpPr>
        <p:grpSpPr>
          <a:xfrm>
            <a:off x="3127598" y="1513234"/>
            <a:ext cx="289714" cy="347593"/>
            <a:chOff x="3127598" y="1513234"/>
            <a:chExt cx="289714" cy="347593"/>
          </a:xfrm>
        </p:grpSpPr>
        <p:sp>
          <p:nvSpPr>
            <p:cNvPr id="11494" name="Google Shape;11494;p6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68"/>
          <p:cNvGrpSpPr/>
          <p:nvPr/>
        </p:nvGrpSpPr>
        <p:grpSpPr>
          <a:xfrm>
            <a:off x="2662884" y="1513044"/>
            <a:ext cx="322914" cy="348543"/>
            <a:chOff x="2662884" y="1513044"/>
            <a:chExt cx="322914" cy="348543"/>
          </a:xfrm>
        </p:grpSpPr>
        <p:sp>
          <p:nvSpPr>
            <p:cNvPr id="11500" name="Google Shape;11500;p6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68"/>
          <p:cNvGrpSpPr/>
          <p:nvPr/>
        </p:nvGrpSpPr>
        <p:grpSpPr>
          <a:xfrm>
            <a:off x="2232511" y="1512759"/>
            <a:ext cx="299534" cy="348068"/>
            <a:chOff x="2232511" y="1512759"/>
            <a:chExt cx="299534" cy="348068"/>
          </a:xfrm>
        </p:grpSpPr>
        <p:sp>
          <p:nvSpPr>
            <p:cNvPr id="11511" name="Google Shape;11511;p6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68"/>
          <p:cNvGrpSpPr/>
          <p:nvPr/>
        </p:nvGrpSpPr>
        <p:grpSpPr>
          <a:xfrm>
            <a:off x="1331406" y="1513361"/>
            <a:ext cx="301784" cy="348607"/>
            <a:chOff x="1331406" y="1513361"/>
            <a:chExt cx="301784" cy="348607"/>
          </a:xfrm>
        </p:grpSpPr>
        <p:sp>
          <p:nvSpPr>
            <p:cNvPr id="11523" name="Google Shape;11523;p6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68"/>
          <p:cNvGrpSpPr/>
          <p:nvPr/>
        </p:nvGrpSpPr>
        <p:grpSpPr>
          <a:xfrm>
            <a:off x="7144274" y="1500214"/>
            <a:ext cx="282174" cy="355735"/>
            <a:chOff x="7144274" y="1500214"/>
            <a:chExt cx="282174" cy="355735"/>
          </a:xfrm>
        </p:grpSpPr>
        <p:sp>
          <p:nvSpPr>
            <p:cNvPr id="11528" name="Google Shape;11528;p6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68"/>
          <p:cNvGrpSpPr/>
          <p:nvPr/>
        </p:nvGrpSpPr>
        <p:grpSpPr>
          <a:xfrm>
            <a:off x="6685262" y="1500214"/>
            <a:ext cx="289682" cy="354594"/>
            <a:chOff x="6685262" y="1500214"/>
            <a:chExt cx="289682" cy="354594"/>
          </a:xfrm>
        </p:grpSpPr>
        <p:sp>
          <p:nvSpPr>
            <p:cNvPr id="11535" name="Google Shape;11535;p6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68"/>
          <p:cNvGrpSpPr/>
          <p:nvPr/>
        </p:nvGrpSpPr>
        <p:grpSpPr>
          <a:xfrm>
            <a:off x="6200938" y="1500594"/>
            <a:ext cx="322154" cy="355355"/>
            <a:chOff x="6200938" y="1500594"/>
            <a:chExt cx="322154" cy="355355"/>
          </a:xfrm>
        </p:grpSpPr>
        <p:sp>
          <p:nvSpPr>
            <p:cNvPr id="11540" name="Google Shape;11540;p6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68"/>
          <p:cNvGrpSpPr/>
          <p:nvPr/>
        </p:nvGrpSpPr>
        <p:grpSpPr>
          <a:xfrm>
            <a:off x="5289631" y="1500214"/>
            <a:ext cx="332355" cy="354974"/>
            <a:chOff x="5289631" y="1500214"/>
            <a:chExt cx="332355" cy="354974"/>
          </a:xfrm>
        </p:grpSpPr>
        <p:sp>
          <p:nvSpPr>
            <p:cNvPr id="11546" name="Google Shape;11546;p6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8"/>
          <p:cNvGrpSpPr/>
          <p:nvPr/>
        </p:nvGrpSpPr>
        <p:grpSpPr>
          <a:xfrm>
            <a:off x="5748295" y="1499833"/>
            <a:ext cx="323294" cy="356115"/>
            <a:chOff x="5748295" y="1499833"/>
            <a:chExt cx="323294" cy="356115"/>
          </a:xfrm>
        </p:grpSpPr>
        <p:sp>
          <p:nvSpPr>
            <p:cNvPr id="11553" name="Google Shape;11553;p6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68"/>
          <p:cNvGrpSpPr/>
          <p:nvPr/>
        </p:nvGrpSpPr>
        <p:grpSpPr>
          <a:xfrm>
            <a:off x="8047661" y="1501037"/>
            <a:ext cx="278404" cy="355260"/>
            <a:chOff x="8047661" y="1501037"/>
            <a:chExt cx="278404" cy="355260"/>
          </a:xfrm>
        </p:grpSpPr>
        <p:sp>
          <p:nvSpPr>
            <p:cNvPr id="11561" name="Google Shape;11561;p6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68"/>
          <p:cNvGrpSpPr/>
          <p:nvPr/>
        </p:nvGrpSpPr>
        <p:grpSpPr>
          <a:xfrm>
            <a:off x="4903389" y="1500214"/>
            <a:ext cx="267854" cy="355735"/>
            <a:chOff x="4903389" y="1500214"/>
            <a:chExt cx="267854" cy="355735"/>
          </a:xfrm>
        </p:grpSpPr>
        <p:sp>
          <p:nvSpPr>
            <p:cNvPr id="11566" name="Google Shape;11566;p6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68"/>
          <p:cNvGrpSpPr/>
          <p:nvPr/>
        </p:nvGrpSpPr>
        <p:grpSpPr>
          <a:xfrm>
            <a:off x="7613518" y="1501354"/>
            <a:ext cx="264433" cy="353074"/>
            <a:chOff x="7613518" y="1501354"/>
            <a:chExt cx="264433" cy="353074"/>
          </a:xfrm>
        </p:grpSpPr>
        <p:sp>
          <p:nvSpPr>
            <p:cNvPr id="11572" name="Google Shape;11572;p6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81" name="Shape 11581"/>
        <p:cNvGrpSpPr/>
        <p:nvPr/>
      </p:nvGrpSpPr>
      <p:grpSpPr>
        <a:xfrm>
          <a:off x="0" y="0"/>
          <a:ext cx="0" cy="0"/>
          <a:chOff x="0" y="0"/>
          <a:chExt cx="0" cy="0"/>
        </a:xfrm>
      </p:grpSpPr>
      <p:sp>
        <p:nvSpPr>
          <p:cNvPr id="11582" name="Google Shape;11582;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Creative Process I</a:t>
            </a:r>
            <a:r>
              <a:rPr lang="en-GB">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83" name="Google Shape;11583;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584" name="Google Shape;11584;p69"/>
          <p:cNvGrpSpPr/>
          <p:nvPr/>
        </p:nvGrpSpPr>
        <p:grpSpPr>
          <a:xfrm>
            <a:off x="1757085" y="1500675"/>
            <a:ext cx="371069" cy="359396"/>
            <a:chOff x="1757085" y="1500675"/>
            <a:chExt cx="371069" cy="359396"/>
          </a:xfrm>
        </p:grpSpPr>
        <p:sp>
          <p:nvSpPr>
            <p:cNvPr id="11585" name="Google Shape;11585;p6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69"/>
          <p:cNvGrpSpPr/>
          <p:nvPr/>
        </p:nvGrpSpPr>
        <p:grpSpPr>
          <a:xfrm>
            <a:off x="2774209" y="1954691"/>
            <a:ext cx="116693" cy="374186"/>
            <a:chOff x="2774209" y="1954691"/>
            <a:chExt cx="116693" cy="374186"/>
          </a:xfrm>
        </p:grpSpPr>
        <p:sp>
          <p:nvSpPr>
            <p:cNvPr id="11615" name="Google Shape;11615;p6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69"/>
          <p:cNvGrpSpPr/>
          <p:nvPr/>
        </p:nvGrpSpPr>
        <p:grpSpPr>
          <a:xfrm>
            <a:off x="4017435" y="1499912"/>
            <a:ext cx="315092" cy="359397"/>
            <a:chOff x="4017435" y="1499912"/>
            <a:chExt cx="315092" cy="359397"/>
          </a:xfrm>
        </p:grpSpPr>
        <p:sp>
          <p:nvSpPr>
            <p:cNvPr id="11618" name="Google Shape;11618;p6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69"/>
          <p:cNvGrpSpPr/>
          <p:nvPr/>
        </p:nvGrpSpPr>
        <p:grpSpPr>
          <a:xfrm>
            <a:off x="3963652" y="1999759"/>
            <a:ext cx="374154" cy="284050"/>
            <a:chOff x="3963652" y="1999759"/>
            <a:chExt cx="374154" cy="284050"/>
          </a:xfrm>
        </p:grpSpPr>
        <p:sp>
          <p:nvSpPr>
            <p:cNvPr id="11621" name="Google Shape;11621;p6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69"/>
          <p:cNvGrpSpPr/>
          <p:nvPr/>
        </p:nvGrpSpPr>
        <p:grpSpPr>
          <a:xfrm>
            <a:off x="1777536" y="2014866"/>
            <a:ext cx="376444" cy="253772"/>
            <a:chOff x="1777536" y="2014866"/>
            <a:chExt cx="376444" cy="253772"/>
          </a:xfrm>
        </p:grpSpPr>
        <p:sp>
          <p:nvSpPr>
            <p:cNvPr id="11625" name="Google Shape;11625;p6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69"/>
          <p:cNvGrpSpPr/>
          <p:nvPr/>
        </p:nvGrpSpPr>
        <p:grpSpPr>
          <a:xfrm>
            <a:off x="1309875" y="2057326"/>
            <a:ext cx="374154" cy="169680"/>
            <a:chOff x="1309875" y="2057326"/>
            <a:chExt cx="374154" cy="169680"/>
          </a:xfrm>
        </p:grpSpPr>
        <p:sp>
          <p:nvSpPr>
            <p:cNvPr id="11631" name="Google Shape;11631;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2" name="Google Shape;11642;p69"/>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3" name="Google Shape;11643;p69"/>
          <p:cNvGrpSpPr/>
          <p:nvPr/>
        </p:nvGrpSpPr>
        <p:grpSpPr>
          <a:xfrm>
            <a:off x="2347450" y="1954564"/>
            <a:ext cx="113639" cy="373168"/>
            <a:chOff x="2347450" y="1954564"/>
            <a:chExt cx="113639" cy="373168"/>
          </a:xfrm>
        </p:grpSpPr>
        <p:sp>
          <p:nvSpPr>
            <p:cNvPr id="11644" name="Google Shape;11644;p6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6" name="Google Shape;11646;p69"/>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47" name="Google Shape;11647;p69"/>
          <p:cNvGrpSpPr/>
          <p:nvPr/>
        </p:nvGrpSpPr>
        <p:grpSpPr>
          <a:xfrm>
            <a:off x="3110102" y="1499880"/>
            <a:ext cx="330613" cy="358379"/>
            <a:chOff x="3110102" y="1499880"/>
            <a:chExt cx="330613" cy="358379"/>
          </a:xfrm>
        </p:grpSpPr>
        <p:sp>
          <p:nvSpPr>
            <p:cNvPr id="11648" name="Google Shape;11648;p6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5" name="Google Shape;11655;p69"/>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6" name="Google Shape;11656;p69"/>
          <p:cNvGrpSpPr/>
          <p:nvPr/>
        </p:nvGrpSpPr>
        <p:grpSpPr>
          <a:xfrm>
            <a:off x="3485575" y="1999759"/>
            <a:ext cx="373772" cy="284050"/>
            <a:chOff x="3531200" y="1999759"/>
            <a:chExt cx="373772" cy="284050"/>
          </a:xfrm>
        </p:grpSpPr>
        <p:sp>
          <p:nvSpPr>
            <p:cNvPr id="11657" name="Google Shape;11657;p6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9"/>
          <p:cNvGrpSpPr/>
          <p:nvPr/>
        </p:nvGrpSpPr>
        <p:grpSpPr>
          <a:xfrm>
            <a:off x="2667058" y="1500293"/>
            <a:ext cx="330231" cy="359015"/>
            <a:chOff x="2667058" y="1500293"/>
            <a:chExt cx="330231" cy="359015"/>
          </a:xfrm>
        </p:grpSpPr>
        <p:sp>
          <p:nvSpPr>
            <p:cNvPr id="11662" name="Google Shape;11662;p6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69"/>
          <p:cNvGrpSpPr/>
          <p:nvPr/>
        </p:nvGrpSpPr>
        <p:grpSpPr>
          <a:xfrm>
            <a:off x="3567553" y="1499912"/>
            <a:ext cx="320022" cy="359778"/>
            <a:chOff x="3567553" y="1499912"/>
            <a:chExt cx="320022" cy="359778"/>
          </a:xfrm>
        </p:grpSpPr>
        <p:sp>
          <p:nvSpPr>
            <p:cNvPr id="11681" name="Google Shape;11681;p6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69"/>
          <p:cNvGrpSpPr/>
          <p:nvPr/>
        </p:nvGrpSpPr>
        <p:grpSpPr>
          <a:xfrm>
            <a:off x="1309875" y="1499912"/>
            <a:ext cx="359015" cy="358633"/>
            <a:chOff x="1309875" y="1499912"/>
            <a:chExt cx="359015" cy="358633"/>
          </a:xfrm>
        </p:grpSpPr>
        <p:sp>
          <p:nvSpPr>
            <p:cNvPr id="11688" name="Google Shape;11688;p6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69"/>
          <p:cNvGrpSpPr/>
          <p:nvPr/>
        </p:nvGrpSpPr>
        <p:grpSpPr>
          <a:xfrm>
            <a:off x="2219466" y="1500293"/>
            <a:ext cx="330613" cy="359015"/>
            <a:chOff x="2219466" y="1500293"/>
            <a:chExt cx="330613" cy="359015"/>
          </a:xfrm>
        </p:grpSpPr>
        <p:sp>
          <p:nvSpPr>
            <p:cNvPr id="11698" name="Google Shape;11698;p6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69"/>
          <p:cNvGrpSpPr/>
          <p:nvPr/>
        </p:nvGrpSpPr>
        <p:grpSpPr>
          <a:xfrm>
            <a:off x="5343544" y="1509358"/>
            <a:ext cx="244676" cy="351095"/>
            <a:chOff x="5343544" y="1509358"/>
            <a:chExt cx="244676" cy="351095"/>
          </a:xfrm>
        </p:grpSpPr>
        <p:sp>
          <p:nvSpPr>
            <p:cNvPr id="11701" name="Google Shape;11701;p6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69"/>
          <p:cNvGrpSpPr/>
          <p:nvPr/>
        </p:nvGrpSpPr>
        <p:grpSpPr>
          <a:xfrm>
            <a:off x="4882340" y="1509358"/>
            <a:ext cx="246171" cy="351095"/>
            <a:chOff x="4882340" y="1509358"/>
            <a:chExt cx="246171" cy="351095"/>
          </a:xfrm>
        </p:grpSpPr>
        <p:sp>
          <p:nvSpPr>
            <p:cNvPr id="11705" name="Google Shape;11705;p6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9"/>
          <p:cNvGrpSpPr/>
          <p:nvPr/>
        </p:nvGrpSpPr>
        <p:grpSpPr>
          <a:xfrm>
            <a:off x="6273204" y="1509008"/>
            <a:ext cx="236343" cy="351445"/>
            <a:chOff x="6273204" y="1509008"/>
            <a:chExt cx="236343" cy="351445"/>
          </a:xfrm>
        </p:grpSpPr>
        <p:sp>
          <p:nvSpPr>
            <p:cNvPr id="11711" name="Google Shape;11711;p6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3" name="Google Shape;11713;p69"/>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4" name="Google Shape;11714;p69"/>
          <p:cNvGrpSpPr/>
          <p:nvPr/>
        </p:nvGrpSpPr>
        <p:grpSpPr>
          <a:xfrm>
            <a:off x="7219530" y="1508244"/>
            <a:ext cx="191625" cy="352209"/>
            <a:chOff x="7219530" y="1508244"/>
            <a:chExt cx="191625" cy="352209"/>
          </a:xfrm>
        </p:grpSpPr>
        <p:sp>
          <p:nvSpPr>
            <p:cNvPr id="11715" name="Google Shape;11715;p6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69"/>
          <p:cNvGrpSpPr/>
          <p:nvPr/>
        </p:nvGrpSpPr>
        <p:grpSpPr>
          <a:xfrm>
            <a:off x="7699309" y="1508626"/>
            <a:ext cx="154922" cy="351827"/>
            <a:chOff x="7699309" y="1508626"/>
            <a:chExt cx="154922" cy="351827"/>
          </a:xfrm>
        </p:grpSpPr>
        <p:sp>
          <p:nvSpPr>
            <p:cNvPr id="11718" name="Google Shape;11718;p6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9"/>
          <p:cNvGrpSpPr/>
          <p:nvPr/>
        </p:nvGrpSpPr>
        <p:grpSpPr>
          <a:xfrm>
            <a:off x="8161690" y="1509008"/>
            <a:ext cx="153396" cy="351064"/>
            <a:chOff x="8161690" y="1509008"/>
            <a:chExt cx="153396" cy="351064"/>
          </a:xfrm>
        </p:grpSpPr>
        <p:sp>
          <p:nvSpPr>
            <p:cNvPr id="11726" name="Google Shape;11726;p6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69"/>
          <p:cNvGrpSpPr/>
          <p:nvPr/>
        </p:nvGrpSpPr>
        <p:grpSpPr>
          <a:xfrm>
            <a:off x="6746940" y="1508881"/>
            <a:ext cx="213221" cy="352304"/>
            <a:chOff x="6746940" y="1508881"/>
            <a:chExt cx="213221" cy="352304"/>
          </a:xfrm>
        </p:grpSpPr>
        <p:sp>
          <p:nvSpPr>
            <p:cNvPr id="11731" name="Google Shape;11731;p6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5" name="Google Shape;11735;p69"/>
          <p:cNvGrpSpPr/>
          <p:nvPr/>
        </p:nvGrpSpPr>
        <p:grpSpPr>
          <a:xfrm>
            <a:off x="5770336" y="2007615"/>
            <a:ext cx="350682" cy="292097"/>
            <a:chOff x="5770336" y="2007615"/>
            <a:chExt cx="350682" cy="292097"/>
          </a:xfrm>
        </p:grpSpPr>
        <p:sp>
          <p:nvSpPr>
            <p:cNvPr id="11736" name="Google Shape;11736;p6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69"/>
          <p:cNvGrpSpPr/>
          <p:nvPr/>
        </p:nvGrpSpPr>
        <p:grpSpPr>
          <a:xfrm>
            <a:off x="5326878" y="1980358"/>
            <a:ext cx="350332" cy="346229"/>
            <a:chOff x="5326878" y="1980358"/>
            <a:chExt cx="350332" cy="346229"/>
          </a:xfrm>
        </p:grpSpPr>
        <p:sp>
          <p:nvSpPr>
            <p:cNvPr id="11741" name="Google Shape;11741;p6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5" name="Google Shape;11745;p69"/>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6" name="Google Shape;11746;p69"/>
          <p:cNvGrpSpPr/>
          <p:nvPr/>
        </p:nvGrpSpPr>
        <p:grpSpPr>
          <a:xfrm>
            <a:off x="4883835" y="1992571"/>
            <a:ext cx="350300" cy="323043"/>
            <a:chOff x="4883835" y="1992571"/>
            <a:chExt cx="350300" cy="323043"/>
          </a:xfrm>
        </p:grpSpPr>
        <p:sp>
          <p:nvSpPr>
            <p:cNvPr id="11747" name="Google Shape;11747;p6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69"/>
          <p:cNvGrpSpPr/>
          <p:nvPr/>
        </p:nvGrpSpPr>
        <p:grpSpPr>
          <a:xfrm>
            <a:off x="7548967" y="1978927"/>
            <a:ext cx="333285" cy="349950"/>
            <a:chOff x="7548967" y="1978927"/>
            <a:chExt cx="333285" cy="349950"/>
          </a:xfrm>
        </p:grpSpPr>
        <p:sp>
          <p:nvSpPr>
            <p:cNvPr id="11754" name="Google Shape;11754;p6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69"/>
          <p:cNvGrpSpPr/>
          <p:nvPr/>
        </p:nvGrpSpPr>
        <p:grpSpPr>
          <a:xfrm>
            <a:off x="6214142" y="1978927"/>
            <a:ext cx="346515" cy="350300"/>
            <a:chOff x="6214142" y="1978927"/>
            <a:chExt cx="346515" cy="350300"/>
          </a:xfrm>
        </p:grpSpPr>
        <p:sp>
          <p:nvSpPr>
            <p:cNvPr id="11762" name="Google Shape;11762;p6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4" name="Google Shape;11764;p69"/>
          <p:cNvGrpSpPr/>
          <p:nvPr/>
        </p:nvGrpSpPr>
        <p:grpSpPr>
          <a:xfrm>
            <a:off x="7105923" y="1978545"/>
            <a:ext cx="333285" cy="350682"/>
            <a:chOff x="7105923" y="1978545"/>
            <a:chExt cx="333285" cy="350682"/>
          </a:xfrm>
        </p:grpSpPr>
        <p:sp>
          <p:nvSpPr>
            <p:cNvPr id="11765" name="Google Shape;11765;p6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2" name="Google Shape;11772;p69"/>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9"/>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4" name="Google Shape;11774;p69"/>
          <p:cNvGrpSpPr/>
          <p:nvPr/>
        </p:nvGrpSpPr>
        <p:grpSpPr>
          <a:xfrm>
            <a:off x="3616406" y="2422352"/>
            <a:ext cx="203393" cy="351827"/>
            <a:chOff x="3616406" y="2422352"/>
            <a:chExt cx="203393" cy="351827"/>
          </a:xfrm>
        </p:grpSpPr>
        <p:sp>
          <p:nvSpPr>
            <p:cNvPr id="11775" name="Google Shape;11775;p6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7" name="Google Shape;11777;p69"/>
          <p:cNvGrpSpPr/>
          <p:nvPr/>
        </p:nvGrpSpPr>
        <p:grpSpPr>
          <a:xfrm>
            <a:off x="878187" y="2421970"/>
            <a:ext cx="272696" cy="351827"/>
            <a:chOff x="913012" y="2421970"/>
            <a:chExt cx="272696" cy="351827"/>
          </a:xfrm>
        </p:grpSpPr>
        <p:sp>
          <p:nvSpPr>
            <p:cNvPr id="11778" name="Google Shape;11778;p6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69"/>
          <p:cNvGrpSpPr/>
          <p:nvPr/>
        </p:nvGrpSpPr>
        <p:grpSpPr>
          <a:xfrm>
            <a:off x="2274743" y="2422352"/>
            <a:ext cx="255649" cy="351445"/>
            <a:chOff x="2274743" y="2422352"/>
            <a:chExt cx="255649" cy="351445"/>
          </a:xfrm>
        </p:grpSpPr>
        <p:sp>
          <p:nvSpPr>
            <p:cNvPr id="11783" name="Google Shape;11783;p6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69"/>
          <p:cNvGrpSpPr/>
          <p:nvPr/>
        </p:nvGrpSpPr>
        <p:grpSpPr>
          <a:xfrm>
            <a:off x="2708723" y="2421239"/>
            <a:ext cx="246552" cy="352558"/>
            <a:chOff x="2708723" y="2421239"/>
            <a:chExt cx="246552" cy="352558"/>
          </a:xfrm>
        </p:grpSpPr>
        <p:sp>
          <p:nvSpPr>
            <p:cNvPr id="11787" name="Google Shape;11787;p6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69"/>
          <p:cNvGrpSpPr/>
          <p:nvPr/>
        </p:nvGrpSpPr>
        <p:grpSpPr>
          <a:xfrm>
            <a:off x="1835485" y="2422352"/>
            <a:ext cx="259433" cy="350714"/>
            <a:chOff x="1835485" y="2422352"/>
            <a:chExt cx="259433" cy="350714"/>
          </a:xfrm>
        </p:grpSpPr>
        <p:sp>
          <p:nvSpPr>
            <p:cNvPr id="11790" name="Google Shape;11790;p6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69"/>
          <p:cNvGrpSpPr/>
          <p:nvPr/>
        </p:nvGrpSpPr>
        <p:grpSpPr>
          <a:xfrm>
            <a:off x="3150240" y="2422352"/>
            <a:ext cx="212489" cy="351445"/>
            <a:chOff x="3150240" y="2422352"/>
            <a:chExt cx="212489" cy="351445"/>
          </a:xfrm>
        </p:grpSpPr>
        <p:sp>
          <p:nvSpPr>
            <p:cNvPr id="11798" name="Google Shape;11798;p6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69"/>
          <p:cNvGrpSpPr/>
          <p:nvPr/>
        </p:nvGrpSpPr>
        <p:grpSpPr>
          <a:xfrm>
            <a:off x="1367060" y="2422129"/>
            <a:ext cx="269261" cy="352050"/>
            <a:chOff x="1367060" y="2422129"/>
            <a:chExt cx="269261" cy="352050"/>
          </a:xfrm>
        </p:grpSpPr>
        <p:sp>
          <p:nvSpPr>
            <p:cNvPr id="11801" name="Google Shape;11801;p6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5" name="Google Shape;11815;p69"/>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6" name="Google Shape;11816;p69"/>
          <p:cNvGrpSpPr/>
          <p:nvPr/>
        </p:nvGrpSpPr>
        <p:grpSpPr>
          <a:xfrm>
            <a:off x="4882690" y="2425405"/>
            <a:ext cx="274573" cy="350682"/>
            <a:chOff x="4882690" y="2425405"/>
            <a:chExt cx="274573" cy="350682"/>
          </a:xfrm>
        </p:grpSpPr>
        <p:sp>
          <p:nvSpPr>
            <p:cNvPr id="11817" name="Google Shape;11817;p6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69"/>
          <p:cNvGrpSpPr/>
          <p:nvPr/>
        </p:nvGrpSpPr>
        <p:grpSpPr>
          <a:xfrm>
            <a:off x="6627639" y="2443884"/>
            <a:ext cx="355993" cy="313247"/>
            <a:chOff x="6627639" y="2443884"/>
            <a:chExt cx="355993" cy="313247"/>
          </a:xfrm>
        </p:grpSpPr>
        <p:sp>
          <p:nvSpPr>
            <p:cNvPr id="11820" name="Google Shape;11820;p6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9"/>
          <p:cNvGrpSpPr/>
          <p:nvPr/>
        </p:nvGrpSpPr>
        <p:grpSpPr>
          <a:xfrm>
            <a:off x="6183451" y="2462140"/>
            <a:ext cx="351445" cy="277976"/>
            <a:chOff x="6183451" y="2462140"/>
            <a:chExt cx="351445" cy="277976"/>
          </a:xfrm>
        </p:grpSpPr>
        <p:sp>
          <p:nvSpPr>
            <p:cNvPr id="11824" name="Google Shape;11824;p6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69"/>
          <p:cNvGrpSpPr/>
          <p:nvPr/>
        </p:nvGrpSpPr>
        <p:grpSpPr>
          <a:xfrm>
            <a:off x="5735477" y="2429858"/>
            <a:ext cx="353354" cy="341299"/>
            <a:chOff x="5735477" y="2429858"/>
            <a:chExt cx="353354" cy="341299"/>
          </a:xfrm>
        </p:grpSpPr>
        <p:sp>
          <p:nvSpPr>
            <p:cNvPr id="11832" name="Google Shape;11832;p6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69"/>
          <p:cNvGrpSpPr/>
          <p:nvPr/>
        </p:nvGrpSpPr>
        <p:grpSpPr>
          <a:xfrm>
            <a:off x="5243735" y="2446973"/>
            <a:ext cx="405255" cy="275499"/>
            <a:chOff x="5283337" y="2478774"/>
            <a:chExt cx="358633" cy="243913"/>
          </a:xfrm>
        </p:grpSpPr>
        <p:sp>
          <p:nvSpPr>
            <p:cNvPr id="11839" name="Google Shape;11839;p6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69"/>
          <p:cNvGrpSpPr/>
          <p:nvPr/>
        </p:nvGrpSpPr>
        <p:grpSpPr>
          <a:xfrm>
            <a:off x="7964753" y="2470823"/>
            <a:ext cx="362068" cy="258670"/>
            <a:chOff x="7964753" y="2470823"/>
            <a:chExt cx="362068" cy="258670"/>
          </a:xfrm>
        </p:grpSpPr>
        <p:sp>
          <p:nvSpPr>
            <p:cNvPr id="11857" name="Google Shape;11857;p6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69"/>
          <p:cNvGrpSpPr/>
          <p:nvPr/>
        </p:nvGrpSpPr>
        <p:grpSpPr>
          <a:xfrm>
            <a:off x="7524349" y="2456447"/>
            <a:ext cx="350332" cy="288948"/>
            <a:chOff x="7524349" y="2456447"/>
            <a:chExt cx="350332" cy="288948"/>
          </a:xfrm>
        </p:grpSpPr>
        <p:sp>
          <p:nvSpPr>
            <p:cNvPr id="11867" name="Google Shape;11867;p6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2" name="Google Shape;11872;p69"/>
          <p:cNvGrpSpPr/>
          <p:nvPr/>
        </p:nvGrpSpPr>
        <p:grpSpPr>
          <a:xfrm>
            <a:off x="3972749" y="2894211"/>
            <a:ext cx="355230" cy="356725"/>
            <a:chOff x="3972749" y="2894211"/>
            <a:chExt cx="355230" cy="356725"/>
          </a:xfrm>
        </p:grpSpPr>
        <p:sp>
          <p:nvSpPr>
            <p:cNvPr id="11873" name="Google Shape;11873;p6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69"/>
          <p:cNvGrpSpPr/>
          <p:nvPr/>
        </p:nvGrpSpPr>
        <p:grpSpPr>
          <a:xfrm>
            <a:off x="3527797" y="2918796"/>
            <a:ext cx="355993" cy="307904"/>
            <a:chOff x="3527797" y="2918796"/>
            <a:chExt cx="355993" cy="307904"/>
          </a:xfrm>
        </p:grpSpPr>
        <p:sp>
          <p:nvSpPr>
            <p:cNvPr id="11879" name="Google Shape;11879;p6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69"/>
          <p:cNvGrpSpPr/>
          <p:nvPr/>
        </p:nvGrpSpPr>
        <p:grpSpPr>
          <a:xfrm>
            <a:off x="3082845" y="2920959"/>
            <a:ext cx="356375" cy="302338"/>
            <a:chOff x="3082845" y="2920959"/>
            <a:chExt cx="356375" cy="302338"/>
          </a:xfrm>
        </p:grpSpPr>
        <p:sp>
          <p:nvSpPr>
            <p:cNvPr id="11890" name="Google Shape;11890;p6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69"/>
          <p:cNvGrpSpPr/>
          <p:nvPr/>
        </p:nvGrpSpPr>
        <p:grpSpPr>
          <a:xfrm>
            <a:off x="2639038" y="2894942"/>
            <a:ext cx="355612" cy="355612"/>
            <a:chOff x="2639038" y="2894942"/>
            <a:chExt cx="355612" cy="355612"/>
          </a:xfrm>
        </p:grpSpPr>
        <p:sp>
          <p:nvSpPr>
            <p:cNvPr id="11893" name="Google Shape;11893;p6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69"/>
          <p:cNvGrpSpPr/>
          <p:nvPr/>
        </p:nvGrpSpPr>
        <p:grpSpPr>
          <a:xfrm>
            <a:off x="2194468" y="2938865"/>
            <a:ext cx="355993" cy="267766"/>
            <a:chOff x="2194468" y="2938865"/>
            <a:chExt cx="355993" cy="267766"/>
          </a:xfrm>
        </p:grpSpPr>
        <p:sp>
          <p:nvSpPr>
            <p:cNvPr id="11896" name="Google Shape;11896;p6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69"/>
          <p:cNvGrpSpPr/>
          <p:nvPr/>
        </p:nvGrpSpPr>
        <p:grpSpPr>
          <a:xfrm>
            <a:off x="1749897" y="2894561"/>
            <a:ext cx="355993" cy="355612"/>
            <a:chOff x="1749897" y="2894561"/>
            <a:chExt cx="355993" cy="355612"/>
          </a:xfrm>
        </p:grpSpPr>
        <p:sp>
          <p:nvSpPr>
            <p:cNvPr id="11917" name="Google Shape;11917;p6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69"/>
          <p:cNvGrpSpPr/>
          <p:nvPr/>
        </p:nvGrpSpPr>
        <p:grpSpPr>
          <a:xfrm>
            <a:off x="1305327" y="2894211"/>
            <a:ext cx="357520" cy="357488"/>
            <a:chOff x="1305327" y="2894211"/>
            <a:chExt cx="357520" cy="357488"/>
          </a:xfrm>
        </p:grpSpPr>
        <p:sp>
          <p:nvSpPr>
            <p:cNvPr id="11929" name="Google Shape;11929;p6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69"/>
          <p:cNvGrpSpPr/>
          <p:nvPr/>
        </p:nvGrpSpPr>
        <p:grpSpPr>
          <a:xfrm>
            <a:off x="853950" y="2894720"/>
            <a:ext cx="364104" cy="353290"/>
            <a:chOff x="853950" y="2894720"/>
            <a:chExt cx="364104" cy="353290"/>
          </a:xfrm>
        </p:grpSpPr>
        <p:sp>
          <p:nvSpPr>
            <p:cNvPr id="11935" name="Google Shape;11935;p6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69"/>
          <p:cNvGrpSpPr/>
          <p:nvPr/>
        </p:nvGrpSpPr>
        <p:grpSpPr>
          <a:xfrm>
            <a:off x="7066548" y="2912594"/>
            <a:ext cx="352209" cy="334938"/>
            <a:chOff x="7066548" y="2912594"/>
            <a:chExt cx="352209" cy="334938"/>
          </a:xfrm>
        </p:grpSpPr>
        <p:sp>
          <p:nvSpPr>
            <p:cNvPr id="11943" name="Google Shape;11943;p6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9" name="Google Shape;11949;p69"/>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9"/>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1" name="Google Shape;11951;p69"/>
          <p:cNvGrpSpPr/>
          <p:nvPr/>
        </p:nvGrpSpPr>
        <p:grpSpPr>
          <a:xfrm>
            <a:off x="7541397" y="2904802"/>
            <a:ext cx="318495" cy="352209"/>
            <a:chOff x="7541397" y="2904802"/>
            <a:chExt cx="318495" cy="352209"/>
          </a:xfrm>
        </p:grpSpPr>
        <p:sp>
          <p:nvSpPr>
            <p:cNvPr id="11952" name="Google Shape;11952;p6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69"/>
          <p:cNvGrpSpPr/>
          <p:nvPr/>
        </p:nvGrpSpPr>
        <p:grpSpPr>
          <a:xfrm>
            <a:off x="8003015" y="2904039"/>
            <a:ext cx="306759" cy="351445"/>
            <a:chOff x="8003015" y="2904039"/>
            <a:chExt cx="306759" cy="351445"/>
          </a:xfrm>
        </p:grpSpPr>
        <p:sp>
          <p:nvSpPr>
            <p:cNvPr id="11955" name="Google Shape;11955;p6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69"/>
          <p:cNvGrpSpPr/>
          <p:nvPr/>
        </p:nvGrpSpPr>
        <p:grpSpPr>
          <a:xfrm>
            <a:off x="5687770" y="2885496"/>
            <a:ext cx="369638" cy="369606"/>
            <a:chOff x="5687770" y="2885496"/>
            <a:chExt cx="369638" cy="369606"/>
          </a:xfrm>
        </p:grpSpPr>
        <p:sp>
          <p:nvSpPr>
            <p:cNvPr id="11962" name="Google Shape;11962;p6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69"/>
          <p:cNvGrpSpPr/>
          <p:nvPr/>
        </p:nvGrpSpPr>
        <p:grpSpPr>
          <a:xfrm>
            <a:off x="4881958" y="2904802"/>
            <a:ext cx="156417" cy="349537"/>
            <a:chOff x="4881958" y="2904802"/>
            <a:chExt cx="156417" cy="349537"/>
          </a:xfrm>
        </p:grpSpPr>
        <p:sp>
          <p:nvSpPr>
            <p:cNvPr id="11973" name="Google Shape;11973;p6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69"/>
          <p:cNvGrpSpPr/>
          <p:nvPr/>
        </p:nvGrpSpPr>
        <p:grpSpPr>
          <a:xfrm>
            <a:off x="5230318" y="2886514"/>
            <a:ext cx="371133" cy="367443"/>
            <a:chOff x="5230318" y="2886514"/>
            <a:chExt cx="371133" cy="367443"/>
          </a:xfrm>
        </p:grpSpPr>
        <p:sp>
          <p:nvSpPr>
            <p:cNvPr id="11981" name="Google Shape;11981;p6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0" name="Google Shape;11990;p69"/>
          <p:cNvGrpSpPr/>
          <p:nvPr/>
        </p:nvGrpSpPr>
        <p:grpSpPr>
          <a:xfrm>
            <a:off x="5748358" y="3434578"/>
            <a:ext cx="352590" cy="182561"/>
            <a:chOff x="5748358" y="3434578"/>
            <a:chExt cx="352590" cy="182561"/>
          </a:xfrm>
        </p:grpSpPr>
        <p:sp>
          <p:nvSpPr>
            <p:cNvPr id="11991" name="Google Shape;11991;p6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9"/>
          <p:cNvGrpSpPr/>
          <p:nvPr/>
        </p:nvGrpSpPr>
        <p:grpSpPr>
          <a:xfrm>
            <a:off x="862283" y="4274771"/>
            <a:ext cx="341204" cy="359301"/>
            <a:chOff x="862283" y="4274771"/>
            <a:chExt cx="341204" cy="359301"/>
          </a:xfrm>
        </p:grpSpPr>
        <p:sp>
          <p:nvSpPr>
            <p:cNvPr id="11998" name="Google Shape;11998;p6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69"/>
          <p:cNvGrpSpPr/>
          <p:nvPr/>
        </p:nvGrpSpPr>
        <p:grpSpPr>
          <a:xfrm>
            <a:off x="1396957" y="4287365"/>
            <a:ext cx="301861" cy="332871"/>
            <a:chOff x="1396957" y="4287365"/>
            <a:chExt cx="301861" cy="332871"/>
          </a:xfrm>
        </p:grpSpPr>
        <p:sp>
          <p:nvSpPr>
            <p:cNvPr id="12002" name="Google Shape;12002;p6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69"/>
          <p:cNvGrpSpPr/>
          <p:nvPr/>
        </p:nvGrpSpPr>
        <p:grpSpPr>
          <a:xfrm>
            <a:off x="1865381" y="4277506"/>
            <a:ext cx="396131" cy="355612"/>
            <a:chOff x="1865381" y="4277506"/>
            <a:chExt cx="396131" cy="355612"/>
          </a:xfrm>
        </p:grpSpPr>
        <p:sp>
          <p:nvSpPr>
            <p:cNvPr id="12018" name="Google Shape;12018;p6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69"/>
          <p:cNvGrpSpPr/>
          <p:nvPr/>
        </p:nvGrpSpPr>
        <p:grpSpPr>
          <a:xfrm>
            <a:off x="2411823" y="4303999"/>
            <a:ext cx="334398" cy="299953"/>
            <a:chOff x="2411823" y="4303999"/>
            <a:chExt cx="334398" cy="299953"/>
          </a:xfrm>
        </p:grpSpPr>
        <p:sp>
          <p:nvSpPr>
            <p:cNvPr id="12025" name="Google Shape;12025;p6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69"/>
          <p:cNvGrpSpPr/>
          <p:nvPr/>
        </p:nvGrpSpPr>
        <p:grpSpPr>
          <a:xfrm>
            <a:off x="2903337" y="4279032"/>
            <a:ext cx="382519" cy="350682"/>
            <a:chOff x="2903337" y="4279032"/>
            <a:chExt cx="382519" cy="350682"/>
          </a:xfrm>
        </p:grpSpPr>
        <p:sp>
          <p:nvSpPr>
            <p:cNvPr id="12033" name="Google Shape;12033;p6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69"/>
          <p:cNvGrpSpPr/>
          <p:nvPr/>
        </p:nvGrpSpPr>
        <p:grpSpPr>
          <a:xfrm>
            <a:off x="3933342" y="4315767"/>
            <a:ext cx="383632" cy="276449"/>
            <a:chOff x="3933342" y="4315767"/>
            <a:chExt cx="383632" cy="276449"/>
          </a:xfrm>
        </p:grpSpPr>
        <p:sp>
          <p:nvSpPr>
            <p:cNvPr id="12049" name="Google Shape;12049;p6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69"/>
          <p:cNvGrpSpPr/>
          <p:nvPr/>
        </p:nvGrpSpPr>
        <p:grpSpPr>
          <a:xfrm>
            <a:off x="3441065" y="4302505"/>
            <a:ext cx="337069" cy="302593"/>
            <a:chOff x="3441065" y="4302505"/>
            <a:chExt cx="337069" cy="302593"/>
          </a:xfrm>
        </p:grpSpPr>
        <p:sp>
          <p:nvSpPr>
            <p:cNvPr id="12056" name="Google Shape;12056;p6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9"/>
          <p:cNvGrpSpPr/>
          <p:nvPr/>
        </p:nvGrpSpPr>
        <p:grpSpPr>
          <a:xfrm>
            <a:off x="3532345" y="3362635"/>
            <a:ext cx="339328" cy="336274"/>
            <a:chOff x="3532345" y="3362635"/>
            <a:chExt cx="339328" cy="336274"/>
          </a:xfrm>
        </p:grpSpPr>
        <p:sp>
          <p:nvSpPr>
            <p:cNvPr id="12070" name="Google Shape;12070;p6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5" name="Google Shape;12075;p69"/>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6" name="Google Shape;12076;p69"/>
          <p:cNvGrpSpPr/>
          <p:nvPr/>
        </p:nvGrpSpPr>
        <p:grpSpPr>
          <a:xfrm>
            <a:off x="1883955" y="3808700"/>
            <a:ext cx="162873" cy="351445"/>
            <a:chOff x="1883955" y="3808700"/>
            <a:chExt cx="162873" cy="351445"/>
          </a:xfrm>
        </p:grpSpPr>
        <p:sp>
          <p:nvSpPr>
            <p:cNvPr id="12077" name="Google Shape;12077;p6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69"/>
          <p:cNvGrpSpPr/>
          <p:nvPr/>
        </p:nvGrpSpPr>
        <p:grpSpPr>
          <a:xfrm>
            <a:off x="939156" y="3809209"/>
            <a:ext cx="192007" cy="351318"/>
            <a:chOff x="939156" y="3809209"/>
            <a:chExt cx="192007" cy="351318"/>
          </a:xfrm>
        </p:grpSpPr>
        <p:sp>
          <p:nvSpPr>
            <p:cNvPr id="12080" name="Google Shape;12080;p6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69"/>
          <p:cNvGrpSpPr/>
          <p:nvPr/>
        </p:nvGrpSpPr>
        <p:grpSpPr>
          <a:xfrm>
            <a:off x="2306167" y="3809845"/>
            <a:ext cx="193915" cy="349155"/>
            <a:chOff x="2306167" y="3809845"/>
            <a:chExt cx="193915" cy="349155"/>
          </a:xfrm>
        </p:grpSpPr>
        <p:sp>
          <p:nvSpPr>
            <p:cNvPr id="12083" name="Google Shape;12083;p6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0" name="Google Shape;12090;p69"/>
          <p:cNvGrpSpPr/>
          <p:nvPr/>
        </p:nvGrpSpPr>
        <p:grpSpPr>
          <a:xfrm>
            <a:off x="1323901" y="3807173"/>
            <a:ext cx="356343" cy="356757"/>
            <a:chOff x="1323901" y="3807173"/>
            <a:chExt cx="356343" cy="356757"/>
          </a:xfrm>
        </p:grpSpPr>
        <p:sp>
          <p:nvSpPr>
            <p:cNvPr id="12091" name="Google Shape;12091;p6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5" name="Google Shape;12115;p69"/>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6" name="Google Shape;12116;p69"/>
          <p:cNvGrpSpPr/>
          <p:nvPr/>
        </p:nvGrpSpPr>
        <p:grpSpPr>
          <a:xfrm>
            <a:off x="859262" y="3353920"/>
            <a:ext cx="306759" cy="351445"/>
            <a:chOff x="859262" y="3353920"/>
            <a:chExt cx="306759" cy="351445"/>
          </a:xfrm>
        </p:grpSpPr>
        <p:sp>
          <p:nvSpPr>
            <p:cNvPr id="12117" name="Google Shape;12117;p6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2" name="Google Shape;12122;p69"/>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3" name="Google Shape;12123;p69"/>
          <p:cNvGrpSpPr/>
          <p:nvPr/>
        </p:nvGrpSpPr>
        <p:grpSpPr>
          <a:xfrm>
            <a:off x="3967437" y="3837102"/>
            <a:ext cx="364708" cy="295405"/>
            <a:chOff x="3967437" y="3837102"/>
            <a:chExt cx="364708" cy="295405"/>
          </a:xfrm>
        </p:grpSpPr>
        <p:sp>
          <p:nvSpPr>
            <p:cNvPr id="12124" name="Google Shape;12124;p6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9" name="Google Shape;12129;p69"/>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9"/>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9"/>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2" name="Google Shape;12132;p69"/>
          <p:cNvGrpSpPr/>
          <p:nvPr/>
        </p:nvGrpSpPr>
        <p:grpSpPr>
          <a:xfrm>
            <a:off x="5811827" y="3806451"/>
            <a:ext cx="283743" cy="308444"/>
            <a:chOff x="5964227" y="3858701"/>
            <a:chExt cx="283743" cy="308444"/>
          </a:xfrm>
        </p:grpSpPr>
        <p:sp>
          <p:nvSpPr>
            <p:cNvPr id="12133" name="Google Shape;12133;p6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69"/>
          <p:cNvGrpSpPr/>
          <p:nvPr/>
        </p:nvGrpSpPr>
        <p:grpSpPr>
          <a:xfrm>
            <a:off x="6243508" y="3873073"/>
            <a:ext cx="320372" cy="213602"/>
            <a:chOff x="6395908" y="3873073"/>
            <a:chExt cx="320372" cy="213602"/>
          </a:xfrm>
        </p:grpSpPr>
        <p:sp>
          <p:nvSpPr>
            <p:cNvPr id="12138" name="Google Shape;12138;p6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69"/>
          <p:cNvGrpSpPr/>
          <p:nvPr/>
        </p:nvGrpSpPr>
        <p:grpSpPr>
          <a:xfrm>
            <a:off x="7262890" y="3802816"/>
            <a:ext cx="357138" cy="352018"/>
            <a:chOff x="7415290" y="3802816"/>
            <a:chExt cx="357138" cy="352018"/>
          </a:xfrm>
        </p:grpSpPr>
        <p:sp>
          <p:nvSpPr>
            <p:cNvPr id="12149" name="Google Shape;12149;p6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7" name="Google Shape;12157;p69"/>
          <p:cNvGrpSpPr/>
          <p:nvPr/>
        </p:nvGrpSpPr>
        <p:grpSpPr>
          <a:xfrm>
            <a:off x="6737312" y="3833413"/>
            <a:ext cx="355230" cy="293401"/>
            <a:chOff x="6889712" y="3833413"/>
            <a:chExt cx="355230" cy="293401"/>
          </a:xfrm>
        </p:grpSpPr>
        <p:sp>
          <p:nvSpPr>
            <p:cNvPr id="12158" name="Google Shape;12158;p6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3" name="Google Shape;12163;p69"/>
          <p:cNvGrpSpPr/>
          <p:nvPr/>
        </p:nvGrpSpPr>
        <p:grpSpPr>
          <a:xfrm>
            <a:off x="7707152" y="3835870"/>
            <a:ext cx="282318" cy="337168"/>
            <a:chOff x="1635875" y="237775"/>
            <a:chExt cx="4370250" cy="5219325"/>
          </a:xfrm>
        </p:grpSpPr>
        <p:sp>
          <p:nvSpPr>
            <p:cNvPr id="12164" name="Google Shape;12164;p6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69"/>
          <p:cNvGrpSpPr/>
          <p:nvPr/>
        </p:nvGrpSpPr>
        <p:grpSpPr>
          <a:xfrm>
            <a:off x="3103963" y="3361140"/>
            <a:ext cx="297886" cy="337578"/>
            <a:chOff x="3103963" y="3361140"/>
            <a:chExt cx="297886" cy="337578"/>
          </a:xfrm>
        </p:grpSpPr>
        <p:sp>
          <p:nvSpPr>
            <p:cNvPr id="12167" name="Google Shape;12167;p6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9"/>
          <p:cNvGrpSpPr/>
          <p:nvPr/>
        </p:nvGrpSpPr>
        <p:grpSpPr>
          <a:xfrm>
            <a:off x="2667821" y="3361108"/>
            <a:ext cx="273046" cy="337801"/>
            <a:chOff x="2667821" y="3361108"/>
            <a:chExt cx="273046" cy="337801"/>
          </a:xfrm>
        </p:grpSpPr>
        <p:sp>
          <p:nvSpPr>
            <p:cNvPr id="12192" name="Google Shape;12192;p6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9"/>
          <p:cNvGrpSpPr/>
          <p:nvPr/>
        </p:nvGrpSpPr>
        <p:grpSpPr>
          <a:xfrm>
            <a:off x="2212469" y="3360313"/>
            <a:ext cx="282715" cy="338660"/>
            <a:chOff x="2212469" y="3360313"/>
            <a:chExt cx="282715" cy="338660"/>
          </a:xfrm>
        </p:grpSpPr>
        <p:sp>
          <p:nvSpPr>
            <p:cNvPr id="12212" name="Google Shape;12212;p6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69"/>
          <p:cNvGrpSpPr/>
          <p:nvPr/>
        </p:nvGrpSpPr>
        <p:grpSpPr>
          <a:xfrm>
            <a:off x="1768821" y="3361108"/>
            <a:ext cx="278739" cy="339073"/>
            <a:chOff x="1768821" y="3361108"/>
            <a:chExt cx="278739" cy="339073"/>
          </a:xfrm>
        </p:grpSpPr>
        <p:sp>
          <p:nvSpPr>
            <p:cNvPr id="12216" name="Google Shape;12216;p6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69"/>
          <p:cNvGrpSpPr/>
          <p:nvPr/>
        </p:nvGrpSpPr>
        <p:grpSpPr>
          <a:xfrm>
            <a:off x="5337883" y="3336873"/>
            <a:ext cx="307141" cy="376826"/>
            <a:chOff x="5337883" y="3336873"/>
            <a:chExt cx="307141" cy="376826"/>
          </a:xfrm>
        </p:grpSpPr>
        <p:sp>
          <p:nvSpPr>
            <p:cNvPr id="12228" name="Google Shape;12228;p6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69"/>
          <p:cNvGrpSpPr/>
          <p:nvPr/>
        </p:nvGrpSpPr>
        <p:grpSpPr>
          <a:xfrm>
            <a:off x="4883835" y="3337255"/>
            <a:ext cx="323425" cy="377557"/>
            <a:chOff x="4883835" y="3337255"/>
            <a:chExt cx="323425" cy="377557"/>
          </a:xfrm>
        </p:grpSpPr>
        <p:sp>
          <p:nvSpPr>
            <p:cNvPr id="12231" name="Google Shape;12231;p6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69"/>
          <p:cNvGrpSpPr/>
          <p:nvPr/>
        </p:nvGrpSpPr>
        <p:grpSpPr>
          <a:xfrm>
            <a:off x="6193310" y="3407289"/>
            <a:ext cx="352590" cy="237488"/>
            <a:chOff x="6193310" y="3407289"/>
            <a:chExt cx="352590" cy="237488"/>
          </a:xfrm>
        </p:grpSpPr>
        <p:sp>
          <p:nvSpPr>
            <p:cNvPr id="12235" name="Google Shape;12235;p6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0" name="Google Shape;12240;p69"/>
          <p:cNvGrpSpPr/>
          <p:nvPr/>
        </p:nvGrpSpPr>
        <p:grpSpPr>
          <a:xfrm>
            <a:off x="6637117" y="3397843"/>
            <a:ext cx="353735" cy="254504"/>
            <a:chOff x="6637117" y="3397843"/>
            <a:chExt cx="353735" cy="254504"/>
          </a:xfrm>
        </p:grpSpPr>
        <p:sp>
          <p:nvSpPr>
            <p:cNvPr id="12241" name="Google Shape;12241;p6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69"/>
          <p:cNvGrpSpPr/>
          <p:nvPr/>
        </p:nvGrpSpPr>
        <p:grpSpPr>
          <a:xfrm>
            <a:off x="7075994" y="3349531"/>
            <a:ext cx="360637" cy="352336"/>
            <a:chOff x="7075994" y="3349531"/>
            <a:chExt cx="360637" cy="352336"/>
          </a:xfrm>
        </p:grpSpPr>
        <p:sp>
          <p:nvSpPr>
            <p:cNvPr id="12248" name="Google Shape;12248;p6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69"/>
          <p:cNvGrpSpPr/>
          <p:nvPr/>
        </p:nvGrpSpPr>
        <p:grpSpPr>
          <a:xfrm>
            <a:off x="7651983" y="3349181"/>
            <a:ext cx="107183" cy="352399"/>
            <a:chOff x="7651983" y="3349181"/>
            <a:chExt cx="107183" cy="352399"/>
          </a:xfrm>
        </p:grpSpPr>
        <p:sp>
          <p:nvSpPr>
            <p:cNvPr id="12256" name="Google Shape;12256;p6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69"/>
          <p:cNvGrpSpPr/>
          <p:nvPr/>
        </p:nvGrpSpPr>
        <p:grpSpPr>
          <a:xfrm>
            <a:off x="7973468" y="3382322"/>
            <a:ext cx="352590" cy="287072"/>
            <a:chOff x="7973468" y="3382322"/>
            <a:chExt cx="352590" cy="287072"/>
          </a:xfrm>
        </p:grpSpPr>
        <p:sp>
          <p:nvSpPr>
            <p:cNvPr id="12259" name="Google Shape;12259;p6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74" name="Shape 12274"/>
        <p:cNvGrpSpPr/>
        <p:nvPr/>
      </p:nvGrpSpPr>
      <p:grpSpPr>
        <a:xfrm>
          <a:off x="0" y="0"/>
          <a:ext cx="0" cy="0"/>
          <a:chOff x="0" y="0"/>
          <a:chExt cx="0" cy="0"/>
        </a:xfrm>
      </p:grpSpPr>
      <p:sp>
        <p:nvSpPr>
          <p:cNvPr id="12275" name="Google Shape;12275;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276" name="Google Shape;12276;p70"/>
          <p:cNvGrpSpPr/>
          <p:nvPr/>
        </p:nvGrpSpPr>
        <p:grpSpPr>
          <a:xfrm>
            <a:off x="849677" y="1500658"/>
            <a:ext cx="347872" cy="347488"/>
            <a:chOff x="849677" y="1500658"/>
            <a:chExt cx="347872" cy="347488"/>
          </a:xfrm>
        </p:grpSpPr>
        <p:sp>
          <p:nvSpPr>
            <p:cNvPr id="12277" name="Google Shape;12277;p7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0"/>
          <p:cNvGrpSpPr/>
          <p:nvPr/>
        </p:nvGrpSpPr>
        <p:grpSpPr>
          <a:xfrm>
            <a:off x="1415853" y="1500658"/>
            <a:ext cx="315872" cy="347488"/>
            <a:chOff x="1415853" y="1500658"/>
            <a:chExt cx="315872" cy="347488"/>
          </a:xfrm>
        </p:grpSpPr>
        <p:sp>
          <p:nvSpPr>
            <p:cNvPr id="12284" name="Google Shape;12284;p7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70"/>
          <p:cNvGrpSpPr/>
          <p:nvPr/>
        </p:nvGrpSpPr>
        <p:grpSpPr>
          <a:xfrm>
            <a:off x="4697389" y="1500658"/>
            <a:ext cx="347520" cy="347104"/>
            <a:chOff x="4697389" y="1500658"/>
            <a:chExt cx="347520" cy="347104"/>
          </a:xfrm>
        </p:grpSpPr>
        <p:sp>
          <p:nvSpPr>
            <p:cNvPr id="12289" name="Google Shape;12289;p7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70"/>
          <p:cNvGrpSpPr/>
          <p:nvPr/>
        </p:nvGrpSpPr>
        <p:grpSpPr>
          <a:xfrm>
            <a:off x="3603533" y="1964946"/>
            <a:ext cx="347520" cy="353760"/>
            <a:chOff x="3603533" y="1964946"/>
            <a:chExt cx="347520" cy="353760"/>
          </a:xfrm>
        </p:grpSpPr>
        <p:sp>
          <p:nvSpPr>
            <p:cNvPr id="12293" name="Google Shape;12293;p7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0"/>
          <p:cNvGrpSpPr/>
          <p:nvPr/>
        </p:nvGrpSpPr>
        <p:grpSpPr>
          <a:xfrm>
            <a:off x="1950765" y="1964338"/>
            <a:ext cx="357792" cy="352448"/>
            <a:chOff x="1950765" y="1964338"/>
            <a:chExt cx="357792" cy="352448"/>
          </a:xfrm>
        </p:grpSpPr>
        <p:sp>
          <p:nvSpPr>
            <p:cNvPr id="12297" name="Google Shape;12297;p7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1" name="Google Shape;12301;p70"/>
          <p:cNvGrpSpPr/>
          <p:nvPr/>
        </p:nvGrpSpPr>
        <p:grpSpPr>
          <a:xfrm>
            <a:off x="7435629" y="1964690"/>
            <a:ext cx="367712" cy="353248"/>
            <a:chOff x="7435629" y="1964690"/>
            <a:chExt cx="367712" cy="353248"/>
          </a:xfrm>
        </p:grpSpPr>
        <p:sp>
          <p:nvSpPr>
            <p:cNvPr id="12302" name="Google Shape;12302;p7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0"/>
          <p:cNvGrpSpPr/>
          <p:nvPr/>
        </p:nvGrpSpPr>
        <p:grpSpPr>
          <a:xfrm>
            <a:off x="2512749" y="1965042"/>
            <a:ext cx="333024" cy="352896"/>
            <a:chOff x="2512749" y="1965042"/>
            <a:chExt cx="333024" cy="352896"/>
          </a:xfrm>
        </p:grpSpPr>
        <p:sp>
          <p:nvSpPr>
            <p:cNvPr id="12307" name="Google Shape;12307;p7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70"/>
          <p:cNvGrpSpPr/>
          <p:nvPr/>
        </p:nvGrpSpPr>
        <p:grpSpPr>
          <a:xfrm>
            <a:off x="1398317" y="1981778"/>
            <a:ext cx="365792" cy="335392"/>
            <a:chOff x="1398317" y="1981778"/>
            <a:chExt cx="365792" cy="335392"/>
          </a:xfrm>
        </p:grpSpPr>
        <p:sp>
          <p:nvSpPr>
            <p:cNvPr id="12313" name="Google Shape;12313;p7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70"/>
          <p:cNvGrpSpPr/>
          <p:nvPr/>
        </p:nvGrpSpPr>
        <p:grpSpPr>
          <a:xfrm>
            <a:off x="3052237" y="2003570"/>
            <a:ext cx="353600" cy="314752"/>
            <a:chOff x="3052237" y="2003570"/>
            <a:chExt cx="353600" cy="314752"/>
          </a:xfrm>
        </p:grpSpPr>
        <p:sp>
          <p:nvSpPr>
            <p:cNvPr id="12320" name="Google Shape;12320;p7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0"/>
          <p:cNvGrpSpPr/>
          <p:nvPr/>
        </p:nvGrpSpPr>
        <p:grpSpPr>
          <a:xfrm>
            <a:off x="1404013" y="2958066"/>
            <a:ext cx="368096" cy="223968"/>
            <a:chOff x="1404013" y="2958066"/>
            <a:chExt cx="368096" cy="223968"/>
          </a:xfrm>
        </p:grpSpPr>
        <p:sp>
          <p:nvSpPr>
            <p:cNvPr id="12324" name="Google Shape;12324;p7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6" name="Google Shape;12326;p70"/>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0"/>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8" name="Google Shape;12328;p70"/>
          <p:cNvGrpSpPr/>
          <p:nvPr/>
        </p:nvGrpSpPr>
        <p:grpSpPr>
          <a:xfrm>
            <a:off x="1951149" y="2885202"/>
            <a:ext cx="370368" cy="367328"/>
            <a:chOff x="1951149" y="2885202"/>
            <a:chExt cx="370368" cy="367328"/>
          </a:xfrm>
        </p:grpSpPr>
        <p:sp>
          <p:nvSpPr>
            <p:cNvPr id="12329" name="Google Shape;12329;p7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2" name="Google Shape;12332;p70"/>
          <p:cNvGrpSpPr/>
          <p:nvPr/>
        </p:nvGrpSpPr>
        <p:grpSpPr>
          <a:xfrm>
            <a:off x="2501677" y="2906162"/>
            <a:ext cx="367328" cy="327296"/>
            <a:chOff x="2501677" y="2906162"/>
            <a:chExt cx="367328" cy="327296"/>
          </a:xfrm>
        </p:grpSpPr>
        <p:sp>
          <p:nvSpPr>
            <p:cNvPr id="12333" name="Google Shape;12333;p7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6" name="Google Shape;12336;p70"/>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7" name="Google Shape;12337;p70"/>
          <p:cNvGrpSpPr/>
          <p:nvPr/>
        </p:nvGrpSpPr>
        <p:grpSpPr>
          <a:xfrm>
            <a:off x="3050317" y="2893714"/>
            <a:ext cx="367712" cy="354240"/>
            <a:chOff x="3050317" y="2893714"/>
            <a:chExt cx="367712" cy="354240"/>
          </a:xfrm>
        </p:grpSpPr>
        <p:sp>
          <p:nvSpPr>
            <p:cNvPr id="12338" name="Google Shape;12338;p7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0" name="Google Shape;12340;p70"/>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0"/>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2" name="Google Shape;12342;p70"/>
          <p:cNvGrpSpPr/>
          <p:nvPr/>
        </p:nvGrpSpPr>
        <p:grpSpPr>
          <a:xfrm>
            <a:off x="7531277" y="2886354"/>
            <a:ext cx="185184" cy="367296"/>
            <a:chOff x="7531277" y="2886354"/>
            <a:chExt cx="185184" cy="367296"/>
          </a:xfrm>
        </p:grpSpPr>
        <p:sp>
          <p:nvSpPr>
            <p:cNvPr id="12343" name="Google Shape;12343;p7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70"/>
          <p:cNvGrpSpPr/>
          <p:nvPr/>
        </p:nvGrpSpPr>
        <p:grpSpPr>
          <a:xfrm>
            <a:off x="6926637" y="2886738"/>
            <a:ext cx="297184" cy="367296"/>
            <a:chOff x="6926637" y="2886738"/>
            <a:chExt cx="297184" cy="367296"/>
          </a:xfrm>
        </p:grpSpPr>
        <p:sp>
          <p:nvSpPr>
            <p:cNvPr id="12347" name="Google Shape;12347;p7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0" name="Google Shape;12350;p70"/>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0"/>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2" name="Google Shape;12352;p70"/>
          <p:cNvGrpSpPr/>
          <p:nvPr/>
        </p:nvGrpSpPr>
        <p:grpSpPr>
          <a:xfrm>
            <a:off x="6340653" y="2886354"/>
            <a:ext cx="370368" cy="368064"/>
            <a:chOff x="6340653" y="2886354"/>
            <a:chExt cx="370368" cy="368064"/>
          </a:xfrm>
        </p:grpSpPr>
        <p:sp>
          <p:nvSpPr>
            <p:cNvPr id="12353" name="Google Shape;12353;p7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70"/>
          <p:cNvGrpSpPr/>
          <p:nvPr/>
        </p:nvGrpSpPr>
        <p:grpSpPr>
          <a:xfrm>
            <a:off x="5246797" y="1981426"/>
            <a:ext cx="354752" cy="336512"/>
            <a:chOff x="5246797" y="1981426"/>
            <a:chExt cx="354752" cy="336512"/>
          </a:xfrm>
        </p:grpSpPr>
        <p:sp>
          <p:nvSpPr>
            <p:cNvPr id="12360" name="Google Shape;12360;p7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70"/>
          <p:cNvGrpSpPr/>
          <p:nvPr/>
        </p:nvGrpSpPr>
        <p:grpSpPr>
          <a:xfrm>
            <a:off x="4148749" y="2102066"/>
            <a:ext cx="355136" cy="216256"/>
            <a:chOff x="4148749" y="2102066"/>
            <a:chExt cx="355136" cy="216256"/>
          </a:xfrm>
        </p:grpSpPr>
        <p:sp>
          <p:nvSpPr>
            <p:cNvPr id="12363" name="Google Shape;12363;p7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70"/>
          <p:cNvGrpSpPr/>
          <p:nvPr/>
        </p:nvGrpSpPr>
        <p:grpSpPr>
          <a:xfrm>
            <a:off x="5794669" y="2001426"/>
            <a:ext cx="354752" cy="315360"/>
            <a:chOff x="5794669" y="2001426"/>
            <a:chExt cx="354752" cy="315360"/>
          </a:xfrm>
        </p:grpSpPr>
        <p:sp>
          <p:nvSpPr>
            <p:cNvPr id="12366" name="Google Shape;12366;p7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70"/>
          <p:cNvGrpSpPr/>
          <p:nvPr/>
        </p:nvGrpSpPr>
        <p:grpSpPr>
          <a:xfrm>
            <a:off x="6345229" y="2029842"/>
            <a:ext cx="352832" cy="289216"/>
            <a:chOff x="6345229" y="2029842"/>
            <a:chExt cx="352832" cy="289216"/>
          </a:xfrm>
        </p:grpSpPr>
        <p:sp>
          <p:nvSpPr>
            <p:cNvPr id="12369" name="Google Shape;12369;p7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1" name="Google Shape;12371;p70"/>
          <p:cNvGrpSpPr/>
          <p:nvPr/>
        </p:nvGrpSpPr>
        <p:grpSpPr>
          <a:xfrm>
            <a:off x="4697389" y="2036338"/>
            <a:ext cx="354752" cy="281984"/>
            <a:chOff x="4697389" y="2036338"/>
            <a:chExt cx="354752" cy="281984"/>
          </a:xfrm>
        </p:grpSpPr>
        <p:sp>
          <p:nvSpPr>
            <p:cNvPr id="12372" name="Google Shape;12372;p7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70"/>
          <p:cNvGrpSpPr/>
          <p:nvPr/>
        </p:nvGrpSpPr>
        <p:grpSpPr>
          <a:xfrm>
            <a:off x="1404013" y="2424754"/>
            <a:ext cx="353600" cy="354944"/>
            <a:chOff x="1404013" y="2424754"/>
            <a:chExt cx="353600" cy="354944"/>
          </a:xfrm>
        </p:grpSpPr>
        <p:sp>
          <p:nvSpPr>
            <p:cNvPr id="12375" name="Google Shape;12375;p7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0"/>
          <p:cNvGrpSpPr/>
          <p:nvPr/>
        </p:nvGrpSpPr>
        <p:grpSpPr>
          <a:xfrm>
            <a:off x="854253" y="2428274"/>
            <a:ext cx="355104" cy="351040"/>
            <a:chOff x="854253" y="2428274"/>
            <a:chExt cx="355104" cy="351040"/>
          </a:xfrm>
        </p:grpSpPr>
        <p:sp>
          <p:nvSpPr>
            <p:cNvPr id="12381" name="Google Shape;12381;p7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70"/>
          <p:cNvGrpSpPr/>
          <p:nvPr/>
        </p:nvGrpSpPr>
        <p:grpSpPr>
          <a:xfrm>
            <a:off x="6896909" y="2440946"/>
            <a:ext cx="354752" cy="275904"/>
            <a:chOff x="6896909" y="2440946"/>
            <a:chExt cx="354752" cy="275904"/>
          </a:xfrm>
        </p:grpSpPr>
        <p:sp>
          <p:nvSpPr>
            <p:cNvPr id="12384" name="Google Shape;12384;p7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6" name="Google Shape;12386;p70"/>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7" name="Google Shape;12387;p70"/>
          <p:cNvGrpSpPr/>
          <p:nvPr/>
        </p:nvGrpSpPr>
        <p:grpSpPr>
          <a:xfrm>
            <a:off x="5265069" y="2424754"/>
            <a:ext cx="321984" cy="354560"/>
            <a:chOff x="5265069" y="2424754"/>
            <a:chExt cx="321984" cy="354560"/>
          </a:xfrm>
        </p:grpSpPr>
        <p:sp>
          <p:nvSpPr>
            <p:cNvPr id="12388" name="Google Shape;12388;p7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70"/>
          <p:cNvGrpSpPr/>
          <p:nvPr/>
        </p:nvGrpSpPr>
        <p:grpSpPr>
          <a:xfrm>
            <a:off x="4150669" y="2466770"/>
            <a:ext cx="355104" cy="259584"/>
            <a:chOff x="4150669" y="2466770"/>
            <a:chExt cx="355104" cy="259584"/>
          </a:xfrm>
        </p:grpSpPr>
        <p:sp>
          <p:nvSpPr>
            <p:cNvPr id="12391" name="Google Shape;12391;p7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0"/>
          <p:cNvGrpSpPr/>
          <p:nvPr/>
        </p:nvGrpSpPr>
        <p:grpSpPr>
          <a:xfrm>
            <a:off x="4699693" y="2424946"/>
            <a:ext cx="354336" cy="353984"/>
            <a:chOff x="4699693" y="2424946"/>
            <a:chExt cx="354336" cy="353984"/>
          </a:xfrm>
        </p:grpSpPr>
        <p:sp>
          <p:nvSpPr>
            <p:cNvPr id="12396" name="Google Shape;12396;p7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8" name="Google Shape;12398;p70"/>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0"/>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0" name="Google Shape;12400;p70"/>
          <p:cNvGrpSpPr/>
          <p:nvPr/>
        </p:nvGrpSpPr>
        <p:grpSpPr>
          <a:xfrm>
            <a:off x="1953037" y="2552242"/>
            <a:ext cx="355136" cy="227072"/>
            <a:chOff x="1953037" y="2552242"/>
            <a:chExt cx="355136" cy="227072"/>
          </a:xfrm>
        </p:grpSpPr>
        <p:sp>
          <p:nvSpPr>
            <p:cNvPr id="12401" name="Google Shape;12401;p7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03" name="Google Shape;12403;p70"/>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04" name="Google Shape;12404;p70"/>
          <p:cNvGrpSpPr/>
          <p:nvPr/>
        </p:nvGrpSpPr>
        <p:grpSpPr>
          <a:xfrm>
            <a:off x="2500941" y="2527218"/>
            <a:ext cx="355104" cy="250944"/>
            <a:chOff x="2500941" y="2527218"/>
            <a:chExt cx="355104" cy="250944"/>
          </a:xfrm>
        </p:grpSpPr>
        <p:sp>
          <p:nvSpPr>
            <p:cNvPr id="12405" name="Google Shape;12405;p7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0" name="Google Shape;12410;p70"/>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1" name="Google Shape;12411;p70"/>
          <p:cNvGrpSpPr/>
          <p:nvPr/>
        </p:nvGrpSpPr>
        <p:grpSpPr>
          <a:xfrm>
            <a:off x="7993805" y="2427122"/>
            <a:ext cx="356256" cy="351808"/>
            <a:chOff x="7993805" y="2427122"/>
            <a:chExt cx="356256" cy="351808"/>
          </a:xfrm>
        </p:grpSpPr>
        <p:sp>
          <p:nvSpPr>
            <p:cNvPr id="12412" name="Google Shape;12412;p7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70"/>
          <p:cNvGrpSpPr/>
          <p:nvPr/>
        </p:nvGrpSpPr>
        <p:grpSpPr>
          <a:xfrm>
            <a:off x="878637" y="1965010"/>
            <a:ext cx="308640" cy="353312"/>
            <a:chOff x="878637" y="1965010"/>
            <a:chExt cx="308640" cy="353312"/>
          </a:xfrm>
        </p:grpSpPr>
        <p:sp>
          <p:nvSpPr>
            <p:cNvPr id="12416" name="Google Shape;12416;p7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70"/>
          <p:cNvGrpSpPr/>
          <p:nvPr/>
        </p:nvGrpSpPr>
        <p:grpSpPr>
          <a:xfrm>
            <a:off x="6896141" y="1964722"/>
            <a:ext cx="348256" cy="352448"/>
            <a:chOff x="6896141" y="1964722"/>
            <a:chExt cx="348256" cy="352448"/>
          </a:xfrm>
        </p:grpSpPr>
        <p:sp>
          <p:nvSpPr>
            <p:cNvPr id="12420" name="Google Shape;12420;p7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70"/>
          <p:cNvGrpSpPr/>
          <p:nvPr/>
        </p:nvGrpSpPr>
        <p:grpSpPr>
          <a:xfrm>
            <a:off x="7989997" y="2015378"/>
            <a:ext cx="355136" cy="303328"/>
            <a:chOff x="7989997" y="2015378"/>
            <a:chExt cx="355136" cy="303328"/>
          </a:xfrm>
        </p:grpSpPr>
        <p:sp>
          <p:nvSpPr>
            <p:cNvPr id="12424" name="Google Shape;12424;p7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70"/>
          <p:cNvGrpSpPr/>
          <p:nvPr/>
        </p:nvGrpSpPr>
        <p:grpSpPr>
          <a:xfrm>
            <a:off x="3598221" y="1509362"/>
            <a:ext cx="348640" cy="330784"/>
            <a:chOff x="3598221" y="1509362"/>
            <a:chExt cx="348640" cy="330784"/>
          </a:xfrm>
        </p:grpSpPr>
        <p:sp>
          <p:nvSpPr>
            <p:cNvPr id="12428" name="Google Shape;12428;p7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70"/>
          <p:cNvGrpSpPr/>
          <p:nvPr/>
        </p:nvGrpSpPr>
        <p:grpSpPr>
          <a:xfrm>
            <a:off x="5246797" y="1500658"/>
            <a:ext cx="347872" cy="347488"/>
            <a:chOff x="5246797" y="1500658"/>
            <a:chExt cx="347872" cy="347488"/>
          </a:xfrm>
        </p:grpSpPr>
        <p:sp>
          <p:nvSpPr>
            <p:cNvPr id="12433" name="Google Shape;12433;p7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70"/>
          <p:cNvGrpSpPr/>
          <p:nvPr/>
        </p:nvGrpSpPr>
        <p:grpSpPr>
          <a:xfrm>
            <a:off x="5796589" y="1500658"/>
            <a:ext cx="349024" cy="346752"/>
            <a:chOff x="5796589" y="1500658"/>
            <a:chExt cx="349024" cy="346752"/>
          </a:xfrm>
        </p:grpSpPr>
        <p:sp>
          <p:nvSpPr>
            <p:cNvPr id="12438" name="Google Shape;12438;p7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9" name="Google Shape;12439;p70"/>
            <p:cNvGrpSpPr/>
            <p:nvPr/>
          </p:nvGrpSpPr>
          <p:grpSpPr>
            <a:xfrm>
              <a:off x="5796589" y="1500658"/>
              <a:ext cx="349024" cy="346752"/>
              <a:chOff x="5796589" y="1500658"/>
              <a:chExt cx="349024" cy="346752"/>
            </a:xfrm>
          </p:grpSpPr>
          <p:sp>
            <p:nvSpPr>
              <p:cNvPr id="12440" name="Google Shape;12440;p7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44" name="Google Shape;12444;p70"/>
          <p:cNvGrpSpPr/>
          <p:nvPr/>
        </p:nvGrpSpPr>
        <p:grpSpPr>
          <a:xfrm>
            <a:off x="6895373" y="1502578"/>
            <a:ext cx="348640" cy="343296"/>
            <a:chOff x="6895373" y="1502578"/>
            <a:chExt cx="348640" cy="343296"/>
          </a:xfrm>
        </p:grpSpPr>
        <p:sp>
          <p:nvSpPr>
            <p:cNvPr id="12445" name="Google Shape;12445;p7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70"/>
          <p:cNvGrpSpPr/>
          <p:nvPr/>
        </p:nvGrpSpPr>
        <p:grpSpPr>
          <a:xfrm>
            <a:off x="4147597" y="1505458"/>
            <a:ext cx="347904" cy="336992"/>
            <a:chOff x="4147597" y="1505458"/>
            <a:chExt cx="347904" cy="336992"/>
          </a:xfrm>
        </p:grpSpPr>
        <p:sp>
          <p:nvSpPr>
            <p:cNvPr id="12449" name="Google Shape;12449;p7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70"/>
          <p:cNvGrpSpPr/>
          <p:nvPr/>
        </p:nvGrpSpPr>
        <p:grpSpPr>
          <a:xfrm>
            <a:off x="2499405" y="1499890"/>
            <a:ext cx="347488" cy="348256"/>
            <a:chOff x="2499405" y="1499890"/>
            <a:chExt cx="347488" cy="348256"/>
          </a:xfrm>
        </p:grpSpPr>
        <p:sp>
          <p:nvSpPr>
            <p:cNvPr id="12457" name="Google Shape;12457;p7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2" name="Google Shape;12462;p70"/>
          <p:cNvGrpSpPr/>
          <p:nvPr/>
        </p:nvGrpSpPr>
        <p:grpSpPr>
          <a:xfrm>
            <a:off x="1956845" y="1500498"/>
            <a:ext cx="331520" cy="348032"/>
            <a:chOff x="1956845" y="1500498"/>
            <a:chExt cx="331520" cy="348032"/>
          </a:xfrm>
        </p:grpSpPr>
        <p:sp>
          <p:nvSpPr>
            <p:cNvPr id="12463" name="Google Shape;12463;p7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70"/>
          <p:cNvGrpSpPr/>
          <p:nvPr/>
        </p:nvGrpSpPr>
        <p:grpSpPr>
          <a:xfrm>
            <a:off x="6345613" y="1549874"/>
            <a:ext cx="348640" cy="250656"/>
            <a:chOff x="6345613" y="1549874"/>
            <a:chExt cx="348640" cy="250656"/>
          </a:xfrm>
        </p:grpSpPr>
        <p:sp>
          <p:nvSpPr>
            <p:cNvPr id="12476" name="Google Shape;12476;p7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70"/>
          <p:cNvGrpSpPr/>
          <p:nvPr/>
        </p:nvGrpSpPr>
        <p:grpSpPr>
          <a:xfrm>
            <a:off x="7444781" y="1507026"/>
            <a:ext cx="348640" cy="334272"/>
            <a:chOff x="7444781" y="1507026"/>
            <a:chExt cx="348640" cy="334272"/>
          </a:xfrm>
        </p:grpSpPr>
        <p:sp>
          <p:nvSpPr>
            <p:cNvPr id="12483" name="Google Shape;12483;p7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8" name="Google Shape;12488;p70"/>
          <p:cNvGrpSpPr/>
          <p:nvPr/>
        </p:nvGrpSpPr>
        <p:grpSpPr>
          <a:xfrm>
            <a:off x="7995341" y="1506738"/>
            <a:ext cx="347872" cy="334944"/>
            <a:chOff x="7995341" y="1506738"/>
            <a:chExt cx="347872" cy="334944"/>
          </a:xfrm>
        </p:grpSpPr>
        <p:sp>
          <p:nvSpPr>
            <p:cNvPr id="12489" name="Google Shape;12489;p7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70"/>
          <p:cNvGrpSpPr/>
          <p:nvPr/>
        </p:nvGrpSpPr>
        <p:grpSpPr>
          <a:xfrm>
            <a:off x="3048045" y="1522930"/>
            <a:ext cx="347872" cy="303904"/>
            <a:chOff x="3048045" y="1522930"/>
            <a:chExt cx="347872" cy="303904"/>
          </a:xfrm>
        </p:grpSpPr>
        <p:sp>
          <p:nvSpPr>
            <p:cNvPr id="12496" name="Google Shape;12496;p7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7" name="Google Shape;12497;p70"/>
            <p:cNvGrpSpPr/>
            <p:nvPr/>
          </p:nvGrpSpPr>
          <p:grpSpPr>
            <a:xfrm>
              <a:off x="3048045" y="1522930"/>
              <a:ext cx="347872" cy="303904"/>
              <a:chOff x="3048045" y="1522930"/>
              <a:chExt cx="347872" cy="303904"/>
            </a:xfrm>
          </p:grpSpPr>
          <p:sp>
            <p:nvSpPr>
              <p:cNvPr id="12498" name="Google Shape;12498;p7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0" name="Google Shape;12500;p70"/>
          <p:cNvGrpSpPr/>
          <p:nvPr/>
        </p:nvGrpSpPr>
        <p:grpSpPr>
          <a:xfrm>
            <a:off x="1133133" y="3351922"/>
            <a:ext cx="313984" cy="358560"/>
            <a:chOff x="1133133" y="3351922"/>
            <a:chExt cx="313984" cy="358560"/>
          </a:xfrm>
        </p:grpSpPr>
        <p:sp>
          <p:nvSpPr>
            <p:cNvPr id="12501" name="Google Shape;12501;p7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7" name="Google Shape;12517;p70"/>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8" name="Google Shape;12518;p70"/>
          <p:cNvGrpSpPr/>
          <p:nvPr/>
        </p:nvGrpSpPr>
        <p:grpSpPr>
          <a:xfrm>
            <a:off x="2795053" y="3352594"/>
            <a:ext cx="288448" cy="357120"/>
            <a:chOff x="2795053" y="3352594"/>
            <a:chExt cx="288448" cy="357120"/>
          </a:xfrm>
        </p:grpSpPr>
        <p:sp>
          <p:nvSpPr>
            <p:cNvPr id="12519" name="Google Shape;12519;p7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8" name="Google Shape;12528;p70"/>
          <p:cNvGrpSpPr/>
          <p:nvPr/>
        </p:nvGrpSpPr>
        <p:grpSpPr>
          <a:xfrm>
            <a:off x="2236525" y="3353202"/>
            <a:ext cx="304832" cy="356512"/>
            <a:chOff x="2236525" y="3353202"/>
            <a:chExt cx="304832" cy="356512"/>
          </a:xfrm>
        </p:grpSpPr>
        <p:sp>
          <p:nvSpPr>
            <p:cNvPr id="12529" name="Google Shape;12529;p7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70"/>
          <p:cNvGrpSpPr/>
          <p:nvPr/>
        </p:nvGrpSpPr>
        <p:grpSpPr>
          <a:xfrm>
            <a:off x="3910637" y="3352690"/>
            <a:ext cx="256800" cy="357024"/>
            <a:chOff x="3910637" y="3352690"/>
            <a:chExt cx="256800" cy="357024"/>
          </a:xfrm>
        </p:grpSpPr>
        <p:sp>
          <p:nvSpPr>
            <p:cNvPr id="12533" name="Google Shape;12533;p7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70"/>
          <p:cNvGrpSpPr/>
          <p:nvPr/>
        </p:nvGrpSpPr>
        <p:grpSpPr>
          <a:xfrm>
            <a:off x="6056429" y="3351922"/>
            <a:ext cx="360064" cy="360096"/>
            <a:chOff x="6056429" y="3351922"/>
            <a:chExt cx="360064" cy="360096"/>
          </a:xfrm>
        </p:grpSpPr>
        <p:sp>
          <p:nvSpPr>
            <p:cNvPr id="12537" name="Google Shape;12537;p7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70"/>
          <p:cNvGrpSpPr/>
          <p:nvPr/>
        </p:nvGrpSpPr>
        <p:grpSpPr>
          <a:xfrm>
            <a:off x="6608877" y="3353074"/>
            <a:ext cx="357408" cy="357408"/>
            <a:chOff x="6608877" y="3353074"/>
            <a:chExt cx="357408" cy="357408"/>
          </a:xfrm>
        </p:grpSpPr>
        <p:sp>
          <p:nvSpPr>
            <p:cNvPr id="12541" name="Google Shape;12541;p7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8" name="Google Shape;12548;p70"/>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9" name="Google Shape;12549;p70"/>
          <p:cNvGrpSpPr/>
          <p:nvPr/>
        </p:nvGrpSpPr>
        <p:grpSpPr>
          <a:xfrm>
            <a:off x="3316269" y="3352402"/>
            <a:ext cx="344832" cy="356544"/>
            <a:chOff x="3316269" y="3352402"/>
            <a:chExt cx="344832" cy="356544"/>
          </a:xfrm>
        </p:grpSpPr>
        <p:sp>
          <p:nvSpPr>
            <p:cNvPr id="12550" name="Google Shape;12550;p7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3" name="Google Shape;12553;p70"/>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4" name="Google Shape;12554;p70"/>
          <p:cNvGrpSpPr/>
          <p:nvPr/>
        </p:nvGrpSpPr>
        <p:grpSpPr>
          <a:xfrm>
            <a:off x="4959533" y="3370226"/>
            <a:ext cx="357408" cy="323488"/>
            <a:chOff x="4959533" y="3370226"/>
            <a:chExt cx="357408" cy="323488"/>
          </a:xfrm>
        </p:grpSpPr>
        <p:sp>
          <p:nvSpPr>
            <p:cNvPr id="12555" name="Google Shape;12555;p7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70"/>
          <p:cNvGrpSpPr/>
          <p:nvPr/>
        </p:nvGrpSpPr>
        <p:grpSpPr>
          <a:xfrm>
            <a:off x="7158637" y="3353074"/>
            <a:ext cx="357056" cy="357408"/>
            <a:chOff x="7158637" y="3353074"/>
            <a:chExt cx="357056" cy="357408"/>
          </a:xfrm>
        </p:grpSpPr>
        <p:sp>
          <p:nvSpPr>
            <p:cNvPr id="12558" name="Google Shape;12558;p7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70"/>
          <p:cNvGrpSpPr/>
          <p:nvPr/>
        </p:nvGrpSpPr>
        <p:grpSpPr>
          <a:xfrm>
            <a:off x="5508909" y="3371506"/>
            <a:ext cx="358560" cy="319552"/>
            <a:chOff x="5508909" y="3371506"/>
            <a:chExt cx="358560" cy="319552"/>
          </a:xfrm>
        </p:grpSpPr>
        <p:sp>
          <p:nvSpPr>
            <p:cNvPr id="12563" name="Google Shape;12563;p7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576" name="Shape 12576"/>
        <p:cNvGrpSpPr/>
        <p:nvPr/>
      </p:nvGrpSpPr>
      <p:grpSpPr>
        <a:xfrm>
          <a:off x="0" y="0"/>
          <a:ext cx="0" cy="0"/>
          <a:chOff x="0" y="0"/>
          <a:chExt cx="0" cy="0"/>
        </a:xfrm>
      </p:grpSpPr>
      <p:sp>
        <p:nvSpPr>
          <p:cNvPr id="12577" name="Google Shape;12577;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GB">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578" name="Google Shape;12578;p71"/>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9" name="Google Shape;12579;p71"/>
          <p:cNvGrpSpPr/>
          <p:nvPr/>
        </p:nvGrpSpPr>
        <p:grpSpPr>
          <a:xfrm>
            <a:off x="3303268" y="3817349"/>
            <a:ext cx="346056" cy="345674"/>
            <a:chOff x="3303268" y="3817349"/>
            <a:chExt cx="346056" cy="345674"/>
          </a:xfrm>
        </p:grpSpPr>
        <p:sp>
          <p:nvSpPr>
            <p:cNvPr id="12580" name="Google Shape;12580;p7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71"/>
          <p:cNvGrpSpPr/>
          <p:nvPr/>
        </p:nvGrpSpPr>
        <p:grpSpPr>
          <a:xfrm>
            <a:off x="3752358" y="3817349"/>
            <a:ext cx="346056" cy="345674"/>
            <a:chOff x="3752358" y="3817349"/>
            <a:chExt cx="346056" cy="345674"/>
          </a:xfrm>
        </p:grpSpPr>
        <p:sp>
          <p:nvSpPr>
            <p:cNvPr id="12585" name="Google Shape;12585;p7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9" name="Google Shape;12589;p71"/>
          <p:cNvGrpSpPr/>
          <p:nvPr/>
        </p:nvGrpSpPr>
        <p:grpSpPr>
          <a:xfrm>
            <a:off x="5100008" y="3817349"/>
            <a:ext cx="346024" cy="345674"/>
            <a:chOff x="5100008" y="3817349"/>
            <a:chExt cx="346024" cy="345674"/>
          </a:xfrm>
        </p:grpSpPr>
        <p:sp>
          <p:nvSpPr>
            <p:cNvPr id="12590" name="Google Shape;12590;p7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71"/>
          <p:cNvGrpSpPr/>
          <p:nvPr/>
        </p:nvGrpSpPr>
        <p:grpSpPr>
          <a:xfrm>
            <a:off x="5998919" y="3817349"/>
            <a:ext cx="345674" cy="345674"/>
            <a:chOff x="5998919" y="3817349"/>
            <a:chExt cx="345674" cy="345674"/>
          </a:xfrm>
        </p:grpSpPr>
        <p:sp>
          <p:nvSpPr>
            <p:cNvPr id="12594" name="Google Shape;12594;p7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71"/>
          <p:cNvGrpSpPr/>
          <p:nvPr/>
        </p:nvGrpSpPr>
        <p:grpSpPr>
          <a:xfrm>
            <a:off x="4201447" y="3817349"/>
            <a:ext cx="346024" cy="345674"/>
            <a:chOff x="4201447" y="3817349"/>
            <a:chExt cx="346024" cy="345674"/>
          </a:xfrm>
        </p:grpSpPr>
        <p:sp>
          <p:nvSpPr>
            <p:cNvPr id="12598" name="Google Shape;12598;p7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71"/>
          <p:cNvGrpSpPr/>
          <p:nvPr/>
        </p:nvGrpSpPr>
        <p:grpSpPr>
          <a:xfrm>
            <a:off x="4650919" y="3817349"/>
            <a:ext cx="346024" cy="345674"/>
            <a:chOff x="4650919" y="3817349"/>
            <a:chExt cx="346024" cy="345674"/>
          </a:xfrm>
        </p:grpSpPr>
        <p:sp>
          <p:nvSpPr>
            <p:cNvPr id="12601" name="Google Shape;12601;p7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71"/>
          <p:cNvGrpSpPr/>
          <p:nvPr/>
        </p:nvGrpSpPr>
        <p:grpSpPr>
          <a:xfrm>
            <a:off x="5549861" y="3817349"/>
            <a:ext cx="345642" cy="345674"/>
            <a:chOff x="5549861" y="3817349"/>
            <a:chExt cx="345642" cy="345674"/>
          </a:xfrm>
        </p:grpSpPr>
        <p:sp>
          <p:nvSpPr>
            <p:cNvPr id="12605" name="Google Shape;12605;p7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71"/>
          <p:cNvGrpSpPr/>
          <p:nvPr/>
        </p:nvGrpSpPr>
        <p:grpSpPr>
          <a:xfrm>
            <a:off x="1306445" y="3397829"/>
            <a:ext cx="367255" cy="269855"/>
            <a:chOff x="1306445" y="3397829"/>
            <a:chExt cx="367255" cy="269855"/>
          </a:xfrm>
        </p:grpSpPr>
        <p:sp>
          <p:nvSpPr>
            <p:cNvPr id="12609" name="Google Shape;12609;p7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5" name="Google Shape;12615;p71"/>
          <p:cNvGrpSpPr/>
          <p:nvPr/>
        </p:nvGrpSpPr>
        <p:grpSpPr>
          <a:xfrm>
            <a:off x="1781317" y="3391400"/>
            <a:ext cx="367255" cy="282364"/>
            <a:chOff x="1781317" y="3391400"/>
            <a:chExt cx="367255" cy="282364"/>
          </a:xfrm>
        </p:grpSpPr>
        <p:sp>
          <p:nvSpPr>
            <p:cNvPr id="12616" name="Google Shape;12616;p7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71"/>
          <p:cNvGrpSpPr/>
          <p:nvPr/>
        </p:nvGrpSpPr>
        <p:grpSpPr>
          <a:xfrm>
            <a:off x="3678830" y="3370933"/>
            <a:ext cx="369164" cy="323297"/>
            <a:chOff x="3678830" y="3370933"/>
            <a:chExt cx="369164" cy="323297"/>
          </a:xfrm>
        </p:grpSpPr>
        <p:sp>
          <p:nvSpPr>
            <p:cNvPr id="12623" name="Google Shape;12623;p7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71"/>
          <p:cNvGrpSpPr/>
          <p:nvPr/>
        </p:nvGrpSpPr>
        <p:grpSpPr>
          <a:xfrm>
            <a:off x="859265" y="3348175"/>
            <a:ext cx="312316" cy="368400"/>
            <a:chOff x="859265" y="3348175"/>
            <a:chExt cx="312316" cy="368400"/>
          </a:xfrm>
        </p:grpSpPr>
        <p:sp>
          <p:nvSpPr>
            <p:cNvPr id="12635" name="Google Shape;12635;p7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0" name="Google Shape;12640;p71"/>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1" name="Google Shape;12641;p71"/>
          <p:cNvGrpSpPr/>
          <p:nvPr/>
        </p:nvGrpSpPr>
        <p:grpSpPr>
          <a:xfrm>
            <a:off x="2766374" y="3361013"/>
            <a:ext cx="330110" cy="308908"/>
            <a:chOff x="2766264" y="3394042"/>
            <a:chExt cx="294873" cy="275934"/>
          </a:xfrm>
        </p:grpSpPr>
        <p:sp>
          <p:nvSpPr>
            <p:cNvPr id="12642" name="Google Shape;12642;p7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71"/>
          <p:cNvGrpSpPr/>
          <p:nvPr/>
        </p:nvGrpSpPr>
        <p:grpSpPr>
          <a:xfrm>
            <a:off x="3214972" y="3359188"/>
            <a:ext cx="346406" cy="347552"/>
            <a:chOff x="3214972" y="3359188"/>
            <a:chExt cx="346406" cy="347552"/>
          </a:xfrm>
        </p:grpSpPr>
        <p:sp>
          <p:nvSpPr>
            <p:cNvPr id="12647" name="Google Shape;12647;p7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1" name="Google Shape;12661;p71"/>
          <p:cNvGrpSpPr/>
          <p:nvPr/>
        </p:nvGrpSpPr>
        <p:grpSpPr>
          <a:xfrm>
            <a:off x="4629306" y="3409193"/>
            <a:ext cx="367255" cy="244486"/>
            <a:chOff x="4629306" y="3409193"/>
            <a:chExt cx="367255" cy="244486"/>
          </a:xfrm>
        </p:grpSpPr>
        <p:sp>
          <p:nvSpPr>
            <p:cNvPr id="12662" name="Google Shape;12662;p7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71"/>
          <p:cNvGrpSpPr/>
          <p:nvPr/>
        </p:nvGrpSpPr>
        <p:grpSpPr>
          <a:xfrm>
            <a:off x="4193490" y="3350084"/>
            <a:ext cx="289939" cy="334661"/>
            <a:chOff x="4193490" y="3350084"/>
            <a:chExt cx="289939" cy="334661"/>
          </a:xfrm>
        </p:grpSpPr>
        <p:sp>
          <p:nvSpPr>
            <p:cNvPr id="12673" name="Google Shape;12673;p7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71"/>
          <p:cNvGrpSpPr/>
          <p:nvPr/>
        </p:nvGrpSpPr>
        <p:grpSpPr>
          <a:xfrm>
            <a:off x="6533281" y="3351230"/>
            <a:ext cx="357037" cy="357005"/>
            <a:chOff x="6533281" y="3351230"/>
            <a:chExt cx="357037" cy="357005"/>
          </a:xfrm>
        </p:grpSpPr>
        <p:sp>
          <p:nvSpPr>
            <p:cNvPr id="12684" name="Google Shape;12684;p7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71"/>
          <p:cNvGrpSpPr/>
          <p:nvPr/>
        </p:nvGrpSpPr>
        <p:grpSpPr>
          <a:xfrm>
            <a:off x="6058441" y="3351230"/>
            <a:ext cx="357387" cy="357005"/>
            <a:chOff x="6058441" y="3351230"/>
            <a:chExt cx="357387" cy="357005"/>
          </a:xfrm>
        </p:grpSpPr>
        <p:sp>
          <p:nvSpPr>
            <p:cNvPr id="12688" name="Google Shape;12688;p7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71"/>
          <p:cNvGrpSpPr/>
          <p:nvPr/>
        </p:nvGrpSpPr>
        <p:grpSpPr>
          <a:xfrm>
            <a:off x="7957483" y="3350848"/>
            <a:ext cx="357387" cy="357387"/>
            <a:chOff x="7957483" y="3350848"/>
            <a:chExt cx="357387" cy="357387"/>
          </a:xfrm>
        </p:grpSpPr>
        <p:sp>
          <p:nvSpPr>
            <p:cNvPr id="12691" name="Google Shape;12691;p7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71"/>
          <p:cNvGrpSpPr/>
          <p:nvPr/>
        </p:nvGrpSpPr>
        <p:grpSpPr>
          <a:xfrm>
            <a:off x="7007771" y="3351230"/>
            <a:ext cx="357387" cy="357005"/>
            <a:chOff x="7007771" y="3351230"/>
            <a:chExt cx="357387" cy="357005"/>
          </a:xfrm>
        </p:grpSpPr>
        <p:sp>
          <p:nvSpPr>
            <p:cNvPr id="12695" name="Google Shape;12695;p7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71"/>
          <p:cNvGrpSpPr/>
          <p:nvPr/>
        </p:nvGrpSpPr>
        <p:grpSpPr>
          <a:xfrm>
            <a:off x="5108729" y="3351230"/>
            <a:ext cx="357005" cy="357005"/>
            <a:chOff x="5108729" y="3351230"/>
            <a:chExt cx="357005" cy="357005"/>
          </a:xfrm>
        </p:grpSpPr>
        <p:sp>
          <p:nvSpPr>
            <p:cNvPr id="12701" name="Google Shape;12701;p7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3" name="Google Shape;12703;p71"/>
          <p:cNvGrpSpPr/>
          <p:nvPr/>
        </p:nvGrpSpPr>
        <p:grpSpPr>
          <a:xfrm>
            <a:off x="5583569" y="3351230"/>
            <a:ext cx="357419" cy="357005"/>
            <a:chOff x="5583569" y="3351230"/>
            <a:chExt cx="357419" cy="357005"/>
          </a:xfrm>
        </p:grpSpPr>
        <p:sp>
          <p:nvSpPr>
            <p:cNvPr id="12704" name="Google Shape;12704;p7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71"/>
          <p:cNvGrpSpPr/>
          <p:nvPr/>
        </p:nvGrpSpPr>
        <p:grpSpPr>
          <a:xfrm>
            <a:off x="7482229" y="3351230"/>
            <a:ext cx="357419" cy="357005"/>
            <a:chOff x="7482229" y="3351230"/>
            <a:chExt cx="357419" cy="357005"/>
          </a:xfrm>
        </p:grpSpPr>
        <p:sp>
          <p:nvSpPr>
            <p:cNvPr id="12707" name="Google Shape;12707;p7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71"/>
          <p:cNvGrpSpPr/>
          <p:nvPr/>
        </p:nvGrpSpPr>
        <p:grpSpPr>
          <a:xfrm>
            <a:off x="3764485" y="2890682"/>
            <a:ext cx="222874" cy="345737"/>
            <a:chOff x="3764485" y="2890682"/>
            <a:chExt cx="222874" cy="345737"/>
          </a:xfrm>
        </p:grpSpPr>
        <p:sp>
          <p:nvSpPr>
            <p:cNvPr id="12713" name="Google Shape;12713;p7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71"/>
          <p:cNvGrpSpPr/>
          <p:nvPr/>
        </p:nvGrpSpPr>
        <p:grpSpPr>
          <a:xfrm>
            <a:off x="2238616" y="2908131"/>
            <a:ext cx="422596" cy="310382"/>
            <a:chOff x="2278533" y="2937377"/>
            <a:chExt cx="346788" cy="254704"/>
          </a:xfrm>
        </p:grpSpPr>
        <p:sp>
          <p:nvSpPr>
            <p:cNvPr id="12717" name="Google Shape;12717;p7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9" name="Google Shape;12719;p71"/>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0" name="Google Shape;12720;p71"/>
          <p:cNvGrpSpPr/>
          <p:nvPr/>
        </p:nvGrpSpPr>
        <p:grpSpPr>
          <a:xfrm>
            <a:off x="1836637" y="2891510"/>
            <a:ext cx="286152" cy="346438"/>
            <a:chOff x="1836637" y="2891510"/>
            <a:chExt cx="286152" cy="346438"/>
          </a:xfrm>
        </p:grpSpPr>
        <p:sp>
          <p:nvSpPr>
            <p:cNvPr id="12721" name="Google Shape;12721;p7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4" name="Google Shape;12724;p71"/>
          <p:cNvGrpSpPr/>
          <p:nvPr/>
        </p:nvGrpSpPr>
        <p:grpSpPr>
          <a:xfrm>
            <a:off x="5585861" y="2905929"/>
            <a:ext cx="379764" cy="337684"/>
            <a:chOff x="5585861" y="2905929"/>
            <a:chExt cx="379764" cy="337684"/>
          </a:xfrm>
        </p:grpSpPr>
        <p:sp>
          <p:nvSpPr>
            <p:cNvPr id="12725" name="Google Shape;12725;p7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71"/>
          <p:cNvGrpSpPr/>
          <p:nvPr/>
        </p:nvGrpSpPr>
        <p:grpSpPr>
          <a:xfrm>
            <a:off x="1327676" y="2910480"/>
            <a:ext cx="347934" cy="310024"/>
            <a:chOff x="1327676" y="2910480"/>
            <a:chExt cx="347934" cy="310024"/>
          </a:xfrm>
        </p:grpSpPr>
        <p:sp>
          <p:nvSpPr>
            <p:cNvPr id="12730" name="Google Shape;12730;p7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5" name="Google Shape;12735;p71"/>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6" name="Google Shape;12736;p71"/>
          <p:cNvGrpSpPr/>
          <p:nvPr/>
        </p:nvGrpSpPr>
        <p:grpSpPr>
          <a:xfrm>
            <a:off x="2753401" y="2869564"/>
            <a:ext cx="382828" cy="358601"/>
            <a:chOff x="2753373" y="2902523"/>
            <a:chExt cx="347552" cy="325557"/>
          </a:xfrm>
        </p:grpSpPr>
        <p:sp>
          <p:nvSpPr>
            <p:cNvPr id="12737" name="Google Shape;12737;p7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71"/>
          <p:cNvGrpSpPr/>
          <p:nvPr/>
        </p:nvGrpSpPr>
        <p:grpSpPr>
          <a:xfrm>
            <a:off x="849016" y="2903255"/>
            <a:ext cx="356655" cy="335425"/>
            <a:chOff x="849016" y="2903255"/>
            <a:chExt cx="356655" cy="335425"/>
          </a:xfrm>
        </p:grpSpPr>
        <p:sp>
          <p:nvSpPr>
            <p:cNvPr id="12744" name="Google Shape;12744;p7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71"/>
          <p:cNvGrpSpPr/>
          <p:nvPr/>
        </p:nvGrpSpPr>
        <p:grpSpPr>
          <a:xfrm>
            <a:off x="4210933" y="2926777"/>
            <a:ext cx="280072" cy="275520"/>
            <a:chOff x="4210933" y="2926777"/>
            <a:chExt cx="280072" cy="275520"/>
          </a:xfrm>
        </p:grpSpPr>
        <p:sp>
          <p:nvSpPr>
            <p:cNvPr id="12756" name="Google Shape;12756;p7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1"/>
          <p:cNvGrpSpPr/>
          <p:nvPr/>
        </p:nvGrpSpPr>
        <p:grpSpPr>
          <a:xfrm>
            <a:off x="4667216" y="2915382"/>
            <a:ext cx="320273" cy="318395"/>
            <a:chOff x="4667216" y="2915382"/>
            <a:chExt cx="320273" cy="318395"/>
          </a:xfrm>
        </p:grpSpPr>
        <p:sp>
          <p:nvSpPr>
            <p:cNvPr id="12770" name="Google Shape;12770;p7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4" name="Google Shape;12774;p71"/>
          <p:cNvGrpSpPr/>
          <p:nvPr/>
        </p:nvGrpSpPr>
        <p:grpSpPr>
          <a:xfrm>
            <a:off x="5170480" y="2934639"/>
            <a:ext cx="261929" cy="280550"/>
            <a:chOff x="5170480" y="2934639"/>
            <a:chExt cx="261929" cy="280550"/>
          </a:xfrm>
        </p:grpSpPr>
        <p:sp>
          <p:nvSpPr>
            <p:cNvPr id="12775" name="Google Shape;12775;p7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71"/>
          <p:cNvGrpSpPr/>
          <p:nvPr/>
        </p:nvGrpSpPr>
        <p:grpSpPr>
          <a:xfrm>
            <a:off x="6069423" y="2891892"/>
            <a:ext cx="362321" cy="364231"/>
            <a:chOff x="6069423" y="2891892"/>
            <a:chExt cx="362321" cy="364231"/>
          </a:xfrm>
        </p:grpSpPr>
        <p:sp>
          <p:nvSpPr>
            <p:cNvPr id="12783" name="Google Shape;12783;p7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71"/>
          <p:cNvGrpSpPr/>
          <p:nvPr/>
        </p:nvGrpSpPr>
        <p:grpSpPr>
          <a:xfrm>
            <a:off x="6571955" y="2919170"/>
            <a:ext cx="308878" cy="311170"/>
            <a:chOff x="6571955" y="2919170"/>
            <a:chExt cx="308878" cy="311170"/>
          </a:xfrm>
        </p:grpSpPr>
        <p:sp>
          <p:nvSpPr>
            <p:cNvPr id="12790" name="Google Shape;12790;p7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0" name="Google Shape;12800;p71"/>
          <p:cNvGrpSpPr/>
          <p:nvPr/>
        </p:nvGrpSpPr>
        <p:grpSpPr>
          <a:xfrm>
            <a:off x="7500054" y="2934735"/>
            <a:ext cx="350576" cy="280454"/>
            <a:chOff x="7500054" y="2934735"/>
            <a:chExt cx="350576" cy="280454"/>
          </a:xfrm>
        </p:grpSpPr>
        <p:sp>
          <p:nvSpPr>
            <p:cNvPr id="12801" name="Google Shape;12801;p7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9" name="Google Shape;12809;p71"/>
          <p:cNvGrpSpPr/>
          <p:nvPr/>
        </p:nvGrpSpPr>
        <p:grpSpPr>
          <a:xfrm>
            <a:off x="7024430" y="2874662"/>
            <a:ext cx="332012" cy="355454"/>
            <a:chOff x="7055134" y="2919170"/>
            <a:chExt cx="290321" cy="310820"/>
          </a:xfrm>
        </p:grpSpPr>
        <p:sp>
          <p:nvSpPr>
            <p:cNvPr id="12810" name="Google Shape;12810;p7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4" name="Google Shape;12824;p71"/>
          <p:cNvGrpSpPr/>
          <p:nvPr/>
        </p:nvGrpSpPr>
        <p:grpSpPr>
          <a:xfrm>
            <a:off x="7985143" y="2900613"/>
            <a:ext cx="330109" cy="347552"/>
            <a:chOff x="7985143" y="2900613"/>
            <a:chExt cx="330109" cy="347552"/>
          </a:xfrm>
        </p:grpSpPr>
        <p:sp>
          <p:nvSpPr>
            <p:cNvPr id="12825" name="Google Shape;12825;p7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71"/>
          <p:cNvGrpSpPr/>
          <p:nvPr/>
        </p:nvGrpSpPr>
        <p:grpSpPr>
          <a:xfrm>
            <a:off x="7990840" y="2435226"/>
            <a:ext cx="354363" cy="353631"/>
            <a:chOff x="7990840" y="2435226"/>
            <a:chExt cx="354363" cy="353631"/>
          </a:xfrm>
        </p:grpSpPr>
        <p:sp>
          <p:nvSpPr>
            <p:cNvPr id="12834" name="Google Shape;12834;p7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71"/>
          <p:cNvGrpSpPr/>
          <p:nvPr/>
        </p:nvGrpSpPr>
        <p:grpSpPr>
          <a:xfrm>
            <a:off x="1817317" y="2480330"/>
            <a:ext cx="350958" cy="263043"/>
            <a:chOff x="1817317" y="2480330"/>
            <a:chExt cx="350958" cy="263043"/>
          </a:xfrm>
        </p:grpSpPr>
        <p:sp>
          <p:nvSpPr>
            <p:cNvPr id="12838" name="Google Shape;12838;p7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3" name="Google Shape;12843;p71"/>
          <p:cNvGrpSpPr/>
          <p:nvPr/>
        </p:nvGrpSpPr>
        <p:grpSpPr>
          <a:xfrm>
            <a:off x="1341727" y="2483349"/>
            <a:ext cx="419913" cy="308109"/>
            <a:chOff x="1341727" y="2483349"/>
            <a:chExt cx="419913" cy="308109"/>
          </a:xfrm>
        </p:grpSpPr>
        <p:sp>
          <p:nvSpPr>
            <p:cNvPr id="12844" name="Google Shape;12844;p7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71"/>
          <p:cNvGrpSpPr/>
          <p:nvPr/>
        </p:nvGrpSpPr>
        <p:grpSpPr>
          <a:xfrm>
            <a:off x="854332" y="2447736"/>
            <a:ext cx="376358" cy="330109"/>
            <a:chOff x="854332" y="2447736"/>
            <a:chExt cx="376358" cy="330109"/>
          </a:xfrm>
        </p:grpSpPr>
        <p:sp>
          <p:nvSpPr>
            <p:cNvPr id="12848" name="Google Shape;12848;p7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6" name="Google Shape;12856;p71"/>
          <p:cNvGrpSpPr/>
          <p:nvPr/>
        </p:nvGrpSpPr>
        <p:grpSpPr>
          <a:xfrm>
            <a:off x="4206763" y="2450951"/>
            <a:ext cx="322151" cy="322374"/>
            <a:chOff x="4206763" y="2450951"/>
            <a:chExt cx="322151" cy="322374"/>
          </a:xfrm>
        </p:grpSpPr>
        <p:sp>
          <p:nvSpPr>
            <p:cNvPr id="12857" name="Google Shape;12857;p7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71"/>
          <p:cNvGrpSpPr/>
          <p:nvPr/>
        </p:nvGrpSpPr>
        <p:grpSpPr>
          <a:xfrm>
            <a:off x="7528096" y="2450059"/>
            <a:ext cx="327976" cy="324316"/>
            <a:chOff x="7528096" y="2450059"/>
            <a:chExt cx="327976" cy="324316"/>
          </a:xfrm>
        </p:grpSpPr>
        <p:sp>
          <p:nvSpPr>
            <p:cNvPr id="12860" name="Google Shape;12860;p7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71"/>
          <p:cNvGrpSpPr/>
          <p:nvPr/>
        </p:nvGrpSpPr>
        <p:grpSpPr>
          <a:xfrm>
            <a:off x="7077129" y="2512542"/>
            <a:ext cx="282364" cy="198619"/>
            <a:chOff x="7077129" y="2512542"/>
            <a:chExt cx="282364" cy="198619"/>
          </a:xfrm>
        </p:grpSpPr>
        <p:sp>
          <p:nvSpPr>
            <p:cNvPr id="12866" name="Google Shape;12866;p7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71"/>
          <p:cNvGrpSpPr/>
          <p:nvPr/>
        </p:nvGrpSpPr>
        <p:grpSpPr>
          <a:xfrm>
            <a:off x="3725461" y="2444712"/>
            <a:ext cx="334279" cy="334661"/>
            <a:chOff x="3725461" y="2444712"/>
            <a:chExt cx="334279" cy="334661"/>
          </a:xfrm>
        </p:grpSpPr>
        <p:sp>
          <p:nvSpPr>
            <p:cNvPr id="12873" name="Google Shape;12873;p7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71"/>
          <p:cNvGrpSpPr/>
          <p:nvPr/>
        </p:nvGrpSpPr>
        <p:grpSpPr>
          <a:xfrm>
            <a:off x="6577238" y="2457221"/>
            <a:ext cx="332019" cy="310788"/>
            <a:chOff x="6577238" y="2457221"/>
            <a:chExt cx="332019" cy="310788"/>
          </a:xfrm>
        </p:grpSpPr>
        <p:sp>
          <p:nvSpPr>
            <p:cNvPr id="12881" name="Google Shape;12881;p7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71"/>
          <p:cNvGrpSpPr/>
          <p:nvPr/>
        </p:nvGrpSpPr>
        <p:grpSpPr>
          <a:xfrm>
            <a:off x="2818561" y="2439778"/>
            <a:ext cx="247892" cy="346024"/>
            <a:chOff x="2818561" y="2439778"/>
            <a:chExt cx="247892" cy="346024"/>
          </a:xfrm>
        </p:grpSpPr>
        <p:sp>
          <p:nvSpPr>
            <p:cNvPr id="12888" name="Google Shape;12888;p7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71"/>
          <p:cNvGrpSpPr/>
          <p:nvPr/>
        </p:nvGrpSpPr>
        <p:grpSpPr>
          <a:xfrm>
            <a:off x="3207778" y="2474632"/>
            <a:ext cx="419933" cy="275170"/>
            <a:chOff x="3207778" y="2474632"/>
            <a:chExt cx="419933" cy="275170"/>
          </a:xfrm>
        </p:grpSpPr>
        <p:sp>
          <p:nvSpPr>
            <p:cNvPr id="12901" name="Google Shape;12901;p7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71"/>
          <p:cNvGrpSpPr/>
          <p:nvPr/>
        </p:nvGrpSpPr>
        <p:grpSpPr>
          <a:xfrm>
            <a:off x="6099375" y="2456075"/>
            <a:ext cx="337684" cy="314194"/>
            <a:chOff x="6099375" y="2456075"/>
            <a:chExt cx="337684" cy="314194"/>
          </a:xfrm>
        </p:grpSpPr>
        <p:sp>
          <p:nvSpPr>
            <p:cNvPr id="12916" name="Google Shape;12916;p7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8" name="Google Shape;12918;p71"/>
          <p:cNvGrpSpPr/>
          <p:nvPr/>
        </p:nvGrpSpPr>
        <p:grpSpPr>
          <a:xfrm>
            <a:off x="2312623" y="2468584"/>
            <a:ext cx="312698" cy="286534"/>
            <a:chOff x="2312623" y="2468584"/>
            <a:chExt cx="312698" cy="286534"/>
          </a:xfrm>
        </p:grpSpPr>
        <p:sp>
          <p:nvSpPr>
            <p:cNvPr id="12919" name="Google Shape;12919;p7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71"/>
          <p:cNvGrpSpPr/>
          <p:nvPr/>
        </p:nvGrpSpPr>
        <p:grpSpPr>
          <a:xfrm>
            <a:off x="5618805" y="2440924"/>
            <a:ext cx="345292" cy="342618"/>
            <a:chOff x="5618805" y="2440924"/>
            <a:chExt cx="345292" cy="342618"/>
          </a:xfrm>
        </p:grpSpPr>
        <p:sp>
          <p:nvSpPr>
            <p:cNvPr id="12923" name="Google Shape;12923;p7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71"/>
          <p:cNvGrpSpPr/>
          <p:nvPr/>
        </p:nvGrpSpPr>
        <p:grpSpPr>
          <a:xfrm>
            <a:off x="4653179" y="2446590"/>
            <a:ext cx="377886" cy="331255"/>
            <a:chOff x="4653179" y="2446590"/>
            <a:chExt cx="377886" cy="331255"/>
          </a:xfrm>
        </p:grpSpPr>
        <p:sp>
          <p:nvSpPr>
            <p:cNvPr id="12929" name="Google Shape;12929;p7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3" name="Google Shape;12933;p71"/>
          <p:cNvGrpSpPr/>
          <p:nvPr/>
        </p:nvGrpSpPr>
        <p:grpSpPr>
          <a:xfrm>
            <a:off x="5184517" y="2459481"/>
            <a:ext cx="252062" cy="305122"/>
            <a:chOff x="5184517" y="2459481"/>
            <a:chExt cx="252062" cy="305122"/>
          </a:xfrm>
        </p:grpSpPr>
        <p:sp>
          <p:nvSpPr>
            <p:cNvPr id="12934" name="Google Shape;12934;p7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0" name="Google Shape;12940;p71"/>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1" name="Google Shape;12941;p71"/>
          <p:cNvGrpSpPr/>
          <p:nvPr/>
        </p:nvGrpSpPr>
        <p:grpSpPr>
          <a:xfrm>
            <a:off x="6155459" y="1969108"/>
            <a:ext cx="249770" cy="363849"/>
            <a:chOff x="6155459" y="1969108"/>
            <a:chExt cx="249770" cy="363849"/>
          </a:xfrm>
        </p:grpSpPr>
        <p:sp>
          <p:nvSpPr>
            <p:cNvPr id="12942" name="Google Shape;12942;p7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71"/>
          <p:cNvGrpSpPr/>
          <p:nvPr/>
        </p:nvGrpSpPr>
        <p:grpSpPr>
          <a:xfrm>
            <a:off x="2280029" y="1970604"/>
            <a:ext cx="353631" cy="354395"/>
            <a:chOff x="2280029" y="1970604"/>
            <a:chExt cx="353631" cy="354395"/>
          </a:xfrm>
        </p:grpSpPr>
        <p:sp>
          <p:nvSpPr>
            <p:cNvPr id="12952" name="Google Shape;12952;p7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71"/>
          <p:cNvGrpSpPr/>
          <p:nvPr/>
        </p:nvGrpSpPr>
        <p:grpSpPr>
          <a:xfrm>
            <a:off x="8065100" y="2000174"/>
            <a:ext cx="255086" cy="301685"/>
            <a:chOff x="8065100" y="2000174"/>
            <a:chExt cx="255086" cy="301685"/>
          </a:xfrm>
        </p:grpSpPr>
        <p:sp>
          <p:nvSpPr>
            <p:cNvPr id="12957" name="Google Shape;12957;p7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1" name="Google Shape;12961;p71"/>
          <p:cNvGrpSpPr/>
          <p:nvPr/>
        </p:nvGrpSpPr>
        <p:grpSpPr>
          <a:xfrm>
            <a:off x="6633705" y="1969108"/>
            <a:ext cx="249420" cy="363849"/>
            <a:chOff x="6633705" y="1969108"/>
            <a:chExt cx="249420" cy="363849"/>
          </a:xfrm>
        </p:grpSpPr>
        <p:sp>
          <p:nvSpPr>
            <p:cNvPr id="12962" name="Google Shape;12962;p7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0" name="Google Shape;12970;p71"/>
          <p:cNvGrpSpPr/>
          <p:nvPr/>
        </p:nvGrpSpPr>
        <p:grpSpPr>
          <a:xfrm>
            <a:off x="5211031" y="1969108"/>
            <a:ext cx="226661" cy="363467"/>
            <a:chOff x="5211031" y="1969108"/>
            <a:chExt cx="226661" cy="363467"/>
          </a:xfrm>
        </p:grpSpPr>
        <p:sp>
          <p:nvSpPr>
            <p:cNvPr id="12971" name="Google Shape;12971;p7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71"/>
          <p:cNvGrpSpPr/>
          <p:nvPr/>
        </p:nvGrpSpPr>
        <p:grpSpPr>
          <a:xfrm>
            <a:off x="3712952" y="1970604"/>
            <a:ext cx="354363" cy="354395"/>
            <a:chOff x="3712952" y="1970604"/>
            <a:chExt cx="354363" cy="354395"/>
          </a:xfrm>
        </p:grpSpPr>
        <p:sp>
          <p:nvSpPr>
            <p:cNvPr id="12974" name="Google Shape;12974;p7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71"/>
          <p:cNvGrpSpPr/>
          <p:nvPr/>
        </p:nvGrpSpPr>
        <p:grpSpPr>
          <a:xfrm>
            <a:off x="3235438" y="1970604"/>
            <a:ext cx="354363" cy="354745"/>
            <a:chOff x="3235438" y="1970604"/>
            <a:chExt cx="354363" cy="354745"/>
          </a:xfrm>
        </p:grpSpPr>
        <p:sp>
          <p:nvSpPr>
            <p:cNvPr id="12984" name="Google Shape;12984;p7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71"/>
          <p:cNvGrpSpPr/>
          <p:nvPr/>
        </p:nvGrpSpPr>
        <p:grpSpPr>
          <a:xfrm>
            <a:off x="1329585" y="1989925"/>
            <a:ext cx="341472" cy="335074"/>
            <a:chOff x="1329585" y="1989925"/>
            <a:chExt cx="341472" cy="335074"/>
          </a:xfrm>
        </p:grpSpPr>
        <p:sp>
          <p:nvSpPr>
            <p:cNvPr id="12998" name="Google Shape;12998;p7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1" name="Google Shape;13001;p71"/>
          <p:cNvGrpSpPr/>
          <p:nvPr/>
        </p:nvGrpSpPr>
        <p:grpSpPr>
          <a:xfrm>
            <a:off x="5591871" y="1989906"/>
            <a:ext cx="416649" cy="325597"/>
            <a:chOff x="5626763" y="2013829"/>
            <a:chExt cx="351722" cy="274788"/>
          </a:xfrm>
        </p:grpSpPr>
        <p:sp>
          <p:nvSpPr>
            <p:cNvPr id="13002" name="Google Shape;13002;p7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71"/>
          <p:cNvGrpSpPr/>
          <p:nvPr/>
        </p:nvGrpSpPr>
        <p:grpSpPr>
          <a:xfrm>
            <a:off x="7576605" y="1983877"/>
            <a:ext cx="276698" cy="333133"/>
            <a:chOff x="7576605" y="1983877"/>
            <a:chExt cx="276698" cy="333133"/>
          </a:xfrm>
        </p:grpSpPr>
        <p:sp>
          <p:nvSpPr>
            <p:cNvPr id="13013" name="Google Shape;13013;p7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5" name="Google Shape;13015;p71"/>
          <p:cNvGrpSpPr/>
          <p:nvPr/>
        </p:nvGrpSpPr>
        <p:grpSpPr>
          <a:xfrm>
            <a:off x="853568" y="1975538"/>
            <a:ext cx="337334" cy="353599"/>
            <a:chOff x="853568" y="1975538"/>
            <a:chExt cx="337334" cy="353599"/>
          </a:xfrm>
        </p:grpSpPr>
        <p:sp>
          <p:nvSpPr>
            <p:cNvPr id="13016" name="Google Shape;13016;p7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0" name="Google Shape;13020;p71"/>
          <p:cNvGrpSpPr/>
          <p:nvPr/>
        </p:nvGrpSpPr>
        <p:grpSpPr>
          <a:xfrm>
            <a:off x="2770052" y="2009628"/>
            <a:ext cx="327085" cy="277080"/>
            <a:chOff x="2770052" y="2009628"/>
            <a:chExt cx="327085" cy="277080"/>
          </a:xfrm>
        </p:grpSpPr>
        <p:sp>
          <p:nvSpPr>
            <p:cNvPr id="13021" name="Google Shape;13021;p7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3" name="Google Shape;13023;p71"/>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4" name="Google Shape;13024;p71"/>
          <p:cNvGrpSpPr/>
          <p:nvPr/>
        </p:nvGrpSpPr>
        <p:grpSpPr>
          <a:xfrm>
            <a:off x="4195399" y="1970604"/>
            <a:ext cx="344878" cy="343573"/>
            <a:chOff x="4195399" y="1970604"/>
            <a:chExt cx="344878" cy="343573"/>
          </a:xfrm>
        </p:grpSpPr>
        <p:sp>
          <p:nvSpPr>
            <p:cNvPr id="13025" name="Google Shape;13025;p7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9" name="Google Shape;13029;p71"/>
          <p:cNvGrpSpPr/>
          <p:nvPr/>
        </p:nvGrpSpPr>
        <p:grpSpPr>
          <a:xfrm>
            <a:off x="4674791" y="1977447"/>
            <a:ext cx="344528" cy="344114"/>
            <a:chOff x="4674791" y="1977447"/>
            <a:chExt cx="344528" cy="344114"/>
          </a:xfrm>
        </p:grpSpPr>
        <p:sp>
          <p:nvSpPr>
            <p:cNvPr id="13030" name="Google Shape;13030;p7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71"/>
          <p:cNvGrpSpPr/>
          <p:nvPr/>
        </p:nvGrpSpPr>
        <p:grpSpPr>
          <a:xfrm>
            <a:off x="6083810" y="1547297"/>
            <a:ext cx="382819" cy="310788"/>
            <a:chOff x="6083810" y="1547297"/>
            <a:chExt cx="382819" cy="310788"/>
          </a:xfrm>
        </p:grpSpPr>
        <p:sp>
          <p:nvSpPr>
            <p:cNvPr id="13057" name="Google Shape;13057;p7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71"/>
          <p:cNvGrpSpPr/>
          <p:nvPr/>
        </p:nvGrpSpPr>
        <p:grpSpPr>
          <a:xfrm>
            <a:off x="6558300" y="1538193"/>
            <a:ext cx="382788" cy="328613"/>
            <a:chOff x="6558300" y="1538193"/>
            <a:chExt cx="382788" cy="328613"/>
          </a:xfrm>
        </p:grpSpPr>
        <p:sp>
          <p:nvSpPr>
            <p:cNvPr id="13076" name="Google Shape;13076;p7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71"/>
          <p:cNvGrpSpPr/>
          <p:nvPr/>
        </p:nvGrpSpPr>
        <p:grpSpPr>
          <a:xfrm>
            <a:off x="5194002" y="1511297"/>
            <a:ext cx="259605" cy="346024"/>
            <a:chOff x="5194002" y="1511297"/>
            <a:chExt cx="259605" cy="346024"/>
          </a:xfrm>
        </p:grpSpPr>
        <p:sp>
          <p:nvSpPr>
            <p:cNvPr id="13079" name="Google Shape;13079;p7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71"/>
          <p:cNvGrpSpPr/>
          <p:nvPr/>
        </p:nvGrpSpPr>
        <p:grpSpPr>
          <a:xfrm>
            <a:off x="1394741" y="1512061"/>
            <a:ext cx="252444" cy="351722"/>
            <a:chOff x="1394741" y="1512061"/>
            <a:chExt cx="252444" cy="351722"/>
          </a:xfrm>
        </p:grpSpPr>
        <p:sp>
          <p:nvSpPr>
            <p:cNvPr id="13084" name="Google Shape;13084;p7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71"/>
          <p:cNvGrpSpPr/>
          <p:nvPr/>
        </p:nvGrpSpPr>
        <p:grpSpPr>
          <a:xfrm>
            <a:off x="855096" y="1504485"/>
            <a:ext cx="380910" cy="339594"/>
            <a:chOff x="855096" y="1504485"/>
            <a:chExt cx="380910" cy="339594"/>
          </a:xfrm>
        </p:grpSpPr>
        <p:sp>
          <p:nvSpPr>
            <p:cNvPr id="13102" name="Google Shape;13102;p7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71"/>
          <p:cNvGrpSpPr/>
          <p:nvPr/>
        </p:nvGrpSpPr>
        <p:grpSpPr>
          <a:xfrm>
            <a:off x="1819576" y="1511679"/>
            <a:ext cx="352103" cy="352103"/>
            <a:chOff x="1819576" y="1511679"/>
            <a:chExt cx="352103" cy="352103"/>
          </a:xfrm>
        </p:grpSpPr>
        <p:sp>
          <p:nvSpPr>
            <p:cNvPr id="13108" name="Google Shape;13108;p7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71"/>
          <p:cNvGrpSpPr/>
          <p:nvPr/>
        </p:nvGrpSpPr>
        <p:grpSpPr>
          <a:xfrm>
            <a:off x="5621097" y="1500761"/>
            <a:ext cx="371424" cy="355446"/>
            <a:chOff x="5621097" y="1500761"/>
            <a:chExt cx="371424" cy="355446"/>
          </a:xfrm>
        </p:grpSpPr>
        <p:sp>
          <p:nvSpPr>
            <p:cNvPr id="13113" name="Google Shape;13113;p7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71"/>
          <p:cNvGrpSpPr/>
          <p:nvPr/>
        </p:nvGrpSpPr>
        <p:grpSpPr>
          <a:xfrm>
            <a:off x="4670239" y="1541599"/>
            <a:ext cx="359679" cy="321833"/>
            <a:chOff x="4670239" y="1541599"/>
            <a:chExt cx="359679" cy="321833"/>
          </a:xfrm>
        </p:grpSpPr>
        <p:sp>
          <p:nvSpPr>
            <p:cNvPr id="13116" name="Google Shape;13116;p7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71"/>
          <p:cNvGrpSpPr/>
          <p:nvPr/>
        </p:nvGrpSpPr>
        <p:grpSpPr>
          <a:xfrm>
            <a:off x="4212429" y="1502385"/>
            <a:ext cx="321037" cy="353822"/>
            <a:chOff x="4212429" y="1502385"/>
            <a:chExt cx="321037" cy="353822"/>
          </a:xfrm>
        </p:grpSpPr>
        <p:sp>
          <p:nvSpPr>
            <p:cNvPr id="13122" name="Google Shape;13122;p7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71"/>
          <p:cNvGrpSpPr/>
          <p:nvPr/>
        </p:nvGrpSpPr>
        <p:grpSpPr>
          <a:xfrm>
            <a:off x="2302788" y="1505981"/>
            <a:ext cx="336188" cy="335425"/>
            <a:chOff x="2302788" y="1505981"/>
            <a:chExt cx="336188" cy="335425"/>
          </a:xfrm>
        </p:grpSpPr>
        <p:sp>
          <p:nvSpPr>
            <p:cNvPr id="13127" name="Google Shape;13127;p7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71"/>
          <p:cNvGrpSpPr/>
          <p:nvPr/>
        </p:nvGrpSpPr>
        <p:grpSpPr>
          <a:xfrm>
            <a:off x="2780301" y="1521896"/>
            <a:ext cx="333133" cy="321037"/>
            <a:chOff x="2780301" y="1521896"/>
            <a:chExt cx="333133" cy="321037"/>
          </a:xfrm>
        </p:grpSpPr>
        <p:sp>
          <p:nvSpPr>
            <p:cNvPr id="13145" name="Google Shape;13145;p7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5" name="Google Shape;13165;p7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8" name="Google Shape;13168;p71"/>
          <p:cNvGrpSpPr/>
          <p:nvPr/>
        </p:nvGrpSpPr>
        <p:grpSpPr>
          <a:xfrm>
            <a:off x="3316159" y="1515085"/>
            <a:ext cx="211892" cy="339594"/>
            <a:chOff x="3316159" y="1515085"/>
            <a:chExt cx="211892" cy="339594"/>
          </a:xfrm>
        </p:grpSpPr>
        <p:sp>
          <p:nvSpPr>
            <p:cNvPr id="13169" name="Google Shape;13169;p7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5" name="Google Shape;13175;p71"/>
          <p:cNvGrpSpPr/>
          <p:nvPr/>
        </p:nvGrpSpPr>
        <p:grpSpPr>
          <a:xfrm>
            <a:off x="3716358" y="1544655"/>
            <a:ext cx="361971" cy="314958"/>
            <a:chOff x="3716358" y="1544655"/>
            <a:chExt cx="361971" cy="314958"/>
          </a:xfrm>
        </p:grpSpPr>
        <p:sp>
          <p:nvSpPr>
            <p:cNvPr id="13176" name="Google Shape;13176;p7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1" name="Google Shape;13181;p71"/>
            <p:cNvGrpSpPr/>
            <p:nvPr/>
          </p:nvGrpSpPr>
          <p:grpSpPr>
            <a:xfrm>
              <a:off x="3716358" y="1544655"/>
              <a:ext cx="361971" cy="314958"/>
              <a:chOff x="3716358" y="1544655"/>
              <a:chExt cx="361971" cy="314958"/>
            </a:xfrm>
          </p:grpSpPr>
          <p:sp>
            <p:nvSpPr>
              <p:cNvPr id="13182" name="Google Shape;13182;p7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87" name="Google Shape;13187;p71"/>
          <p:cNvGrpSpPr/>
          <p:nvPr/>
        </p:nvGrpSpPr>
        <p:grpSpPr>
          <a:xfrm>
            <a:off x="7011924" y="1557552"/>
            <a:ext cx="499533" cy="305136"/>
            <a:chOff x="7009649" y="1541981"/>
            <a:chExt cx="524940" cy="320655"/>
          </a:xfrm>
        </p:grpSpPr>
        <p:sp>
          <p:nvSpPr>
            <p:cNvPr id="13188" name="Google Shape;13188;p7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6" name="Google Shape;13196;p71"/>
          <p:cNvGrpSpPr/>
          <p:nvPr/>
        </p:nvGrpSpPr>
        <p:grpSpPr>
          <a:xfrm>
            <a:off x="8034034" y="1518109"/>
            <a:ext cx="282746" cy="340358"/>
            <a:chOff x="8034034" y="1518109"/>
            <a:chExt cx="282746" cy="340358"/>
          </a:xfrm>
        </p:grpSpPr>
        <p:sp>
          <p:nvSpPr>
            <p:cNvPr id="13197" name="Google Shape;13197;p7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71"/>
          <p:cNvGrpSpPr/>
          <p:nvPr/>
        </p:nvGrpSpPr>
        <p:grpSpPr>
          <a:xfrm>
            <a:off x="7582302" y="1499934"/>
            <a:ext cx="369133" cy="360411"/>
            <a:chOff x="7582302" y="1499934"/>
            <a:chExt cx="369133" cy="360411"/>
          </a:xfrm>
        </p:grpSpPr>
        <p:sp>
          <p:nvSpPr>
            <p:cNvPr id="13202" name="Google Shape;13202;p7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10" name="Shape 13210"/>
        <p:cNvGrpSpPr/>
        <p:nvPr/>
      </p:nvGrpSpPr>
      <p:grpSpPr>
        <a:xfrm>
          <a:off x="0" y="0"/>
          <a:ext cx="0" cy="0"/>
          <a:chOff x="0" y="0"/>
          <a:chExt cx="0" cy="0"/>
        </a:xfrm>
      </p:grpSpPr>
      <p:pic>
        <p:nvPicPr>
          <p:cNvPr id="13211" name="Google Shape;13211;p7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 name="Shape 191"/>
        <p:cNvGrpSpPr/>
        <p:nvPr/>
      </p:nvGrpSpPr>
      <p:grpSpPr>
        <a:xfrm>
          <a:off x="0" y="0"/>
          <a:ext cx="0" cy="0"/>
          <a:chOff x="0" y="0"/>
          <a:chExt cx="0" cy="0"/>
        </a:xfrm>
      </p:grpSpPr>
      <p:pic>
        <p:nvPicPr>
          <p:cNvPr id="192" name="Google Shape;192;p32"/>
          <p:cNvPicPr preferRelativeResize="0"/>
          <p:nvPr/>
        </p:nvPicPr>
        <p:blipFill rotWithShape="1">
          <a:blip r:embed="rId3">
            <a:alphaModFix/>
          </a:blip>
          <a:srcRect b="55894" l="0" r="0" t="15189"/>
          <a:stretch/>
        </p:blipFill>
        <p:spPr>
          <a:xfrm>
            <a:off x="720000" y="2707650"/>
            <a:ext cx="8423996" cy="2435852"/>
          </a:xfrm>
          <a:prstGeom prst="rect">
            <a:avLst/>
          </a:prstGeom>
          <a:noFill/>
          <a:ln>
            <a:noFill/>
          </a:ln>
        </p:spPr>
      </p:pic>
      <p:sp>
        <p:nvSpPr>
          <p:cNvPr id="193" name="Google Shape;193;p32"/>
          <p:cNvSpPr/>
          <p:nvPr/>
        </p:nvSpPr>
        <p:spPr>
          <a:xfrm>
            <a:off x="1129525" y="2707650"/>
            <a:ext cx="4556100" cy="13098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2"/>
          <p:cNvSpPr/>
          <p:nvPr/>
        </p:nvSpPr>
        <p:spPr>
          <a:xfrm>
            <a:off x="1127550" y="2088000"/>
            <a:ext cx="4368300" cy="1764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2"/>
          <p:cNvSpPr txBox="1"/>
          <p:nvPr>
            <p:ph idx="1" type="body"/>
          </p:nvPr>
        </p:nvSpPr>
        <p:spPr>
          <a:xfrm>
            <a:off x="1279668" y="2072638"/>
            <a:ext cx="4014300" cy="1764300"/>
          </a:xfrm>
          <a:prstGeom prst="rect">
            <a:avLst/>
          </a:prstGeom>
        </p:spPr>
        <p:txBody>
          <a:bodyPr anchorCtr="0" anchor="t" bIns="91425" lIns="91425" spcFirstLastPara="1" rIns="91425" wrap="square" tIns="91425">
            <a:noAutofit/>
          </a:bodyPr>
          <a:lstStyle/>
          <a:p>
            <a:pPr indent="-203200" lvl="0" marL="228600" rtl="0" algn="l">
              <a:lnSpc>
                <a:spcPct val="100000"/>
              </a:lnSpc>
              <a:spcBef>
                <a:spcPts val="0"/>
              </a:spcBef>
              <a:spcAft>
                <a:spcPts val="0"/>
              </a:spcAft>
              <a:buSzPts val="1400"/>
              <a:buChar char="●"/>
            </a:pPr>
            <a:r>
              <a:rPr lang="en-GB"/>
              <a:t>Hey, this is one of the items on your list</a:t>
            </a:r>
            <a:endParaRPr/>
          </a:p>
          <a:p>
            <a:pPr indent="-203200" lvl="0" marL="228600" rtl="0" algn="l">
              <a:lnSpc>
                <a:spcPct val="100000"/>
              </a:lnSpc>
              <a:spcBef>
                <a:spcPts val="0"/>
              </a:spcBef>
              <a:spcAft>
                <a:spcPts val="0"/>
              </a:spcAft>
              <a:buSzPts val="1400"/>
              <a:buChar char="●"/>
            </a:pPr>
            <a:r>
              <a:rPr lang="en-GB"/>
              <a:t>Hey, this is one of the items on your list</a:t>
            </a:r>
            <a:endParaRPr/>
          </a:p>
          <a:p>
            <a:pPr indent="-203200" lvl="0" marL="228600" rtl="0" algn="l">
              <a:lnSpc>
                <a:spcPct val="100000"/>
              </a:lnSpc>
              <a:spcBef>
                <a:spcPts val="0"/>
              </a:spcBef>
              <a:spcAft>
                <a:spcPts val="0"/>
              </a:spcAft>
              <a:buSzPts val="1400"/>
              <a:buChar char="●"/>
            </a:pPr>
            <a:r>
              <a:rPr lang="en-GB"/>
              <a:t>Hey, this is one of the items on your list</a:t>
            </a:r>
            <a:endParaRPr/>
          </a:p>
          <a:p>
            <a:pPr indent="-203200" lvl="0" marL="228600" rtl="0" algn="l">
              <a:lnSpc>
                <a:spcPct val="100000"/>
              </a:lnSpc>
              <a:spcBef>
                <a:spcPts val="0"/>
              </a:spcBef>
              <a:spcAft>
                <a:spcPts val="0"/>
              </a:spcAft>
              <a:buSzPts val="1400"/>
              <a:buChar char="●"/>
            </a:pPr>
            <a:r>
              <a:rPr lang="en-GB"/>
              <a:t>Hey, this is one of the items on your list</a:t>
            </a:r>
            <a:endParaRPr/>
          </a:p>
          <a:p>
            <a:pPr indent="-203200" lvl="0" marL="228600" rtl="0" algn="l">
              <a:lnSpc>
                <a:spcPct val="100000"/>
              </a:lnSpc>
              <a:spcBef>
                <a:spcPts val="0"/>
              </a:spcBef>
              <a:spcAft>
                <a:spcPts val="0"/>
              </a:spcAft>
              <a:buSzPts val="1400"/>
              <a:buChar char="●"/>
            </a:pPr>
            <a:r>
              <a:rPr lang="en-GB"/>
              <a:t>Hey, this is one of the items on your list</a:t>
            </a:r>
            <a:endParaRPr/>
          </a:p>
          <a:p>
            <a:pPr indent="-203200" lvl="0" marL="228600" rtl="0" algn="l">
              <a:lnSpc>
                <a:spcPct val="100000"/>
              </a:lnSpc>
              <a:spcBef>
                <a:spcPts val="0"/>
              </a:spcBef>
              <a:spcAft>
                <a:spcPts val="0"/>
              </a:spcAft>
              <a:buSzPts val="1400"/>
              <a:buChar char="●"/>
            </a:pPr>
            <a:r>
              <a:rPr lang="en-GB"/>
              <a:t>Hey, this is one of the items on your list</a:t>
            </a:r>
            <a:endParaRPr/>
          </a:p>
          <a:p>
            <a:pPr indent="0" lvl="0" marL="0" rtl="0" algn="l">
              <a:lnSpc>
                <a:spcPct val="100000"/>
              </a:lnSpc>
              <a:spcBef>
                <a:spcPts val="1600"/>
              </a:spcBef>
              <a:spcAft>
                <a:spcPts val="1600"/>
              </a:spcAft>
              <a:buNone/>
            </a:pPr>
            <a:r>
              <a:t/>
            </a:r>
            <a:endParaRPr/>
          </a:p>
        </p:txBody>
      </p:sp>
      <p:sp>
        <p:nvSpPr>
          <p:cNvPr id="196" name="Google Shape;196;p32"/>
          <p:cNvSpPr txBox="1"/>
          <p:nvPr>
            <p:ph type="title"/>
          </p:nvPr>
        </p:nvSpPr>
        <p:spPr>
          <a:xfrm>
            <a:off x="1515910" y="1581936"/>
            <a:ext cx="2566500" cy="57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OUR CENTER</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 name="Shape 200"/>
        <p:cNvGrpSpPr/>
        <p:nvPr/>
      </p:nvGrpSpPr>
      <p:grpSpPr>
        <a:xfrm>
          <a:off x="0" y="0"/>
          <a:ext cx="0" cy="0"/>
          <a:chOff x="0" y="0"/>
          <a:chExt cx="0" cy="0"/>
        </a:xfrm>
      </p:grpSpPr>
      <p:sp>
        <p:nvSpPr>
          <p:cNvPr id="201" name="Google Shape;201;p33"/>
          <p:cNvSpPr/>
          <p:nvPr/>
        </p:nvSpPr>
        <p:spPr>
          <a:xfrm flipH="1" rot="10800000">
            <a:off x="6591325" y="2750265"/>
            <a:ext cx="2552700" cy="773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3"/>
          <p:cNvSpPr txBox="1"/>
          <p:nvPr>
            <p:ph idx="1" type="subTitle"/>
          </p:nvPr>
        </p:nvSpPr>
        <p:spPr>
          <a:xfrm flipH="1">
            <a:off x="4052996" y="958517"/>
            <a:ext cx="3050700" cy="875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GB"/>
              <a:t>Venus has a beautiful name and is the second planet from the Sun. It’s terribly hot</a:t>
            </a:r>
            <a:endParaRPr/>
          </a:p>
        </p:txBody>
      </p:sp>
      <p:sp>
        <p:nvSpPr>
          <p:cNvPr id="203" name="Google Shape;203;p33"/>
          <p:cNvSpPr txBox="1"/>
          <p:nvPr>
            <p:ph idx="3" type="subTitle"/>
          </p:nvPr>
        </p:nvSpPr>
        <p:spPr>
          <a:xfrm flipH="1">
            <a:off x="2032533" y="3548015"/>
            <a:ext cx="30507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Mercury is the closest planet to the Sun and the smallest one in our Solar System</a:t>
            </a:r>
            <a:endParaRPr/>
          </a:p>
        </p:txBody>
      </p:sp>
      <p:sp>
        <p:nvSpPr>
          <p:cNvPr id="204" name="Google Shape;204;p33"/>
          <p:cNvSpPr txBox="1"/>
          <p:nvPr>
            <p:ph idx="2" type="ctrTitle"/>
          </p:nvPr>
        </p:nvSpPr>
        <p:spPr>
          <a:xfrm flipH="1">
            <a:off x="2032458" y="3073248"/>
            <a:ext cx="2137800" cy="45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MISSION</a:t>
            </a:r>
            <a:endParaRPr/>
          </a:p>
        </p:txBody>
      </p:sp>
      <p:sp>
        <p:nvSpPr>
          <p:cNvPr id="205" name="Google Shape;205;p33"/>
          <p:cNvSpPr txBox="1"/>
          <p:nvPr>
            <p:ph type="ctrTitle"/>
          </p:nvPr>
        </p:nvSpPr>
        <p:spPr>
          <a:xfrm flipH="1">
            <a:off x="5174396" y="1927671"/>
            <a:ext cx="1929300" cy="456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GB"/>
              <a:t>VISION</a:t>
            </a:r>
            <a:endParaRPr/>
          </a:p>
        </p:txBody>
      </p:sp>
      <p:cxnSp>
        <p:nvCxnSpPr>
          <p:cNvPr id="206" name="Google Shape;206;p33"/>
          <p:cNvCxnSpPr/>
          <p:nvPr/>
        </p:nvCxnSpPr>
        <p:spPr>
          <a:xfrm>
            <a:off x="1843983" y="3061090"/>
            <a:ext cx="0" cy="1258200"/>
          </a:xfrm>
          <a:prstGeom prst="straightConnector1">
            <a:avLst/>
          </a:prstGeom>
          <a:noFill/>
          <a:ln cap="flat" cmpd="sng" w="9525">
            <a:solidFill>
              <a:schemeClr val="dk2"/>
            </a:solidFill>
            <a:prstDash val="solid"/>
            <a:round/>
            <a:headEnd len="med" w="med" type="none"/>
            <a:tailEnd len="med" w="med" type="none"/>
          </a:ln>
        </p:spPr>
      </p:cxnSp>
      <p:cxnSp>
        <p:nvCxnSpPr>
          <p:cNvPr id="207" name="Google Shape;207;p33"/>
          <p:cNvCxnSpPr/>
          <p:nvPr/>
        </p:nvCxnSpPr>
        <p:spPr>
          <a:xfrm>
            <a:off x="7293731" y="1091175"/>
            <a:ext cx="0" cy="1302900"/>
          </a:xfrm>
          <a:prstGeom prst="straightConnector1">
            <a:avLst/>
          </a:prstGeom>
          <a:noFill/>
          <a:ln cap="flat" cmpd="sng" w="9525">
            <a:solidFill>
              <a:schemeClr val="dk2"/>
            </a:solidFill>
            <a:prstDash val="solid"/>
            <a:round/>
            <a:headEnd len="med" w="med" type="none"/>
            <a:tailEnd len="med" w="med" type="none"/>
          </a:ln>
        </p:spPr>
      </p:cxnSp>
      <p:sp>
        <p:nvSpPr>
          <p:cNvPr id="208" name="Google Shape;208;p33"/>
          <p:cNvSpPr/>
          <p:nvPr/>
        </p:nvSpPr>
        <p:spPr>
          <a:xfrm flipH="1" rot="10800000">
            <a:off x="-21225" y="1107089"/>
            <a:ext cx="2552700" cy="7731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 name="Google Shape;209;p33"/>
          <p:cNvGrpSpPr/>
          <p:nvPr/>
        </p:nvGrpSpPr>
        <p:grpSpPr>
          <a:xfrm>
            <a:off x="6850475" y="2933383"/>
            <a:ext cx="483708" cy="406860"/>
            <a:chOff x="3564243" y="2289904"/>
            <a:chExt cx="422342" cy="355243"/>
          </a:xfrm>
        </p:grpSpPr>
        <p:sp>
          <p:nvSpPr>
            <p:cNvPr id="210" name="Google Shape;210;p33"/>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3"/>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3"/>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3"/>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3"/>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 name="Google Shape;215;p33"/>
          <p:cNvGrpSpPr/>
          <p:nvPr/>
        </p:nvGrpSpPr>
        <p:grpSpPr>
          <a:xfrm>
            <a:off x="1843971" y="1280162"/>
            <a:ext cx="435664" cy="415880"/>
            <a:chOff x="4126815" y="2760704"/>
            <a:chExt cx="380393" cy="363118"/>
          </a:xfrm>
        </p:grpSpPr>
        <p:sp>
          <p:nvSpPr>
            <p:cNvPr id="216" name="Google Shape;216;p33"/>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3"/>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3"/>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3"/>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 name="Shape 223"/>
        <p:cNvGrpSpPr/>
        <p:nvPr/>
      </p:nvGrpSpPr>
      <p:grpSpPr>
        <a:xfrm>
          <a:off x="0" y="0"/>
          <a:ext cx="0" cy="0"/>
          <a:chOff x="0" y="0"/>
          <a:chExt cx="0" cy="0"/>
        </a:xfrm>
      </p:grpSpPr>
      <p:pic>
        <p:nvPicPr>
          <p:cNvPr id="224" name="Google Shape;224;p34"/>
          <p:cNvPicPr preferRelativeResize="0"/>
          <p:nvPr/>
        </p:nvPicPr>
        <p:blipFill rotWithShape="1">
          <a:blip r:embed="rId3">
            <a:alphaModFix/>
          </a:blip>
          <a:srcRect b="23684" l="0" r="20697" t="23684"/>
          <a:stretch/>
        </p:blipFill>
        <p:spPr>
          <a:xfrm>
            <a:off x="3962400" y="0"/>
            <a:ext cx="5181600" cy="5143498"/>
          </a:xfrm>
          <a:prstGeom prst="rect">
            <a:avLst/>
          </a:prstGeom>
          <a:noFill/>
          <a:ln>
            <a:noFill/>
          </a:ln>
        </p:spPr>
      </p:pic>
      <p:sp>
        <p:nvSpPr>
          <p:cNvPr id="225" name="Google Shape;225;p34"/>
          <p:cNvSpPr/>
          <p:nvPr/>
        </p:nvSpPr>
        <p:spPr>
          <a:xfrm>
            <a:off x="3962400" y="1304925"/>
            <a:ext cx="1361700" cy="38529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4"/>
          <p:cNvSpPr/>
          <p:nvPr/>
        </p:nvSpPr>
        <p:spPr>
          <a:xfrm flipH="1" rot="10800000">
            <a:off x="720000" y="1446925"/>
            <a:ext cx="4402200" cy="3711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4"/>
          <p:cNvSpPr txBox="1"/>
          <p:nvPr>
            <p:ph idx="1" type="subTitle"/>
          </p:nvPr>
        </p:nvSpPr>
        <p:spPr>
          <a:xfrm flipH="1" rot="-269">
            <a:off x="1135401" y="2403425"/>
            <a:ext cx="3837900" cy="1331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GB"/>
              <a:t>“This is a quote. Words full of wisdom that someone important said and can make the reader get inspired.”</a:t>
            </a:r>
            <a:endParaRPr/>
          </a:p>
        </p:txBody>
      </p:sp>
      <p:sp>
        <p:nvSpPr>
          <p:cNvPr id="228" name="Google Shape;228;p34"/>
          <p:cNvSpPr txBox="1"/>
          <p:nvPr>
            <p:ph type="ctrTitle"/>
          </p:nvPr>
        </p:nvSpPr>
        <p:spPr>
          <a:xfrm flipH="1">
            <a:off x="1135300" y="3838900"/>
            <a:ext cx="3664800" cy="46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GB"/>
              <a:t>—SOMEONE FAMOUS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2" name="Shape 232"/>
        <p:cNvGrpSpPr/>
        <p:nvPr/>
      </p:nvGrpSpPr>
      <p:grpSpPr>
        <a:xfrm>
          <a:off x="0" y="0"/>
          <a:ext cx="0" cy="0"/>
          <a:chOff x="0" y="0"/>
          <a:chExt cx="0" cy="0"/>
        </a:xfrm>
      </p:grpSpPr>
      <p:sp>
        <p:nvSpPr>
          <p:cNvPr id="233" name="Google Shape;233;p35"/>
          <p:cNvSpPr txBox="1"/>
          <p:nvPr>
            <p:ph idx="6" type="title"/>
          </p:nvPr>
        </p:nvSpPr>
        <p:spPr>
          <a:xfrm>
            <a:off x="590578" y="394350"/>
            <a:ext cx="2524800" cy="63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GB"/>
              <a:t>KEY NUMBERS</a:t>
            </a:r>
            <a:endParaRPr/>
          </a:p>
        </p:txBody>
      </p:sp>
      <p:grpSp>
        <p:nvGrpSpPr>
          <p:cNvPr id="234" name="Google Shape;234;p35"/>
          <p:cNvGrpSpPr/>
          <p:nvPr/>
        </p:nvGrpSpPr>
        <p:grpSpPr>
          <a:xfrm>
            <a:off x="871750" y="2848143"/>
            <a:ext cx="1900200" cy="1755571"/>
            <a:chOff x="871750" y="2848025"/>
            <a:chExt cx="1900200" cy="2314225"/>
          </a:xfrm>
        </p:grpSpPr>
        <p:sp>
          <p:nvSpPr>
            <p:cNvPr id="235" name="Google Shape;235;p35"/>
            <p:cNvSpPr/>
            <p:nvPr/>
          </p:nvSpPr>
          <p:spPr>
            <a:xfrm>
              <a:off x="871750" y="3104850"/>
              <a:ext cx="1900200" cy="20574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5"/>
            <p:cNvSpPr/>
            <p:nvPr/>
          </p:nvSpPr>
          <p:spPr>
            <a:xfrm>
              <a:off x="1607200" y="2848025"/>
              <a:ext cx="429300" cy="371100"/>
            </a:xfrm>
            <a:prstGeom prst="triangle">
              <a:avLst>
                <a:gd fmla="val 50000" name="adj"/>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 name="Google Shape;237;p35"/>
          <p:cNvGrpSpPr/>
          <p:nvPr/>
        </p:nvGrpSpPr>
        <p:grpSpPr>
          <a:xfrm rot="10800000">
            <a:off x="3621901" y="1462872"/>
            <a:ext cx="1900200" cy="1755571"/>
            <a:chOff x="871750" y="2848025"/>
            <a:chExt cx="1900200" cy="2314225"/>
          </a:xfrm>
        </p:grpSpPr>
        <p:sp>
          <p:nvSpPr>
            <p:cNvPr id="238" name="Google Shape;238;p35"/>
            <p:cNvSpPr/>
            <p:nvPr/>
          </p:nvSpPr>
          <p:spPr>
            <a:xfrm>
              <a:off x="871750" y="3104850"/>
              <a:ext cx="1900200" cy="2057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5"/>
            <p:cNvSpPr/>
            <p:nvPr/>
          </p:nvSpPr>
          <p:spPr>
            <a:xfrm>
              <a:off x="1607200" y="2848025"/>
              <a:ext cx="429300" cy="371100"/>
            </a:xfrm>
            <a:prstGeom prst="triangle">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 name="Google Shape;240;p35"/>
          <p:cNvGrpSpPr/>
          <p:nvPr/>
        </p:nvGrpSpPr>
        <p:grpSpPr>
          <a:xfrm>
            <a:off x="6379416" y="2848143"/>
            <a:ext cx="1900200" cy="1755571"/>
            <a:chOff x="871750" y="2848025"/>
            <a:chExt cx="1900200" cy="2314225"/>
          </a:xfrm>
        </p:grpSpPr>
        <p:sp>
          <p:nvSpPr>
            <p:cNvPr id="241" name="Google Shape;241;p35"/>
            <p:cNvSpPr/>
            <p:nvPr/>
          </p:nvSpPr>
          <p:spPr>
            <a:xfrm>
              <a:off x="871750" y="3104850"/>
              <a:ext cx="1900200" cy="20574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5"/>
            <p:cNvSpPr/>
            <p:nvPr/>
          </p:nvSpPr>
          <p:spPr>
            <a:xfrm>
              <a:off x="1607200" y="2848025"/>
              <a:ext cx="429300" cy="371100"/>
            </a:xfrm>
            <a:prstGeom prst="triangle">
              <a:avLst>
                <a:gd fmla="val 50000" name="adj"/>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 name="Google Shape;243;p35"/>
          <p:cNvSpPr txBox="1"/>
          <p:nvPr>
            <p:ph idx="1" type="subTitle"/>
          </p:nvPr>
        </p:nvSpPr>
        <p:spPr>
          <a:xfrm flipH="1">
            <a:off x="3860499" y="1703149"/>
            <a:ext cx="14229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This is the number of patients we had last month</a:t>
            </a:r>
            <a:endParaRPr/>
          </a:p>
        </p:txBody>
      </p:sp>
      <p:sp>
        <p:nvSpPr>
          <p:cNvPr id="244" name="Google Shape;244;p35"/>
          <p:cNvSpPr txBox="1"/>
          <p:nvPr>
            <p:ph idx="5" type="subTitle"/>
          </p:nvPr>
        </p:nvSpPr>
        <p:spPr>
          <a:xfrm flipH="1">
            <a:off x="6569913" y="3304700"/>
            <a:ext cx="15192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This is the number of prescribed diet plans last month</a:t>
            </a:r>
            <a:endParaRPr/>
          </a:p>
        </p:txBody>
      </p:sp>
      <p:sp>
        <p:nvSpPr>
          <p:cNvPr id="245" name="Google Shape;245;p35"/>
          <p:cNvSpPr txBox="1"/>
          <p:nvPr>
            <p:ph type="title"/>
          </p:nvPr>
        </p:nvSpPr>
        <p:spPr>
          <a:xfrm>
            <a:off x="2831100" y="3123565"/>
            <a:ext cx="3481800" cy="96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solidFill>
                  <a:schemeClr val="dk1"/>
                </a:solidFill>
              </a:rPr>
              <a:t>20,000</a:t>
            </a:r>
            <a:endParaRPr>
              <a:solidFill>
                <a:schemeClr val="dk1"/>
              </a:solidFill>
            </a:endParaRPr>
          </a:p>
        </p:txBody>
      </p:sp>
      <p:sp>
        <p:nvSpPr>
          <p:cNvPr id="246" name="Google Shape;246;p35"/>
          <p:cNvSpPr txBox="1"/>
          <p:nvPr>
            <p:ph idx="2" type="title"/>
          </p:nvPr>
        </p:nvSpPr>
        <p:spPr>
          <a:xfrm>
            <a:off x="204503" y="2112176"/>
            <a:ext cx="3234600" cy="821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solidFill>
                  <a:schemeClr val="dk1"/>
                </a:solidFill>
              </a:rPr>
              <a:t>50,000</a:t>
            </a:r>
            <a:endParaRPr>
              <a:solidFill>
                <a:schemeClr val="dk1"/>
              </a:solidFill>
            </a:endParaRPr>
          </a:p>
        </p:txBody>
      </p:sp>
      <p:sp>
        <p:nvSpPr>
          <p:cNvPr id="247" name="Google Shape;247;p35"/>
          <p:cNvSpPr txBox="1"/>
          <p:nvPr>
            <p:ph idx="4" type="title"/>
          </p:nvPr>
        </p:nvSpPr>
        <p:spPr>
          <a:xfrm>
            <a:off x="6022106" y="1968476"/>
            <a:ext cx="2614800" cy="96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GB">
                <a:solidFill>
                  <a:schemeClr val="dk1"/>
                </a:solidFill>
              </a:rPr>
              <a:t>7,000</a:t>
            </a:r>
            <a:endParaRPr>
              <a:solidFill>
                <a:schemeClr val="dk1"/>
              </a:solidFill>
            </a:endParaRPr>
          </a:p>
        </p:txBody>
      </p:sp>
      <p:sp>
        <p:nvSpPr>
          <p:cNvPr id="248" name="Google Shape;248;p35"/>
          <p:cNvSpPr txBox="1"/>
          <p:nvPr>
            <p:ph idx="3" type="subTitle"/>
          </p:nvPr>
        </p:nvSpPr>
        <p:spPr>
          <a:xfrm flipH="1">
            <a:off x="1062150" y="3304700"/>
            <a:ext cx="1519200" cy="48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GB"/>
              <a:t>This is the number of total visitors we had last month</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 name="Shape 252"/>
        <p:cNvGrpSpPr/>
        <p:nvPr/>
      </p:nvGrpSpPr>
      <p:grpSpPr>
        <a:xfrm>
          <a:off x="0" y="0"/>
          <a:ext cx="0" cy="0"/>
          <a:chOff x="0" y="0"/>
          <a:chExt cx="0" cy="0"/>
        </a:xfrm>
      </p:grpSpPr>
      <p:pic>
        <p:nvPicPr>
          <p:cNvPr id="253" name="Google Shape;253;p36"/>
          <p:cNvPicPr preferRelativeResize="0"/>
          <p:nvPr/>
        </p:nvPicPr>
        <p:blipFill rotWithShape="1">
          <a:blip r:embed="rId3">
            <a:alphaModFix/>
          </a:blip>
          <a:srcRect b="47921" l="22286" r="7915" t="15232"/>
          <a:stretch/>
        </p:blipFill>
        <p:spPr>
          <a:xfrm>
            <a:off x="-49426" y="-4575"/>
            <a:ext cx="6526276" cy="5152651"/>
          </a:xfrm>
          <a:prstGeom prst="rect">
            <a:avLst/>
          </a:prstGeom>
          <a:noFill/>
          <a:ln>
            <a:noFill/>
          </a:ln>
        </p:spPr>
      </p:pic>
      <p:sp>
        <p:nvSpPr>
          <p:cNvPr id="254" name="Google Shape;254;p36"/>
          <p:cNvSpPr/>
          <p:nvPr/>
        </p:nvSpPr>
        <p:spPr>
          <a:xfrm flipH="1" rot="10800000">
            <a:off x="4171950" y="75"/>
            <a:ext cx="2304900" cy="3839700"/>
          </a:xfrm>
          <a:prstGeom prst="rect">
            <a:avLst/>
          </a:prstGeom>
          <a:solidFill>
            <a:srgbClr val="FFF4AC">
              <a:alpha val="72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6"/>
          <p:cNvSpPr/>
          <p:nvPr/>
        </p:nvSpPr>
        <p:spPr>
          <a:xfrm flipH="1" rot="10800000">
            <a:off x="4282150" y="-150"/>
            <a:ext cx="4214100" cy="3714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6" name="Google Shape;256;p36"/>
          <p:cNvCxnSpPr/>
          <p:nvPr/>
        </p:nvCxnSpPr>
        <p:spPr>
          <a:xfrm>
            <a:off x="8259144" y="1059200"/>
            <a:ext cx="0" cy="1832400"/>
          </a:xfrm>
          <a:prstGeom prst="straightConnector1">
            <a:avLst/>
          </a:prstGeom>
          <a:noFill/>
          <a:ln cap="flat" cmpd="sng" w="9525">
            <a:solidFill>
              <a:schemeClr val="dk1"/>
            </a:solidFill>
            <a:prstDash val="solid"/>
            <a:round/>
            <a:headEnd len="med" w="med" type="none"/>
            <a:tailEnd len="med" w="med" type="none"/>
          </a:ln>
        </p:spPr>
      </p:cxnSp>
      <p:sp>
        <p:nvSpPr>
          <p:cNvPr id="257" name="Google Shape;257;p36"/>
          <p:cNvSpPr txBox="1"/>
          <p:nvPr>
            <p:ph type="title"/>
          </p:nvPr>
        </p:nvSpPr>
        <p:spPr>
          <a:xfrm rot="-258">
            <a:off x="4012569" y="753583"/>
            <a:ext cx="3999600" cy="2523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GB"/>
              <a:t>AWESOME WORDS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Nutrition Center by Slidesgo">
  <a:themeElements>
    <a:clrScheme name="Simple Light">
      <a:dk1>
        <a:srgbClr val="000000"/>
      </a:dk1>
      <a:lt1>
        <a:srgbClr val="FFFFFF"/>
      </a:lt1>
      <a:dk2>
        <a:srgbClr val="595959"/>
      </a:dk2>
      <a:lt2>
        <a:srgbClr val="FFF2EA"/>
      </a:lt2>
      <a:accent1>
        <a:srgbClr val="000000"/>
      </a:accent1>
      <a:accent2>
        <a:srgbClr val="FFDF74"/>
      </a:accent2>
      <a:accent3>
        <a:srgbClr val="FFF6B8"/>
      </a:accent3>
      <a:accent4>
        <a:srgbClr val="FFEA5B"/>
      </a:accent4>
      <a:accent5>
        <a:srgbClr val="FFF6B8"/>
      </a:accent5>
      <a:accent6>
        <a:srgbClr val="FFEA5B"/>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